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1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8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6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13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1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7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0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7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4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7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E3A2-EA1A-45D4-A7B0-5B59013E398B}" type="datetimeFigureOut">
              <a:rPr kumimoji="1" lang="ja-JP" altLang="en-US" smtClean="0"/>
              <a:t>2021/3/16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7EB7-5642-47C4-BA74-1DDFE8477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22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Release1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Release1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55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Release1</vt:lpstr>
    </vt:vector>
  </TitlesOfParts>
  <Company>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Release1</dc:title>
  <dc:creator>1134147009227</dc:creator>
  <cp:lastModifiedBy>1134147009227</cp:lastModifiedBy>
  <cp:revision>1</cp:revision>
  <dcterms:created xsi:type="dcterms:W3CDTF">2021-03-16T06:15:14Z</dcterms:created>
  <dcterms:modified xsi:type="dcterms:W3CDTF">2021-03-16T06:15:32Z</dcterms:modified>
</cp:coreProperties>
</file>