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8" r:id="rId3"/>
    <p:sldId id="259" r:id="rId4"/>
    <p:sldId id="260" r:id="rId5"/>
    <p:sldId id="261" r:id="rId6"/>
    <p:sldId id="263" r:id="rId7"/>
    <p:sldId id="262" r:id="rId8"/>
    <p:sldId id="264" r:id="rId9"/>
    <p:sldId id="265" r:id="rId10"/>
    <p:sldId id="266" r:id="rId11"/>
    <p:sldId id="268" r:id="rId12"/>
    <p:sldId id="267" r:id="rId13"/>
    <p:sldId id="269" r:id="rId14"/>
    <p:sldId id="257"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2309" autoAdjust="0"/>
    <p:restoredTop sz="94660"/>
  </p:normalViewPr>
  <p:slideViewPr>
    <p:cSldViewPr snapToGrid="0">
      <p:cViewPr varScale="1">
        <p:scale>
          <a:sx n="66" d="100"/>
          <a:sy n="66" d="100"/>
        </p:scale>
        <p:origin x="38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oshin Ghosh" userId="c44c560812acd69f" providerId="LiveId" clId="{7A076B37-8A82-4CB8-83CA-3F1C1EF64A7C}"/>
    <pc:docChg chg="undo custSel addSld modSld sldOrd modMainMaster">
      <pc:chgData name="Toshin Ghosh" userId="c44c560812acd69f" providerId="LiveId" clId="{7A076B37-8A82-4CB8-83CA-3F1C1EF64A7C}" dt="2022-12-09T21:14:14.749" v="3898" actId="20577"/>
      <pc:docMkLst>
        <pc:docMk/>
      </pc:docMkLst>
      <pc:sldChg chg="addSp modSp mod setBg">
        <pc:chgData name="Toshin Ghosh" userId="c44c560812acd69f" providerId="LiveId" clId="{7A076B37-8A82-4CB8-83CA-3F1C1EF64A7C}" dt="2022-12-09T20:46:35.336" v="3316" actId="2711"/>
        <pc:sldMkLst>
          <pc:docMk/>
          <pc:sldMk cId="2070677550" sldId="256"/>
        </pc:sldMkLst>
        <pc:spChg chg="mod">
          <ac:chgData name="Toshin Ghosh" userId="c44c560812acd69f" providerId="LiveId" clId="{7A076B37-8A82-4CB8-83CA-3F1C1EF64A7C}" dt="2022-12-09T20:45:49.117" v="3314" actId="2711"/>
          <ac:spMkLst>
            <pc:docMk/>
            <pc:sldMk cId="2070677550" sldId="256"/>
            <ac:spMk id="2" creationId="{B9A4DB38-4415-6DF8-E7A7-0DF8B0652D0B}"/>
          </ac:spMkLst>
        </pc:spChg>
        <pc:spChg chg="mod">
          <ac:chgData name="Toshin Ghosh" userId="c44c560812acd69f" providerId="LiveId" clId="{7A076B37-8A82-4CB8-83CA-3F1C1EF64A7C}" dt="2022-12-09T20:46:27.425" v="3315" actId="2711"/>
          <ac:spMkLst>
            <pc:docMk/>
            <pc:sldMk cId="2070677550" sldId="256"/>
            <ac:spMk id="3" creationId="{0F461AAB-B61C-000E-96F1-91D0EA04CDA3}"/>
          </ac:spMkLst>
        </pc:spChg>
        <pc:spChg chg="add mod">
          <ac:chgData name="Toshin Ghosh" userId="c44c560812acd69f" providerId="LiveId" clId="{7A076B37-8A82-4CB8-83CA-3F1C1EF64A7C}" dt="2022-12-09T20:46:35.336" v="3316" actId="2711"/>
          <ac:spMkLst>
            <pc:docMk/>
            <pc:sldMk cId="2070677550" sldId="256"/>
            <ac:spMk id="5" creationId="{3B293B78-CA80-766D-5E7E-61EFDCA40867}"/>
          </ac:spMkLst>
        </pc:spChg>
        <pc:picChg chg="add mod">
          <ac:chgData name="Toshin Ghosh" userId="c44c560812acd69f" providerId="LiveId" clId="{7A076B37-8A82-4CB8-83CA-3F1C1EF64A7C}" dt="2022-12-09T19:21:14.916" v="203" actId="1076"/>
          <ac:picMkLst>
            <pc:docMk/>
            <pc:sldMk cId="2070677550" sldId="256"/>
            <ac:picMk id="4" creationId="{3ADA2873-78A1-7E31-AC31-9AA040807EC5}"/>
          </ac:picMkLst>
        </pc:picChg>
      </pc:sldChg>
      <pc:sldChg chg="addSp modSp new mod ord">
        <pc:chgData name="Toshin Ghosh" userId="c44c560812acd69f" providerId="LiveId" clId="{7A076B37-8A82-4CB8-83CA-3F1C1EF64A7C}" dt="2022-12-09T21:14:04.458" v="3886"/>
        <pc:sldMkLst>
          <pc:docMk/>
          <pc:sldMk cId="1088705391" sldId="257"/>
        </pc:sldMkLst>
        <pc:spChg chg="add mod">
          <ac:chgData name="Toshin Ghosh" userId="c44c560812acd69f" providerId="LiveId" clId="{7A076B37-8A82-4CB8-83CA-3F1C1EF64A7C}" dt="2022-12-09T20:56:44.932" v="3485" actId="1076"/>
          <ac:spMkLst>
            <pc:docMk/>
            <pc:sldMk cId="1088705391" sldId="257"/>
            <ac:spMk id="3" creationId="{4EC40404-A64C-20B0-F226-188FFD797F00}"/>
          </ac:spMkLst>
        </pc:spChg>
        <pc:picChg chg="add mod">
          <ac:chgData name="Toshin Ghosh" userId="c44c560812acd69f" providerId="LiveId" clId="{7A076B37-8A82-4CB8-83CA-3F1C1EF64A7C}" dt="2022-12-09T19:17:09.846" v="150" actId="1076"/>
          <ac:picMkLst>
            <pc:docMk/>
            <pc:sldMk cId="1088705391" sldId="257"/>
            <ac:picMk id="2" creationId="{A6110EA4-784F-5021-4C8A-779B1A71DFA9}"/>
          </ac:picMkLst>
        </pc:picChg>
      </pc:sldChg>
      <pc:sldChg chg="addSp delSp modSp new mod">
        <pc:chgData name="Toshin Ghosh" userId="c44c560812acd69f" providerId="LiveId" clId="{7A076B37-8A82-4CB8-83CA-3F1C1EF64A7C}" dt="2022-12-09T21:14:14.749" v="3898" actId="20577"/>
        <pc:sldMkLst>
          <pc:docMk/>
          <pc:sldMk cId="3837131529" sldId="258"/>
        </pc:sldMkLst>
        <pc:spChg chg="add mod">
          <ac:chgData name="Toshin Ghosh" userId="c44c560812acd69f" providerId="LiveId" clId="{7A076B37-8A82-4CB8-83CA-3F1C1EF64A7C}" dt="2022-12-09T20:56:58.315" v="3487" actId="255"/>
          <ac:spMkLst>
            <pc:docMk/>
            <pc:sldMk cId="3837131529" sldId="258"/>
            <ac:spMk id="2" creationId="{384B8130-E75C-0876-D81A-DEA1880305BB}"/>
          </ac:spMkLst>
        </pc:spChg>
        <pc:spChg chg="add mod">
          <ac:chgData name="Toshin Ghosh" userId="c44c560812acd69f" providerId="LiveId" clId="{7A076B37-8A82-4CB8-83CA-3F1C1EF64A7C}" dt="2022-12-09T21:14:14.749" v="3898" actId="20577"/>
          <ac:spMkLst>
            <pc:docMk/>
            <pc:sldMk cId="3837131529" sldId="258"/>
            <ac:spMk id="5" creationId="{814945C5-A190-74C6-29B3-CE8CA7225B4E}"/>
          </ac:spMkLst>
        </pc:spChg>
        <pc:graphicFrameChg chg="add del mod modGraphic">
          <ac:chgData name="Toshin Ghosh" userId="c44c560812acd69f" providerId="LiveId" clId="{7A076B37-8A82-4CB8-83CA-3F1C1EF64A7C}" dt="2022-12-09T20:49:25.962" v="3332" actId="478"/>
          <ac:graphicFrameMkLst>
            <pc:docMk/>
            <pc:sldMk cId="3837131529" sldId="258"/>
            <ac:graphicFrameMk id="3" creationId="{37F2FBE4-B425-E552-52B7-107BBCC46798}"/>
          </ac:graphicFrameMkLst>
        </pc:graphicFrameChg>
        <pc:graphicFrameChg chg="add del mod modGraphic">
          <ac:chgData name="Toshin Ghosh" userId="c44c560812acd69f" providerId="LiveId" clId="{7A076B37-8A82-4CB8-83CA-3F1C1EF64A7C}" dt="2022-12-09T20:56:06.542" v="3480" actId="478"/>
          <ac:graphicFrameMkLst>
            <pc:docMk/>
            <pc:sldMk cId="3837131529" sldId="258"/>
            <ac:graphicFrameMk id="4" creationId="{541896D4-7763-E2F4-1793-56E84B8D9B0F}"/>
          </ac:graphicFrameMkLst>
        </pc:graphicFrameChg>
      </pc:sldChg>
      <pc:sldChg chg="addSp modSp new mod">
        <pc:chgData name="Toshin Ghosh" userId="c44c560812acd69f" providerId="LiveId" clId="{7A076B37-8A82-4CB8-83CA-3F1C1EF64A7C}" dt="2022-12-09T20:57:21.972" v="3493" actId="1076"/>
        <pc:sldMkLst>
          <pc:docMk/>
          <pc:sldMk cId="3045959151" sldId="259"/>
        </pc:sldMkLst>
        <pc:spChg chg="add mod">
          <ac:chgData name="Toshin Ghosh" userId="c44c560812acd69f" providerId="LiveId" clId="{7A076B37-8A82-4CB8-83CA-3F1C1EF64A7C}" dt="2022-12-09T20:57:21.972" v="3493" actId="1076"/>
          <ac:spMkLst>
            <pc:docMk/>
            <pc:sldMk cId="3045959151" sldId="259"/>
            <ac:spMk id="2" creationId="{D8784606-19FC-73FA-1101-812F5E1376BD}"/>
          </ac:spMkLst>
        </pc:spChg>
        <pc:spChg chg="add mod">
          <ac:chgData name="Toshin Ghosh" userId="c44c560812acd69f" providerId="LiveId" clId="{7A076B37-8A82-4CB8-83CA-3F1C1EF64A7C}" dt="2022-12-09T20:53:55.624" v="3459" actId="14100"/>
          <ac:spMkLst>
            <pc:docMk/>
            <pc:sldMk cId="3045959151" sldId="259"/>
            <ac:spMk id="3" creationId="{06DB5BCC-5978-3602-ABB0-6122BDA6AD54}"/>
          </ac:spMkLst>
        </pc:spChg>
        <pc:spChg chg="add mod">
          <ac:chgData name="Toshin Ghosh" userId="c44c560812acd69f" providerId="LiveId" clId="{7A076B37-8A82-4CB8-83CA-3F1C1EF64A7C}" dt="2022-12-09T20:54:06.904" v="3461" actId="1076"/>
          <ac:spMkLst>
            <pc:docMk/>
            <pc:sldMk cId="3045959151" sldId="259"/>
            <ac:spMk id="4" creationId="{8552492A-F8C1-4EE4-3CB8-6ED82A79B4C9}"/>
          </ac:spMkLst>
        </pc:spChg>
        <pc:picChg chg="add mod">
          <ac:chgData name="Toshin Ghosh" userId="c44c560812acd69f" providerId="LiveId" clId="{7A076B37-8A82-4CB8-83CA-3F1C1EF64A7C}" dt="2022-12-09T20:53:58.764" v="3460" actId="1076"/>
          <ac:picMkLst>
            <pc:docMk/>
            <pc:sldMk cId="3045959151" sldId="259"/>
            <ac:picMk id="1026" creationId="{005A94A9-BEB5-9E69-EAE0-282E23487F50}"/>
          </ac:picMkLst>
        </pc:picChg>
      </pc:sldChg>
      <pc:sldChg chg="addSp modSp new mod">
        <pc:chgData name="Toshin Ghosh" userId="c44c560812acd69f" providerId="LiveId" clId="{7A076B37-8A82-4CB8-83CA-3F1C1EF64A7C}" dt="2022-12-09T20:58:31.592" v="3520" actId="15"/>
        <pc:sldMkLst>
          <pc:docMk/>
          <pc:sldMk cId="1418348066" sldId="260"/>
        </pc:sldMkLst>
        <pc:spChg chg="add mod">
          <ac:chgData name="Toshin Ghosh" userId="c44c560812acd69f" providerId="LiveId" clId="{7A076B37-8A82-4CB8-83CA-3F1C1EF64A7C}" dt="2022-12-09T20:57:37.321" v="3496" actId="1076"/>
          <ac:spMkLst>
            <pc:docMk/>
            <pc:sldMk cId="1418348066" sldId="260"/>
            <ac:spMk id="2" creationId="{082805C9-E8D9-C228-A126-83122DC0011B}"/>
          </ac:spMkLst>
        </pc:spChg>
        <pc:spChg chg="add mod">
          <ac:chgData name="Toshin Ghosh" userId="c44c560812acd69f" providerId="LiveId" clId="{7A076B37-8A82-4CB8-83CA-3F1C1EF64A7C}" dt="2022-12-09T20:58:31.592" v="3520" actId="15"/>
          <ac:spMkLst>
            <pc:docMk/>
            <pc:sldMk cId="1418348066" sldId="260"/>
            <ac:spMk id="3" creationId="{5950FBDC-8522-041E-B24B-8A2B51041FE5}"/>
          </ac:spMkLst>
        </pc:spChg>
      </pc:sldChg>
      <pc:sldChg chg="addSp modSp new mod">
        <pc:chgData name="Toshin Ghosh" userId="c44c560812acd69f" providerId="LiveId" clId="{7A076B37-8A82-4CB8-83CA-3F1C1EF64A7C}" dt="2022-12-09T20:58:44.791" v="3521" actId="255"/>
        <pc:sldMkLst>
          <pc:docMk/>
          <pc:sldMk cId="1256591314" sldId="261"/>
        </pc:sldMkLst>
        <pc:spChg chg="add mod">
          <ac:chgData name="Toshin Ghosh" userId="c44c560812acd69f" providerId="LiveId" clId="{7A076B37-8A82-4CB8-83CA-3F1C1EF64A7C}" dt="2022-12-09T20:58:44.791" v="3521" actId="255"/>
          <ac:spMkLst>
            <pc:docMk/>
            <pc:sldMk cId="1256591314" sldId="261"/>
            <ac:spMk id="2" creationId="{9FE72DEC-FB79-588D-6220-B672560B1ED9}"/>
          </ac:spMkLst>
        </pc:spChg>
        <pc:spChg chg="add mod">
          <ac:chgData name="Toshin Ghosh" userId="c44c560812acd69f" providerId="LiveId" clId="{7A076B37-8A82-4CB8-83CA-3F1C1EF64A7C}" dt="2022-12-09T20:52:31.107" v="3436" actId="255"/>
          <ac:spMkLst>
            <pc:docMk/>
            <pc:sldMk cId="1256591314" sldId="261"/>
            <ac:spMk id="3" creationId="{271943C8-FC94-B6EE-2300-9B3DC4B71F15}"/>
          </ac:spMkLst>
        </pc:spChg>
      </pc:sldChg>
      <pc:sldChg chg="addSp delSp modSp new mod ord">
        <pc:chgData name="Toshin Ghosh" userId="c44c560812acd69f" providerId="LiveId" clId="{7A076B37-8A82-4CB8-83CA-3F1C1EF64A7C}" dt="2022-12-09T21:11:27.672" v="3781" actId="113"/>
        <pc:sldMkLst>
          <pc:docMk/>
          <pc:sldMk cId="1196882933" sldId="262"/>
        </pc:sldMkLst>
        <pc:spChg chg="del mod">
          <ac:chgData name="Toshin Ghosh" userId="c44c560812acd69f" providerId="LiveId" clId="{7A076B37-8A82-4CB8-83CA-3F1C1EF64A7C}" dt="2022-12-09T20:01:14.990" v="1504" actId="478"/>
          <ac:spMkLst>
            <pc:docMk/>
            <pc:sldMk cId="1196882933" sldId="262"/>
            <ac:spMk id="2" creationId="{3A9F52A9-BF0B-A8B9-D4C3-3AD9728675AA}"/>
          </ac:spMkLst>
        </pc:spChg>
        <pc:spChg chg="del mod">
          <ac:chgData name="Toshin Ghosh" userId="c44c560812acd69f" providerId="LiveId" clId="{7A076B37-8A82-4CB8-83CA-3F1C1EF64A7C}" dt="2022-12-09T20:01:18.151" v="1505" actId="478"/>
          <ac:spMkLst>
            <pc:docMk/>
            <pc:sldMk cId="1196882933" sldId="262"/>
            <ac:spMk id="3" creationId="{4CEC0A83-301B-936D-D9F1-1D0FBC284249}"/>
          </ac:spMkLst>
        </pc:spChg>
        <pc:spChg chg="add mod">
          <ac:chgData name="Toshin Ghosh" userId="c44c560812acd69f" providerId="LiveId" clId="{7A076B37-8A82-4CB8-83CA-3F1C1EF64A7C}" dt="2022-12-09T20:59:30.784" v="3530" actId="1076"/>
          <ac:spMkLst>
            <pc:docMk/>
            <pc:sldMk cId="1196882933" sldId="262"/>
            <ac:spMk id="4" creationId="{D0915D62-3660-F3C6-3FE9-686DACFB005E}"/>
          </ac:spMkLst>
        </pc:spChg>
        <pc:spChg chg="add mod">
          <ac:chgData name="Toshin Ghosh" userId="c44c560812acd69f" providerId="LiveId" clId="{7A076B37-8A82-4CB8-83CA-3F1C1EF64A7C}" dt="2022-12-09T21:11:27.672" v="3781" actId="113"/>
          <ac:spMkLst>
            <pc:docMk/>
            <pc:sldMk cId="1196882933" sldId="262"/>
            <ac:spMk id="5" creationId="{37175C6B-5FE1-DB3C-A6AD-7E1C77F684ED}"/>
          </ac:spMkLst>
        </pc:spChg>
        <pc:picChg chg="add mod">
          <ac:chgData name="Toshin Ghosh" userId="c44c560812acd69f" providerId="LiveId" clId="{7A076B37-8A82-4CB8-83CA-3F1C1EF64A7C}" dt="2022-12-09T20:59:41.465" v="3533" actId="1076"/>
          <ac:picMkLst>
            <pc:docMk/>
            <pc:sldMk cId="1196882933" sldId="262"/>
            <ac:picMk id="6" creationId="{EA8A6426-F322-3F6A-8A1F-C17BC39D071B}"/>
          </ac:picMkLst>
        </pc:picChg>
      </pc:sldChg>
      <pc:sldChg chg="addSp modSp new mod">
        <pc:chgData name="Toshin Ghosh" userId="c44c560812acd69f" providerId="LiveId" clId="{7A076B37-8A82-4CB8-83CA-3F1C1EF64A7C}" dt="2022-12-09T21:11:02.114" v="3778" actId="15"/>
        <pc:sldMkLst>
          <pc:docMk/>
          <pc:sldMk cId="1895391608" sldId="263"/>
        </pc:sldMkLst>
        <pc:spChg chg="add mod">
          <ac:chgData name="Toshin Ghosh" userId="c44c560812acd69f" providerId="LiveId" clId="{7A076B37-8A82-4CB8-83CA-3F1C1EF64A7C}" dt="2022-12-09T20:59:03.364" v="3523" actId="1076"/>
          <ac:spMkLst>
            <pc:docMk/>
            <pc:sldMk cId="1895391608" sldId="263"/>
            <ac:spMk id="2" creationId="{538B7F53-1699-D642-3B2E-E4513F003015}"/>
          </ac:spMkLst>
        </pc:spChg>
        <pc:spChg chg="add mod">
          <ac:chgData name="Toshin Ghosh" userId="c44c560812acd69f" providerId="LiveId" clId="{7A076B37-8A82-4CB8-83CA-3F1C1EF64A7C}" dt="2022-12-09T21:11:02.114" v="3778" actId="15"/>
          <ac:spMkLst>
            <pc:docMk/>
            <pc:sldMk cId="1895391608" sldId="263"/>
            <ac:spMk id="3" creationId="{0CBC79B8-FC21-1411-1922-BB263A34709E}"/>
          </ac:spMkLst>
        </pc:spChg>
      </pc:sldChg>
      <pc:sldChg chg="addSp modSp new mod">
        <pc:chgData name="Toshin Ghosh" userId="c44c560812acd69f" providerId="LiveId" clId="{7A076B37-8A82-4CB8-83CA-3F1C1EF64A7C}" dt="2022-12-09T21:00:37.996" v="3541" actId="255"/>
        <pc:sldMkLst>
          <pc:docMk/>
          <pc:sldMk cId="3885910096" sldId="264"/>
        </pc:sldMkLst>
        <pc:spChg chg="add mod">
          <ac:chgData name="Toshin Ghosh" userId="c44c560812acd69f" providerId="LiveId" clId="{7A076B37-8A82-4CB8-83CA-3F1C1EF64A7C}" dt="2022-12-09T21:00:27.227" v="3539" actId="1076"/>
          <ac:spMkLst>
            <pc:docMk/>
            <pc:sldMk cId="3885910096" sldId="264"/>
            <ac:spMk id="2" creationId="{E861C7E4-6F89-D0DC-D955-7549233876E4}"/>
          </ac:spMkLst>
        </pc:spChg>
        <pc:spChg chg="add mod">
          <ac:chgData name="Toshin Ghosh" userId="c44c560812acd69f" providerId="LiveId" clId="{7A076B37-8A82-4CB8-83CA-3F1C1EF64A7C}" dt="2022-12-09T21:00:37.996" v="3541" actId="255"/>
          <ac:spMkLst>
            <pc:docMk/>
            <pc:sldMk cId="3885910096" sldId="264"/>
            <ac:spMk id="3" creationId="{193A361B-67DA-F291-6808-BE11EBABB715}"/>
          </ac:spMkLst>
        </pc:spChg>
        <pc:picChg chg="add mod">
          <ac:chgData name="Toshin Ghosh" userId="c44c560812acd69f" providerId="LiveId" clId="{7A076B37-8A82-4CB8-83CA-3F1C1EF64A7C}" dt="2022-12-09T20:11:26.027" v="1967" actId="1076"/>
          <ac:picMkLst>
            <pc:docMk/>
            <pc:sldMk cId="3885910096" sldId="264"/>
            <ac:picMk id="4" creationId="{9D279EE4-A1B9-6A59-0601-F4AADC09122F}"/>
          </ac:picMkLst>
        </pc:picChg>
      </pc:sldChg>
      <pc:sldChg chg="addSp modSp new mod">
        <pc:chgData name="Toshin Ghosh" userId="c44c560812acd69f" providerId="LiveId" clId="{7A076B37-8A82-4CB8-83CA-3F1C1EF64A7C}" dt="2022-12-09T21:12:37.963" v="3882" actId="6549"/>
        <pc:sldMkLst>
          <pc:docMk/>
          <pc:sldMk cId="239741000" sldId="265"/>
        </pc:sldMkLst>
        <pc:spChg chg="add mod">
          <ac:chgData name="Toshin Ghosh" userId="c44c560812acd69f" providerId="LiveId" clId="{7A076B37-8A82-4CB8-83CA-3F1C1EF64A7C}" dt="2022-12-09T21:01:04.533" v="3545" actId="113"/>
          <ac:spMkLst>
            <pc:docMk/>
            <pc:sldMk cId="239741000" sldId="265"/>
            <ac:spMk id="2" creationId="{F8C878C4-46AD-8424-97A6-B46778B446D4}"/>
          </ac:spMkLst>
        </pc:spChg>
        <pc:spChg chg="add mod">
          <ac:chgData name="Toshin Ghosh" userId="c44c560812acd69f" providerId="LiveId" clId="{7A076B37-8A82-4CB8-83CA-3F1C1EF64A7C}" dt="2022-12-09T21:12:37.963" v="3882" actId="6549"/>
          <ac:spMkLst>
            <pc:docMk/>
            <pc:sldMk cId="239741000" sldId="265"/>
            <ac:spMk id="3" creationId="{30C7C3C0-52D9-A5BF-A76B-4D0AB90E0C7B}"/>
          </ac:spMkLst>
        </pc:spChg>
      </pc:sldChg>
      <pc:sldChg chg="addSp modSp new mod">
        <pc:chgData name="Toshin Ghosh" userId="c44c560812acd69f" providerId="LiveId" clId="{7A076B37-8A82-4CB8-83CA-3F1C1EF64A7C}" dt="2022-12-09T21:12:04.390" v="3789" actId="15"/>
        <pc:sldMkLst>
          <pc:docMk/>
          <pc:sldMk cId="1293026310" sldId="266"/>
        </pc:sldMkLst>
        <pc:spChg chg="add mod">
          <ac:chgData name="Toshin Ghosh" userId="c44c560812acd69f" providerId="LiveId" clId="{7A076B37-8A82-4CB8-83CA-3F1C1EF64A7C}" dt="2022-12-09T21:02:04.782" v="3558" actId="1076"/>
          <ac:spMkLst>
            <pc:docMk/>
            <pc:sldMk cId="1293026310" sldId="266"/>
            <ac:spMk id="2" creationId="{79EF0D93-B2B0-EFF8-C363-BCD29FE72D4B}"/>
          </ac:spMkLst>
        </pc:spChg>
        <pc:spChg chg="add mod">
          <ac:chgData name="Toshin Ghosh" userId="c44c560812acd69f" providerId="LiveId" clId="{7A076B37-8A82-4CB8-83CA-3F1C1EF64A7C}" dt="2022-12-09T21:12:04.390" v="3789" actId="15"/>
          <ac:spMkLst>
            <pc:docMk/>
            <pc:sldMk cId="1293026310" sldId="266"/>
            <ac:spMk id="3" creationId="{BF69FF80-F48E-A5CE-2442-18846028378E}"/>
          </ac:spMkLst>
        </pc:spChg>
      </pc:sldChg>
      <pc:sldChg chg="addSp delSp modSp new mod">
        <pc:chgData name="Toshin Ghosh" userId="c44c560812acd69f" providerId="LiveId" clId="{7A076B37-8A82-4CB8-83CA-3F1C1EF64A7C}" dt="2022-12-09T21:03:41.295" v="3577" actId="255"/>
        <pc:sldMkLst>
          <pc:docMk/>
          <pc:sldMk cId="3501939254" sldId="267"/>
        </pc:sldMkLst>
        <pc:spChg chg="add mod">
          <ac:chgData name="Toshin Ghosh" userId="c44c560812acd69f" providerId="LiveId" clId="{7A076B37-8A82-4CB8-83CA-3F1C1EF64A7C}" dt="2022-12-09T21:03:24.702" v="3574" actId="1076"/>
          <ac:spMkLst>
            <pc:docMk/>
            <pc:sldMk cId="3501939254" sldId="267"/>
            <ac:spMk id="2" creationId="{6EB91C7B-F37E-E5ED-FF91-81DFAA96DA07}"/>
          </ac:spMkLst>
        </pc:spChg>
        <pc:spChg chg="add del mod">
          <ac:chgData name="Toshin Ghosh" userId="c44c560812acd69f" providerId="LiveId" clId="{7A076B37-8A82-4CB8-83CA-3F1C1EF64A7C}" dt="2022-12-09T20:27:47.431" v="2545"/>
          <ac:spMkLst>
            <pc:docMk/>
            <pc:sldMk cId="3501939254" sldId="267"/>
            <ac:spMk id="3" creationId="{F321B673-B63A-C8B0-A4DD-B070C85890C3}"/>
          </ac:spMkLst>
        </pc:spChg>
        <pc:spChg chg="add mod">
          <ac:chgData name="Toshin Ghosh" userId="c44c560812acd69f" providerId="LiveId" clId="{7A076B37-8A82-4CB8-83CA-3F1C1EF64A7C}" dt="2022-12-09T21:03:41.295" v="3577" actId="255"/>
          <ac:spMkLst>
            <pc:docMk/>
            <pc:sldMk cId="3501939254" sldId="267"/>
            <ac:spMk id="4" creationId="{A8963D8F-0BE7-6F71-A62D-3127FF090911}"/>
          </ac:spMkLst>
        </pc:spChg>
      </pc:sldChg>
      <pc:sldChg chg="addSp modSp new mod">
        <pc:chgData name="Toshin Ghosh" userId="c44c560812acd69f" providerId="LiveId" clId="{7A076B37-8A82-4CB8-83CA-3F1C1EF64A7C}" dt="2022-12-09T21:03:07.047" v="3570" actId="255"/>
        <pc:sldMkLst>
          <pc:docMk/>
          <pc:sldMk cId="833913345" sldId="268"/>
        </pc:sldMkLst>
        <pc:spChg chg="add mod">
          <ac:chgData name="Toshin Ghosh" userId="c44c560812acd69f" providerId="LiveId" clId="{7A076B37-8A82-4CB8-83CA-3F1C1EF64A7C}" dt="2022-12-09T21:02:50.021" v="3568" actId="2711"/>
          <ac:spMkLst>
            <pc:docMk/>
            <pc:sldMk cId="833913345" sldId="268"/>
            <ac:spMk id="2" creationId="{2C83E86D-E11D-6085-515C-2C2AC7E8EBED}"/>
          </ac:spMkLst>
        </pc:spChg>
        <pc:spChg chg="add mod">
          <ac:chgData name="Toshin Ghosh" userId="c44c560812acd69f" providerId="LiveId" clId="{7A076B37-8A82-4CB8-83CA-3F1C1EF64A7C}" dt="2022-12-09T21:03:07.047" v="3570" actId="255"/>
          <ac:spMkLst>
            <pc:docMk/>
            <pc:sldMk cId="833913345" sldId="268"/>
            <ac:spMk id="3" creationId="{F6FD5B3E-0401-8F44-C6D3-FBB3BD5AD282}"/>
          </ac:spMkLst>
        </pc:spChg>
        <pc:picChg chg="add mod">
          <ac:chgData name="Toshin Ghosh" userId="c44c560812acd69f" providerId="LiveId" clId="{7A076B37-8A82-4CB8-83CA-3F1C1EF64A7C}" dt="2022-12-09T20:41:49.008" v="3237" actId="208"/>
          <ac:picMkLst>
            <pc:docMk/>
            <pc:sldMk cId="833913345" sldId="268"/>
            <ac:picMk id="4" creationId="{AD86161F-19FF-4B08-F1D3-DC8FABC36204}"/>
          </ac:picMkLst>
        </pc:picChg>
        <pc:picChg chg="add mod">
          <ac:chgData name="Toshin Ghosh" userId="c44c560812acd69f" providerId="LiveId" clId="{7A076B37-8A82-4CB8-83CA-3F1C1EF64A7C}" dt="2022-12-09T20:41:56.562" v="3238" actId="208"/>
          <ac:picMkLst>
            <pc:docMk/>
            <pc:sldMk cId="833913345" sldId="268"/>
            <ac:picMk id="5" creationId="{37761BFB-CF9D-BEAE-E99A-28549DEA4538}"/>
          </ac:picMkLst>
        </pc:picChg>
      </pc:sldChg>
      <pc:sldChg chg="addSp modSp new mod">
        <pc:chgData name="Toshin Ghosh" userId="c44c560812acd69f" providerId="LiveId" clId="{7A076B37-8A82-4CB8-83CA-3F1C1EF64A7C}" dt="2022-12-09T21:12:49.593" v="3884" actId="15"/>
        <pc:sldMkLst>
          <pc:docMk/>
          <pc:sldMk cId="92440641" sldId="269"/>
        </pc:sldMkLst>
        <pc:spChg chg="add mod">
          <ac:chgData name="Toshin Ghosh" userId="c44c560812acd69f" providerId="LiveId" clId="{7A076B37-8A82-4CB8-83CA-3F1C1EF64A7C}" dt="2022-12-09T21:04:35.738" v="3584" actId="1076"/>
          <ac:spMkLst>
            <pc:docMk/>
            <pc:sldMk cId="92440641" sldId="269"/>
            <ac:spMk id="2" creationId="{32CE1303-B6DE-D45D-515D-27C65F68462C}"/>
          </ac:spMkLst>
        </pc:spChg>
        <pc:spChg chg="add mod">
          <ac:chgData name="Toshin Ghosh" userId="c44c560812acd69f" providerId="LiveId" clId="{7A076B37-8A82-4CB8-83CA-3F1C1EF64A7C}" dt="2022-12-09T21:12:49.593" v="3884" actId="15"/>
          <ac:spMkLst>
            <pc:docMk/>
            <pc:sldMk cId="92440641" sldId="269"/>
            <ac:spMk id="3" creationId="{91B22CFA-54DC-2AB4-1C6D-6EE1EBE11757}"/>
          </ac:spMkLst>
        </pc:spChg>
      </pc:sldChg>
      <pc:sldChg chg="addSp modSp new mod">
        <pc:chgData name="Toshin Ghosh" userId="c44c560812acd69f" providerId="LiveId" clId="{7A076B37-8A82-4CB8-83CA-3F1C1EF64A7C}" dt="2022-12-09T21:05:12.945" v="3591" actId="1076"/>
        <pc:sldMkLst>
          <pc:docMk/>
          <pc:sldMk cId="1676507277" sldId="270"/>
        </pc:sldMkLst>
        <pc:spChg chg="add mod">
          <ac:chgData name="Toshin Ghosh" userId="c44c560812acd69f" providerId="LiveId" clId="{7A076B37-8A82-4CB8-83CA-3F1C1EF64A7C}" dt="2022-12-09T21:05:12.945" v="3591" actId="1076"/>
          <ac:spMkLst>
            <pc:docMk/>
            <pc:sldMk cId="1676507277" sldId="270"/>
            <ac:spMk id="2" creationId="{51D3A015-2C68-8227-B274-92C5581FCF7A}"/>
          </ac:spMkLst>
        </pc:spChg>
      </pc:sldChg>
      <pc:sldMasterChg chg="setBg modSldLayout">
        <pc:chgData name="Toshin Ghosh" userId="c44c560812acd69f" providerId="LiveId" clId="{7A076B37-8A82-4CB8-83CA-3F1C1EF64A7C}" dt="2022-12-09T20:44:51.043" v="3313"/>
        <pc:sldMasterMkLst>
          <pc:docMk/>
          <pc:sldMasterMk cId="971614393" sldId="2147483677"/>
        </pc:sldMasterMkLst>
        <pc:sldLayoutChg chg="setBg">
          <pc:chgData name="Toshin Ghosh" userId="c44c560812acd69f" providerId="LiveId" clId="{7A076B37-8A82-4CB8-83CA-3F1C1EF64A7C}" dt="2022-12-09T20:44:51.043" v="3313"/>
          <pc:sldLayoutMkLst>
            <pc:docMk/>
            <pc:sldMasterMk cId="971614393" sldId="2147483677"/>
            <pc:sldLayoutMk cId="3475159642" sldId="2147483678"/>
          </pc:sldLayoutMkLst>
        </pc:sldLayoutChg>
        <pc:sldLayoutChg chg="setBg">
          <pc:chgData name="Toshin Ghosh" userId="c44c560812acd69f" providerId="LiveId" clId="{7A076B37-8A82-4CB8-83CA-3F1C1EF64A7C}" dt="2022-12-09T20:44:51.043" v="3313"/>
          <pc:sldLayoutMkLst>
            <pc:docMk/>
            <pc:sldMasterMk cId="971614393" sldId="2147483677"/>
            <pc:sldLayoutMk cId="1444137042" sldId="2147483679"/>
          </pc:sldLayoutMkLst>
        </pc:sldLayoutChg>
        <pc:sldLayoutChg chg="setBg">
          <pc:chgData name="Toshin Ghosh" userId="c44c560812acd69f" providerId="LiveId" clId="{7A076B37-8A82-4CB8-83CA-3F1C1EF64A7C}" dt="2022-12-09T20:44:51.043" v="3313"/>
          <pc:sldLayoutMkLst>
            <pc:docMk/>
            <pc:sldMasterMk cId="971614393" sldId="2147483677"/>
            <pc:sldLayoutMk cId="1549168669" sldId="2147483680"/>
          </pc:sldLayoutMkLst>
        </pc:sldLayoutChg>
        <pc:sldLayoutChg chg="setBg">
          <pc:chgData name="Toshin Ghosh" userId="c44c560812acd69f" providerId="LiveId" clId="{7A076B37-8A82-4CB8-83CA-3F1C1EF64A7C}" dt="2022-12-09T20:44:51.043" v="3313"/>
          <pc:sldLayoutMkLst>
            <pc:docMk/>
            <pc:sldMasterMk cId="971614393" sldId="2147483677"/>
            <pc:sldLayoutMk cId="3531202251" sldId="2147483681"/>
          </pc:sldLayoutMkLst>
        </pc:sldLayoutChg>
        <pc:sldLayoutChg chg="setBg">
          <pc:chgData name="Toshin Ghosh" userId="c44c560812acd69f" providerId="LiveId" clId="{7A076B37-8A82-4CB8-83CA-3F1C1EF64A7C}" dt="2022-12-09T20:44:51.043" v="3313"/>
          <pc:sldLayoutMkLst>
            <pc:docMk/>
            <pc:sldMasterMk cId="971614393" sldId="2147483677"/>
            <pc:sldLayoutMk cId="1701400440" sldId="2147483682"/>
          </pc:sldLayoutMkLst>
        </pc:sldLayoutChg>
        <pc:sldLayoutChg chg="setBg">
          <pc:chgData name="Toshin Ghosh" userId="c44c560812acd69f" providerId="LiveId" clId="{7A076B37-8A82-4CB8-83CA-3F1C1EF64A7C}" dt="2022-12-09T20:44:51.043" v="3313"/>
          <pc:sldLayoutMkLst>
            <pc:docMk/>
            <pc:sldMasterMk cId="971614393" sldId="2147483677"/>
            <pc:sldLayoutMk cId="3909458335" sldId="2147483683"/>
          </pc:sldLayoutMkLst>
        </pc:sldLayoutChg>
        <pc:sldLayoutChg chg="setBg">
          <pc:chgData name="Toshin Ghosh" userId="c44c560812acd69f" providerId="LiveId" clId="{7A076B37-8A82-4CB8-83CA-3F1C1EF64A7C}" dt="2022-12-09T20:44:51.043" v="3313"/>
          <pc:sldLayoutMkLst>
            <pc:docMk/>
            <pc:sldMasterMk cId="971614393" sldId="2147483677"/>
            <pc:sldLayoutMk cId="3552821920" sldId="2147483684"/>
          </pc:sldLayoutMkLst>
        </pc:sldLayoutChg>
        <pc:sldLayoutChg chg="setBg">
          <pc:chgData name="Toshin Ghosh" userId="c44c560812acd69f" providerId="LiveId" clId="{7A076B37-8A82-4CB8-83CA-3F1C1EF64A7C}" dt="2022-12-09T20:44:51.043" v="3313"/>
          <pc:sldLayoutMkLst>
            <pc:docMk/>
            <pc:sldMasterMk cId="971614393" sldId="2147483677"/>
            <pc:sldLayoutMk cId="1195952212" sldId="2147483685"/>
          </pc:sldLayoutMkLst>
        </pc:sldLayoutChg>
        <pc:sldLayoutChg chg="setBg">
          <pc:chgData name="Toshin Ghosh" userId="c44c560812acd69f" providerId="LiveId" clId="{7A076B37-8A82-4CB8-83CA-3F1C1EF64A7C}" dt="2022-12-09T20:44:51.043" v="3313"/>
          <pc:sldLayoutMkLst>
            <pc:docMk/>
            <pc:sldMasterMk cId="971614393" sldId="2147483677"/>
            <pc:sldLayoutMk cId="380726661" sldId="2147483686"/>
          </pc:sldLayoutMkLst>
        </pc:sldLayoutChg>
        <pc:sldLayoutChg chg="setBg">
          <pc:chgData name="Toshin Ghosh" userId="c44c560812acd69f" providerId="LiveId" clId="{7A076B37-8A82-4CB8-83CA-3F1C1EF64A7C}" dt="2022-12-09T20:44:51.043" v="3313"/>
          <pc:sldLayoutMkLst>
            <pc:docMk/>
            <pc:sldMasterMk cId="971614393" sldId="2147483677"/>
            <pc:sldLayoutMk cId="1944100251" sldId="2147483687"/>
          </pc:sldLayoutMkLst>
        </pc:sldLayoutChg>
        <pc:sldLayoutChg chg="setBg">
          <pc:chgData name="Toshin Ghosh" userId="c44c560812acd69f" providerId="LiveId" clId="{7A076B37-8A82-4CB8-83CA-3F1C1EF64A7C}" dt="2022-12-09T20:44:51.043" v="3313"/>
          <pc:sldLayoutMkLst>
            <pc:docMk/>
            <pc:sldMasterMk cId="971614393" sldId="2147483677"/>
            <pc:sldLayoutMk cId="3802070103" sldId="2147483688"/>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4FB570-7987-ED40-5C13-B81439342A0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C5A5941-A670-9B5B-395B-5204EB1084D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38DA182-DFFA-BE8C-59C5-19D6AF204D0B}"/>
              </a:ext>
            </a:extLst>
          </p:cNvPr>
          <p:cNvSpPr>
            <a:spLocks noGrp="1"/>
          </p:cNvSpPr>
          <p:nvPr>
            <p:ph type="dt" sz="half" idx="10"/>
          </p:nvPr>
        </p:nvSpPr>
        <p:spPr/>
        <p:txBody>
          <a:bodyPr/>
          <a:lstStyle/>
          <a:p>
            <a:fld id="{C84BAC33-47A6-447D-B786-F2E3C612E7BF}" type="datetimeFigureOut">
              <a:rPr lang="en-IN" smtClean="0"/>
              <a:t>10-12-2022</a:t>
            </a:fld>
            <a:endParaRPr lang="en-IN"/>
          </a:p>
        </p:txBody>
      </p:sp>
      <p:sp>
        <p:nvSpPr>
          <p:cNvPr id="5" name="Footer Placeholder 4">
            <a:extLst>
              <a:ext uri="{FF2B5EF4-FFF2-40B4-BE49-F238E27FC236}">
                <a16:creationId xmlns:a16="http://schemas.microsoft.com/office/drawing/2014/main" id="{A707D74F-5B15-43F0-A875-B913544385A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ED26FCF-114F-11FE-EAC4-0217F0C9D82D}"/>
              </a:ext>
            </a:extLst>
          </p:cNvPr>
          <p:cNvSpPr>
            <a:spLocks noGrp="1"/>
          </p:cNvSpPr>
          <p:nvPr>
            <p:ph type="sldNum" sz="quarter" idx="12"/>
          </p:nvPr>
        </p:nvSpPr>
        <p:spPr/>
        <p:txBody>
          <a:bodyPr/>
          <a:lstStyle/>
          <a:p>
            <a:fld id="{EF53083A-986A-4753-8A9D-CE895455E84B}" type="slidenum">
              <a:rPr lang="en-IN" smtClean="0"/>
              <a:t>‹#›</a:t>
            </a:fld>
            <a:endParaRPr lang="en-IN"/>
          </a:p>
        </p:txBody>
      </p:sp>
    </p:spTree>
    <p:extLst>
      <p:ext uri="{BB962C8B-B14F-4D97-AF65-F5344CB8AC3E}">
        <p14:creationId xmlns:p14="http://schemas.microsoft.com/office/powerpoint/2010/main" val="34751596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051FD6-F034-6827-61A7-32530ECA07A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D0E48BE-F54F-50B4-11A0-1CD9CAE2EF9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626CAA8-5052-5A92-D389-61DBA2A5EA1C}"/>
              </a:ext>
            </a:extLst>
          </p:cNvPr>
          <p:cNvSpPr>
            <a:spLocks noGrp="1"/>
          </p:cNvSpPr>
          <p:nvPr>
            <p:ph type="dt" sz="half" idx="10"/>
          </p:nvPr>
        </p:nvSpPr>
        <p:spPr/>
        <p:txBody>
          <a:bodyPr/>
          <a:lstStyle/>
          <a:p>
            <a:fld id="{C84BAC33-47A6-447D-B786-F2E3C612E7BF}" type="datetimeFigureOut">
              <a:rPr lang="en-IN" smtClean="0"/>
              <a:t>10-12-2022</a:t>
            </a:fld>
            <a:endParaRPr lang="en-IN"/>
          </a:p>
        </p:txBody>
      </p:sp>
      <p:sp>
        <p:nvSpPr>
          <p:cNvPr id="5" name="Footer Placeholder 4">
            <a:extLst>
              <a:ext uri="{FF2B5EF4-FFF2-40B4-BE49-F238E27FC236}">
                <a16:creationId xmlns:a16="http://schemas.microsoft.com/office/drawing/2014/main" id="{68E410CB-93DA-0F88-D1A5-2DED65BD415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FBCE240-C121-473C-B669-8E27A058AA82}"/>
              </a:ext>
            </a:extLst>
          </p:cNvPr>
          <p:cNvSpPr>
            <a:spLocks noGrp="1"/>
          </p:cNvSpPr>
          <p:nvPr>
            <p:ph type="sldNum" sz="quarter" idx="12"/>
          </p:nvPr>
        </p:nvSpPr>
        <p:spPr/>
        <p:txBody>
          <a:bodyPr/>
          <a:lstStyle/>
          <a:p>
            <a:fld id="{EF53083A-986A-4753-8A9D-CE895455E84B}" type="slidenum">
              <a:rPr lang="en-IN" smtClean="0"/>
              <a:t>‹#›</a:t>
            </a:fld>
            <a:endParaRPr lang="en-IN"/>
          </a:p>
        </p:txBody>
      </p:sp>
    </p:spTree>
    <p:extLst>
      <p:ext uri="{BB962C8B-B14F-4D97-AF65-F5344CB8AC3E}">
        <p14:creationId xmlns:p14="http://schemas.microsoft.com/office/powerpoint/2010/main" val="19441002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A05D888-DA1D-6341-194E-6D5C10C834A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7D3CD47-0B1B-C636-0BF5-3319826F41A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497B1AA-6EB9-664B-D09B-31CF34250B8B}"/>
              </a:ext>
            </a:extLst>
          </p:cNvPr>
          <p:cNvSpPr>
            <a:spLocks noGrp="1"/>
          </p:cNvSpPr>
          <p:nvPr>
            <p:ph type="dt" sz="half" idx="10"/>
          </p:nvPr>
        </p:nvSpPr>
        <p:spPr/>
        <p:txBody>
          <a:bodyPr/>
          <a:lstStyle/>
          <a:p>
            <a:fld id="{C84BAC33-47A6-447D-B786-F2E3C612E7BF}" type="datetimeFigureOut">
              <a:rPr lang="en-IN" smtClean="0"/>
              <a:t>10-12-2022</a:t>
            </a:fld>
            <a:endParaRPr lang="en-IN"/>
          </a:p>
        </p:txBody>
      </p:sp>
      <p:sp>
        <p:nvSpPr>
          <p:cNvPr id="5" name="Footer Placeholder 4">
            <a:extLst>
              <a:ext uri="{FF2B5EF4-FFF2-40B4-BE49-F238E27FC236}">
                <a16:creationId xmlns:a16="http://schemas.microsoft.com/office/drawing/2014/main" id="{4880ECA5-646F-E354-6886-7A626F6449A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D571033-0F87-B6FD-C56C-20A8DC62F9B7}"/>
              </a:ext>
            </a:extLst>
          </p:cNvPr>
          <p:cNvSpPr>
            <a:spLocks noGrp="1"/>
          </p:cNvSpPr>
          <p:nvPr>
            <p:ph type="sldNum" sz="quarter" idx="12"/>
          </p:nvPr>
        </p:nvSpPr>
        <p:spPr/>
        <p:txBody>
          <a:bodyPr/>
          <a:lstStyle/>
          <a:p>
            <a:fld id="{EF53083A-986A-4753-8A9D-CE895455E84B}" type="slidenum">
              <a:rPr lang="en-IN" smtClean="0"/>
              <a:t>‹#›</a:t>
            </a:fld>
            <a:endParaRPr lang="en-IN"/>
          </a:p>
        </p:txBody>
      </p:sp>
    </p:spTree>
    <p:extLst>
      <p:ext uri="{BB962C8B-B14F-4D97-AF65-F5344CB8AC3E}">
        <p14:creationId xmlns:p14="http://schemas.microsoft.com/office/powerpoint/2010/main" val="38020701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7B0923-88F9-93E0-D3CC-E028A8E7C4B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ECB995B-945A-A814-5F03-45F23F6C31C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3A99D5B-25B2-B51D-EB83-3BCB3BB244E8}"/>
              </a:ext>
            </a:extLst>
          </p:cNvPr>
          <p:cNvSpPr>
            <a:spLocks noGrp="1"/>
          </p:cNvSpPr>
          <p:nvPr>
            <p:ph type="dt" sz="half" idx="10"/>
          </p:nvPr>
        </p:nvSpPr>
        <p:spPr/>
        <p:txBody>
          <a:bodyPr/>
          <a:lstStyle/>
          <a:p>
            <a:fld id="{C84BAC33-47A6-447D-B786-F2E3C612E7BF}" type="datetimeFigureOut">
              <a:rPr lang="en-IN" smtClean="0"/>
              <a:t>10-12-2022</a:t>
            </a:fld>
            <a:endParaRPr lang="en-IN"/>
          </a:p>
        </p:txBody>
      </p:sp>
      <p:sp>
        <p:nvSpPr>
          <p:cNvPr id="5" name="Footer Placeholder 4">
            <a:extLst>
              <a:ext uri="{FF2B5EF4-FFF2-40B4-BE49-F238E27FC236}">
                <a16:creationId xmlns:a16="http://schemas.microsoft.com/office/drawing/2014/main" id="{796F54BC-F4DC-5B12-6C9B-3C0235908DC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F08146F-6F68-EA91-0BC4-EF0E6B2FDD06}"/>
              </a:ext>
            </a:extLst>
          </p:cNvPr>
          <p:cNvSpPr>
            <a:spLocks noGrp="1"/>
          </p:cNvSpPr>
          <p:nvPr>
            <p:ph type="sldNum" sz="quarter" idx="12"/>
          </p:nvPr>
        </p:nvSpPr>
        <p:spPr/>
        <p:txBody>
          <a:bodyPr/>
          <a:lstStyle/>
          <a:p>
            <a:fld id="{EF53083A-986A-4753-8A9D-CE895455E84B}" type="slidenum">
              <a:rPr lang="en-IN" smtClean="0"/>
              <a:t>‹#›</a:t>
            </a:fld>
            <a:endParaRPr lang="en-IN"/>
          </a:p>
        </p:txBody>
      </p:sp>
    </p:spTree>
    <p:extLst>
      <p:ext uri="{BB962C8B-B14F-4D97-AF65-F5344CB8AC3E}">
        <p14:creationId xmlns:p14="http://schemas.microsoft.com/office/powerpoint/2010/main" val="14441370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31668-C164-FF6E-AB24-DA59839C155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4D47299-AF11-A153-10C0-8D892A48317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6A23188-8B19-46F4-FF3D-562C067A63AE}"/>
              </a:ext>
            </a:extLst>
          </p:cNvPr>
          <p:cNvSpPr>
            <a:spLocks noGrp="1"/>
          </p:cNvSpPr>
          <p:nvPr>
            <p:ph type="dt" sz="half" idx="10"/>
          </p:nvPr>
        </p:nvSpPr>
        <p:spPr/>
        <p:txBody>
          <a:bodyPr/>
          <a:lstStyle/>
          <a:p>
            <a:fld id="{C84BAC33-47A6-447D-B786-F2E3C612E7BF}" type="datetimeFigureOut">
              <a:rPr lang="en-IN" smtClean="0"/>
              <a:t>10-12-2022</a:t>
            </a:fld>
            <a:endParaRPr lang="en-IN"/>
          </a:p>
        </p:txBody>
      </p:sp>
      <p:sp>
        <p:nvSpPr>
          <p:cNvPr id="5" name="Footer Placeholder 4">
            <a:extLst>
              <a:ext uri="{FF2B5EF4-FFF2-40B4-BE49-F238E27FC236}">
                <a16:creationId xmlns:a16="http://schemas.microsoft.com/office/drawing/2014/main" id="{F4841CE4-113A-CD85-14A8-41E4173D977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9055B46-3271-E4EF-6CAD-CDB0041091B5}"/>
              </a:ext>
            </a:extLst>
          </p:cNvPr>
          <p:cNvSpPr>
            <a:spLocks noGrp="1"/>
          </p:cNvSpPr>
          <p:nvPr>
            <p:ph type="sldNum" sz="quarter" idx="12"/>
          </p:nvPr>
        </p:nvSpPr>
        <p:spPr/>
        <p:txBody>
          <a:bodyPr/>
          <a:lstStyle/>
          <a:p>
            <a:fld id="{EF53083A-986A-4753-8A9D-CE895455E84B}" type="slidenum">
              <a:rPr lang="en-IN" smtClean="0"/>
              <a:t>‹#›</a:t>
            </a:fld>
            <a:endParaRPr lang="en-IN"/>
          </a:p>
        </p:txBody>
      </p:sp>
    </p:spTree>
    <p:extLst>
      <p:ext uri="{BB962C8B-B14F-4D97-AF65-F5344CB8AC3E}">
        <p14:creationId xmlns:p14="http://schemas.microsoft.com/office/powerpoint/2010/main" val="15491686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5F45F-B2EC-95B7-4E9F-1C35000370A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94689ED-04E7-45A3-5796-4912B2264F4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49BC80B-F483-C625-46F3-D4C58DBCD9F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12765AD-FFDB-A026-BF26-8B52316F0165}"/>
              </a:ext>
            </a:extLst>
          </p:cNvPr>
          <p:cNvSpPr>
            <a:spLocks noGrp="1"/>
          </p:cNvSpPr>
          <p:nvPr>
            <p:ph type="dt" sz="half" idx="10"/>
          </p:nvPr>
        </p:nvSpPr>
        <p:spPr/>
        <p:txBody>
          <a:bodyPr/>
          <a:lstStyle/>
          <a:p>
            <a:fld id="{C84BAC33-47A6-447D-B786-F2E3C612E7BF}" type="datetimeFigureOut">
              <a:rPr lang="en-IN" smtClean="0"/>
              <a:t>10-12-2022</a:t>
            </a:fld>
            <a:endParaRPr lang="en-IN"/>
          </a:p>
        </p:txBody>
      </p:sp>
      <p:sp>
        <p:nvSpPr>
          <p:cNvPr id="6" name="Footer Placeholder 5">
            <a:extLst>
              <a:ext uri="{FF2B5EF4-FFF2-40B4-BE49-F238E27FC236}">
                <a16:creationId xmlns:a16="http://schemas.microsoft.com/office/drawing/2014/main" id="{21E6723B-DC01-E1D6-8DD9-0F51ADED64F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06D824C-1BFC-149D-30EB-A71DDC5AEFCB}"/>
              </a:ext>
            </a:extLst>
          </p:cNvPr>
          <p:cNvSpPr>
            <a:spLocks noGrp="1"/>
          </p:cNvSpPr>
          <p:nvPr>
            <p:ph type="sldNum" sz="quarter" idx="12"/>
          </p:nvPr>
        </p:nvSpPr>
        <p:spPr/>
        <p:txBody>
          <a:bodyPr/>
          <a:lstStyle/>
          <a:p>
            <a:fld id="{EF53083A-986A-4753-8A9D-CE895455E84B}" type="slidenum">
              <a:rPr lang="en-IN" smtClean="0"/>
              <a:t>‹#›</a:t>
            </a:fld>
            <a:endParaRPr lang="en-IN"/>
          </a:p>
        </p:txBody>
      </p:sp>
    </p:spTree>
    <p:extLst>
      <p:ext uri="{BB962C8B-B14F-4D97-AF65-F5344CB8AC3E}">
        <p14:creationId xmlns:p14="http://schemas.microsoft.com/office/powerpoint/2010/main" val="35312022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D1463-7F73-BD23-9B68-ED41FBE6629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B903F08-88C1-3855-E322-73F7F6EAC17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C3805C8-FBA0-A060-24F4-DA9A360CA80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19BFDC1-849B-132B-301F-BA8F0AA76CD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67498E0-8CCF-7579-C58E-AAFCE2E36AD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E0EE6EB-F88A-FB7A-6B95-B5AD89A99C3D}"/>
              </a:ext>
            </a:extLst>
          </p:cNvPr>
          <p:cNvSpPr>
            <a:spLocks noGrp="1"/>
          </p:cNvSpPr>
          <p:nvPr>
            <p:ph type="dt" sz="half" idx="10"/>
          </p:nvPr>
        </p:nvSpPr>
        <p:spPr/>
        <p:txBody>
          <a:bodyPr/>
          <a:lstStyle/>
          <a:p>
            <a:fld id="{C84BAC33-47A6-447D-B786-F2E3C612E7BF}" type="datetimeFigureOut">
              <a:rPr lang="en-IN" smtClean="0"/>
              <a:t>10-12-2022</a:t>
            </a:fld>
            <a:endParaRPr lang="en-IN"/>
          </a:p>
        </p:txBody>
      </p:sp>
      <p:sp>
        <p:nvSpPr>
          <p:cNvPr id="8" name="Footer Placeholder 7">
            <a:extLst>
              <a:ext uri="{FF2B5EF4-FFF2-40B4-BE49-F238E27FC236}">
                <a16:creationId xmlns:a16="http://schemas.microsoft.com/office/drawing/2014/main" id="{59B1E996-554F-1FF6-299B-A7BAC4EA06E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E546D44-04E9-BCBD-AF1A-AA3707132617}"/>
              </a:ext>
            </a:extLst>
          </p:cNvPr>
          <p:cNvSpPr>
            <a:spLocks noGrp="1"/>
          </p:cNvSpPr>
          <p:nvPr>
            <p:ph type="sldNum" sz="quarter" idx="12"/>
          </p:nvPr>
        </p:nvSpPr>
        <p:spPr/>
        <p:txBody>
          <a:bodyPr/>
          <a:lstStyle/>
          <a:p>
            <a:fld id="{EF53083A-986A-4753-8A9D-CE895455E84B}" type="slidenum">
              <a:rPr lang="en-IN" smtClean="0"/>
              <a:t>‹#›</a:t>
            </a:fld>
            <a:endParaRPr lang="en-IN"/>
          </a:p>
        </p:txBody>
      </p:sp>
    </p:spTree>
    <p:extLst>
      <p:ext uri="{BB962C8B-B14F-4D97-AF65-F5344CB8AC3E}">
        <p14:creationId xmlns:p14="http://schemas.microsoft.com/office/powerpoint/2010/main" val="17014004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439126-3030-230C-02AC-1E9A80125F8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47BD9F7-B0D0-629F-0AA8-F751F96C6CC6}"/>
              </a:ext>
            </a:extLst>
          </p:cNvPr>
          <p:cNvSpPr>
            <a:spLocks noGrp="1"/>
          </p:cNvSpPr>
          <p:nvPr>
            <p:ph type="dt" sz="half" idx="10"/>
          </p:nvPr>
        </p:nvSpPr>
        <p:spPr/>
        <p:txBody>
          <a:bodyPr/>
          <a:lstStyle/>
          <a:p>
            <a:fld id="{C84BAC33-47A6-447D-B786-F2E3C612E7BF}" type="datetimeFigureOut">
              <a:rPr lang="en-IN" smtClean="0"/>
              <a:t>10-12-2022</a:t>
            </a:fld>
            <a:endParaRPr lang="en-IN"/>
          </a:p>
        </p:txBody>
      </p:sp>
      <p:sp>
        <p:nvSpPr>
          <p:cNvPr id="4" name="Footer Placeholder 3">
            <a:extLst>
              <a:ext uri="{FF2B5EF4-FFF2-40B4-BE49-F238E27FC236}">
                <a16:creationId xmlns:a16="http://schemas.microsoft.com/office/drawing/2014/main" id="{2D4B5D81-190E-8131-D681-56B98B0A9F2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387A789-F52F-B936-CEB4-20346DE0BB80}"/>
              </a:ext>
            </a:extLst>
          </p:cNvPr>
          <p:cNvSpPr>
            <a:spLocks noGrp="1"/>
          </p:cNvSpPr>
          <p:nvPr>
            <p:ph type="sldNum" sz="quarter" idx="12"/>
          </p:nvPr>
        </p:nvSpPr>
        <p:spPr/>
        <p:txBody>
          <a:bodyPr/>
          <a:lstStyle/>
          <a:p>
            <a:fld id="{EF53083A-986A-4753-8A9D-CE895455E84B}" type="slidenum">
              <a:rPr lang="en-IN" smtClean="0"/>
              <a:t>‹#›</a:t>
            </a:fld>
            <a:endParaRPr lang="en-IN"/>
          </a:p>
        </p:txBody>
      </p:sp>
    </p:spTree>
    <p:extLst>
      <p:ext uri="{BB962C8B-B14F-4D97-AF65-F5344CB8AC3E}">
        <p14:creationId xmlns:p14="http://schemas.microsoft.com/office/powerpoint/2010/main" val="39094583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D6700EB-68BF-B438-3B00-97528C73F921}"/>
              </a:ext>
            </a:extLst>
          </p:cNvPr>
          <p:cNvSpPr>
            <a:spLocks noGrp="1"/>
          </p:cNvSpPr>
          <p:nvPr>
            <p:ph type="dt" sz="half" idx="10"/>
          </p:nvPr>
        </p:nvSpPr>
        <p:spPr/>
        <p:txBody>
          <a:bodyPr/>
          <a:lstStyle/>
          <a:p>
            <a:fld id="{C84BAC33-47A6-447D-B786-F2E3C612E7BF}" type="datetimeFigureOut">
              <a:rPr lang="en-IN" smtClean="0"/>
              <a:t>10-12-2022</a:t>
            </a:fld>
            <a:endParaRPr lang="en-IN"/>
          </a:p>
        </p:txBody>
      </p:sp>
      <p:sp>
        <p:nvSpPr>
          <p:cNvPr id="3" name="Footer Placeholder 2">
            <a:extLst>
              <a:ext uri="{FF2B5EF4-FFF2-40B4-BE49-F238E27FC236}">
                <a16:creationId xmlns:a16="http://schemas.microsoft.com/office/drawing/2014/main" id="{9EBAECED-6327-3D8C-3207-08A1E400DA4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818CF5A-C72E-F461-CADF-9CD183FCD2FD}"/>
              </a:ext>
            </a:extLst>
          </p:cNvPr>
          <p:cNvSpPr>
            <a:spLocks noGrp="1"/>
          </p:cNvSpPr>
          <p:nvPr>
            <p:ph type="sldNum" sz="quarter" idx="12"/>
          </p:nvPr>
        </p:nvSpPr>
        <p:spPr/>
        <p:txBody>
          <a:bodyPr/>
          <a:lstStyle/>
          <a:p>
            <a:fld id="{EF53083A-986A-4753-8A9D-CE895455E84B}" type="slidenum">
              <a:rPr lang="en-IN" smtClean="0"/>
              <a:t>‹#›</a:t>
            </a:fld>
            <a:endParaRPr lang="en-IN"/>
          </a:p>
        </p:txBody>
      </p:sp>
    </p:spTree>
    <p:extLst>
      <p:ext uri="{BB962C8B-B14F-4D97-AF65-F5344CB8AC3E}">
        <p14:creationId xmlns:p14="http://schemas.microsoft.com/office/powerpoint/2010/main" val="35528219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F8FCAC-5F6C-EB45-5DA6-7A2E62AF08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F6C9A06-D89B-67BF-457E-D32B9E6849C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AB767D2-6562-07FB-1470-BDCCD05458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9B6B0F-1311-EA77-1E0D-79F33B494FB7}"/>
              </a:ext>
            </a:extLst>
          </p:cNvPr>
          <p:cNvSpPr>
            <a:spLocks noGrp="1"/>
          </p:cNvSpPr>
          <p:nvPr>
            <p:ph type="dt" sz="half" idx="10"/>
          </p:nvPr>
        </p:nvSpPr>
        <p:spPr/>
        <p:txBody>
          <a:bodyPr/>
          <a:lstStyle/>
          <a:p>
            <a:fld id="{C84BAC33-47A6-447D-B786-F2E3C612E7BF}" type="datetimeFigureOut">
              <a:rPr lang="en-IN" smtClean="0"/>
              <a:t>10-12-2022</a:t>
            </a:fld>
            <a:endParaRPr lang="en-IN"/>
          </a:p>
        </p:txBody>
      </p:sp>
      <p:sp>
        <p:nvSpPr>
          <p:cNvPr id="6" name="Footer Placeholder 5">
            <a:extLst>
              <a:ext uri="{FF2B5EF4-FFF2-40B4-BE49-F238E27FC236}">
                <a16:creationId xmlns:a16="http://schemas.microsoft.com/office/drawing/2014/main" id="{47C9C597-8A70-EC8E-E0B7-38F9F32390B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8C8098E-7BC3-BA36-51D9-91CA98751287}"/>
              </a:ext>
            </a:extLst>
          </p:cNvPr>
          <p:cNvSpPr>
            <a:spLocks noGrp="1"/>
          </p:cNvSpPr>
          <p:nvPr>
            <p:ph type="sldNum" sz="quarter" idx="12"/>
          </p:nvPr>
        </p:nvSpPr>
        <p:spPr/>
        <p:txBody>
          <a:bodyPr/>
          <a:lstStyle/>
          <a:p>
            <a:fld id="{EF53083A-986A-4753-8A9D-CE895455E84B}" type="slidenum">
              <a:rPr lang="en-IN" smtClean="0"/>
              <a:t>‹#›</a:t>
            </a:fld>
            <a:endParaRPr lang="en-IN"/>
          </a:p>
        </p:txBody>
      </p:sp>
    </p:spTree>
    <p:extLst>
      <p:ext uri="{BB962C8B-B14F-4D97-AF65-F5344CB8AC3E}">
        <p14:creationId xmlns:p14="http://schemas.microsoft.com/office/powerpoint/2010/main" val="11959522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DD366-3E5B-143E-5F75-DE37A523C17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E999C90-7B07-7FC9-4870-775FB6DE0EC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80CEA24-1DB3-3CFA-7E2F-3AB85A9DAC2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8012C41-1D32-7C4E-AABE-77BB9074DE99}"/>
              </a:ext>
            </a:extLst>
          </p:cNvPr>
          <p:cNvSpPr>
            <a:spLocks noGrp="1"/>
          </p:cNvSpPr>
          <p:nvPr>
            <p:ph type="dt" sz="half" idx="10"/>
          </p:nvPr>
        </p:nvSpPr>
        <p:spPr/>
        <p:txBody>
          <a:bodyPr/>
          <a:lstStyle/>
          <a:p>
            <a:fld id="{C84BAC33-47A6-447D-B786-F2E3C612E7BF}" type="datetimeFigureOut">
              <a:rPr lang="en-IN" smtClean="0"/>
              <a:t>10-12-2022</a:t>
            </a:fld>
            <a:endParaRPr lang="en-IN"/>
          </a:p>
        </p:txBody>
      </p:sp>
      <p:sp>
        <p:nvSpPr>
          <p:cNvPr id="6" name="Footer Placeholder 5">
            <a:extLst>
              <a:ext uri="{FF2B5EF4-FFF2-40B4-BE49-F238E27FC236}">
                <a16:creationId xmlns:a16="http://schemas.microsoft.com/office/drawing/2014/main" id="{6E2DB40C-F035-254C-95E3-8EA044EF988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DA26E95-0456-7126-4A31-8849D737AF63}"/>
              </a:ext>
            </a:extLst>
          </p:cNvPr>
          <p:cNvSpPr>
            <a:spLocks noGrp="1"/>
          </p:cNvSpPr>
          <p:nvPr>
            <p:ph type="sldNum" sz="quarter" idx="12"/>
          </p:nvPr>
        </p:nvSpPr>
        <p:spPr/>
        <p:txBody>
          <a:bodyPr/>
          <a:lstStyle/>
          <a:p>
            <a:fld id="{EF53083A-986A-4753-8A9D-CE895455E84B}" type="slidenum">
              <a:rPr lang="en-IN" smtClean="0"/>
              <a:t>‹#›</a:t>
            </a:fld>
            <a:endParaRPr lang="en-IN"/>
          </a:p>
        </p:txBody>
      </p:sp>
    </p:spTree>
    <p:extLst>
      <p:ext uri="{BB962C8B-B14F-4D97-AF65-F5344CB8AC3E}">
        <p14:creationId xmlns:p14="http://schemas.microsoft.com/office/powerpoint/2010/main" val="3807266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5">
                <a:lumMod val="43000"/>
                <a:lumOff val="57000"/>
              </a:schemeClr>
            </a:gs>
            <a:gs pos="35000">
              <a:schemeClr val="accent5">
                <a:lumMod val="0"/>
                <a:lumOff val="100000"/>
              </a:schemeClr>
            </a:gs>
            <a:gs pos="100000">
              <a:schemeClr val="accent5">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DC48D27-C3AA-D726-9C60-1DACDEEAE9E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A58EE1E-E59D-9003-23D2-5F6DB188C31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CFAB2D6-FA59-64A4-F248-089C7932A1F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4BAC33-47A6-447D-B786-F2E3C612E7BF}" type="datetimeFigureOut">
              <a:rPr lang="en-IN" smtClean="0"/>
              <a:t>10-12-2022</a:t>
            </a:fld>
            <a:endParaRPr lang="en-IN"/>
          </a:p>
        </p:txBody>
      </p:sp>
      <p:sp>
        <p:nvSpPr>
          <p:cNvPr id="5" name="Footer Placeholder 4">
            <a:extLst>
              <a:ext uri="{FF2B5EF4-FFF2-40B4-BE49-F238E27FC236}">
                <a16:creationId xmlns:a16="http://schemas.microsoft.com/office/drawing/2014/main" id="{7C537AA6-38E1-F0C7-AB96-F162392BBED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34EF7D0-17BF-5376-A483-92A4B18AA6B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53083A-986A-4753-8A9D-CE895455E84B}" type="slidenum">
              <a:rPr lang="en-IN" smtClean="0"/>
              <a:t>‹#›</a:t>
            </a:fld>
            <a:endParaRPr lang="en-IN"/>
          </a:p>
        </p:txBody>
      </p:sp>
    </p:spTree>
    <p:extLst>
      <p:ext uri="{BB962C8B-B14F-4D97-AF65-F5344CB8AC3E}">
        <p14:creationId xmlns:p14="http://schemas.microsoft.com/office/powerpoint/2010/main" val="971614393"/>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A4DB38-4415-6DF8-E7A7-0DF8B0652D0B}"/>
              </a:ext>
            </a:extLst>
          </p:cNvPr>
          <p:cNvSpPr>
            <a:spLocks noGrp="1"/>
          </p:cNvSpPr>
          <p:nvPr>
            <p:ph type="ctrTitle"/>
          </p:nvPr>
        </p:nvSpPr>
        <p:spPr>
          <a:xfrm>
            <a:off x="3506804" y="666232"/>
            <a:ext cx="8197516" cy="2387600"/>
          </a:xfrm>
        </p:spPr>
        <p:txBody>
          <a:bodyPr/>
          <a:lstStyle/>
          <a:p>
            <a:r>
              <a:rPr lang="en-IN" dirty="0">
                <a:latin typeface="Times New Roman" panose="02020603050405020304" pitchFamily="18" charset="0"/>
                <a:cs typeface="Times New Roman" panose="02020603050405020304" pitchFamily="18" charset="0"/>
              </a:rPr>
              <a:t>Sentiment Analysis of Hospital Feedback</a:t>
            </a:r>
          </a:p>
        </p:txBody>
      </p:sp>
      <p:sp>
        <p:nvSpPr>
          <p:cNvPr id="3" name="Subtitle 2">
            <a:extLst>
              <a:ext uri="{FF2B5EF4-FFF2-40B4-BE49-F238E27FC236}">
                <a16:creationId xmlns:a16="http://schemas.microsoft.com/office/drawing/2014/main" id="{0F461AAB-B61C-000E-96F1-91D0EA04CDA3}"/>
              </a:ext>
            </a:extLst>
          </p:cNvPr>
          <p:cNvSpPr>
            <a:spLocks noGrp="1"/>
          </p:cNvSpPr>
          <p:nvPr>
            <p:ph type="subTitle" idx="1"/>
          </p:nvPr>
        </p:nvSpPr>
        <p:spPr>
          <a:xfrm>
            <a:off x="3593431" y="3151415"/>
            <a:ext cx="9144000" cy="1655762"/>
          </a:xfrm>
        </p:spPr>
        <p:txBody>
          <a:bodyPr/>
          <a:lstStyle/>
          <a:p>
            <a:r>
              <a:rPr lang="en-IN" dirty="0">
                <a:latin typeface="Times New Roman" panose="02020603050405020304" pitchFamily="18" charset="0"/>
                <a:cs typeface="Times New Roman" panose="02020603050405020304" pitchFamily="18" charset="0"/>
              </a:rPr>
              <a:t>Summer Internship Project 2022</a:t>
            </a:r>
          </a:p>
          <a:p>
            <a:r>
              <a:rPr lang="en-IN" dirty="0">
                <a:latin typeface="Times New Roman" panose="02020603050405020304" pitchFamily="18" charset="0"/>
                <a:cs typeface="Times New Roman" panose="02020603050405020304" pitchFamily="18" charset="0"/>
              </a:rPr>
              <a:t>for</a:t>
            </a:r>
          </a:p>
          <a:p>
            <a:r>
              <a:rPr lang="en-IN" dirty="0">
                <a:latin typeface="Times New Roman" panose="02020603050405020304" pitchFamily="18" charset="0"/>
                <a:cs typeface="Times New Roman" panose="02020603050405020304" pitchFamily="18" charset="0"/>
              </a:rPr>
              <a:t>Maharaja Surajmal Institute of Technology</a:t>
            </a:r>
          </a:p>
          <a:p>
            <a:endParaRPr lang="en-IN" dirty="0">
              <a:latin typeface="Times New Roman" panose="02020603050405020304" pitchFamily="18" charset="0"/>
              <a:cs typeface="Times New Roman" panose="02020603050405020304" pitchFamily="18" charset="0"/>
            </a:endParaRPr>
          </a:p>
          <a:p>
            <a:endParaRPr lang="en-IN" dirty="0"/>
          </a:p>
        </p:txBody>
      </p:sp>
      <p:pic>
        <p:nvPicPr>
          <p:cNvPr id="4" name="Picture 3" descr="Logo&#10;&#10;Description automatically generated">
            <a:extLst>
              <a:ext uri="{FF2B5EF4-FFF2-40B4-BE49-F238E27FC236}">
                <a16:creationId xmlns:a16="http://schemas.microsoft.com/office/drawing/2014/main" id="{3ADA2873-78A1-7E31-AC31-9AA040807EC5}"/>
              </a:ext>
            </a:extLst>
          </p:cNvPr>
          <p:cNvPicPr>
            <a:picLocks noChangeAspect="1"/>
          </p:cNvPicPr>
          <p:nvPr/>
        </p:nvPicPr>
        <p:blipFill>
          <a:blip r:embed="rId2"/>
          <a:stretch>
            <a:fillRect/>
          </a:stretch>
        </p:blipFill>
        <p:spPr>
          <a:xfrm>
            <a:off x="990650" y="1284515"/>
            <a:ext cx="1990725" cy="1866900"/>
          </a:xfrm>
          <a:prstGeom prst="rect">
            <a:avLst/>
          </a:prstGeom>
        </p:spPr>
      </p:pic>
      <p:sp>
        <p:nvSpPr>
          <p:cNvPr id="5" name="TextBox 4">
            <a:extLst>
              <a:ext uri="{FF2B5EF4-FFF2-40B4-BE49-F238E27FC236}">
                <a16:creationId xmlns:a16="http://schemas.microsoft.com/office/drawing/2014/main" id="{3B293B78-CA80-766D-5E7E-61EFDCA40867}"/>
              </a:ext>
            </a:extLst>
          </p:cNvPr>
          <p:cNvSpPr txBox="1"/>
          <p:nvPr/>
        </p:nvSpPr>
        <p:spPr>
          <a:xfrm>
            <a:off x="2153601" y="4807177"/>
            <a:ext cx="2495400" cy="1292662"/>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Toshin Ghosh</a:t>
            </a:r>
          </a:p>
          <a:p>
            <a:r>
              <a:rPr lang="en-US" sz="2000" dirty="0">
                <a:latin typeface="Times New Roman" panose="02020603050405020304" pitchFamily="18" charset="0"/>
                <a:cs typeface="Times New Roman" panose="02020603050405020304" pitchFamily="18" charset="0"/>
              </a:rPr>
              <a:t>CSE-3</a:t>
            </a:r>
          </a:p>
          <a:p>
            <a:r>
              <a:rPr lang="en-US" sz="2000" dirty="0">
                <a:latin typeface="Times New Roman" panose="02020603050405020304" pitchFamily="18" charset="0"/>
                <a:cs typeface="Times New Roman" panose="02020603050405020304" pitchFamily="18" charset="0"/>
              </a:rPr>
              <a:t>14215002720</a:t>
            </a:r>
          </a:p>
          <a:p>
            <a:r>
              <a:rPr lang="en-IN" dirty="0">
                <a:latin typeface="Times New Roman" panose="02020603050405020304" pitchFamily="18" charset="0"/>
                <a:cs typeface="Times New Roman" panose="02020603050405020304" pitchFamily="18" charset="0"/>
              </a:rPr>
              <a:t>5</a:t>
            </a:r>
            <a:r>
              <a:rPr lang="en-IN" baseline="30000" dirty="0">
                <a:latin typeface="Times New Roman" panose="02020603050405020304" pitchFamily="18" charset="0"/>
                <a:cs typeface="Times New Roman" panose="02020603050405020304" pitchFamily="18" charset="0"/>
              </a:rPr>
              <a:t>th</a:t>
            </a:r>
            <a:r>
              <a:rPr lang="en-IN" dirty="0">
                <a:latin typeface="Times New Roman" panose="02020603050405020304" pitchFamily="18" charset="0"/>
                <a:cs typeface="Times New Roman" panose="02020603050405020304" pitchFamily="18" charset="0"/>
              </a:rPr>
              <a:t> Sem</a:t>
            </a:r>
          </a:p>
        </p:txBody>
      </p:sp>
    </p:spTree>
    <p:extLst>
      <p:ext uri="{BB962C8B-B14F-4D97-AF65-F5344CB8AC3E}">
        <p14:creationId xmlns:p14="http://schemas.microsoft.com/office/powerpoint/2010/main" val="20706775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9EF0D93-B2B0-EFF8-C363-BCD29FE72D4B}"/>
              </a:ext>
            </a:extLst>
          </p:cNvPr>
          <p:cNvSpPr txBox="1"/>
          <p:nvPr/>
        </p:nvSpPr>
        <p:spPr>
          <a:xfrm>
            <a:off x="3965608" y="847023"/>
            <a:ext cx="3272590" cy="707886"/>
          </a:xfrm>
          <a:prstGeom prst="rect">
            <a:avLst/>
          </a:prstGeom>
          <a:noFill/>
        </p:spPr>
        <p:txBody>
          <a:bodyPr wrap="square" rtlCol="0">
            <a:spAutoFit/>
          </a:bodyPr>
          <a:lstStyle/>
          <a:p>
            <a:r>
              <a:rPr lang="en-IN" sz="4000" b="1" dirty="0">
                <a:latin typeface="Times New Roman" panose="02020603050405020304" pitchFamily="18" charset="0"/>
                <a:cs typeface="Times New Roman" panose="02020603050405020304" pitchFamily="18" charset="0"/>
              </a:rPr>
              <a:t>Dataset Used</a:t>
            </a:r>
          </a:p>
        </p:txBody>
      </p:sp>
      <p:sp>
        <p:nvSpPr>
          <p:cNvPr id="3" name="TextBox 2">
            <a:extLst>
              <a:ext uri="{FF2B5EF4-FFF2-40B4-BE49-F238E27FC236}">
                <a16:creationId xmlns:a16="http://schemas.microsoft.com/office/drawing/2014/main" id="{BF69FF80-F48E-A5CE-2442-18846028378E}"/>
              </a:ext>
            </a:extLst>
          </p:cNvPr>
          <p:cNvSpPr txBox="1"/>
          <p:nvPr/>
        </p:nvSpPr>
        <p:spPr>
          <a:xfrm>
            <a:off x="2502568" y="2184935"/>
            <a:ext cx="7324826" cy="1631216"/>
          </a:xfrm>
          <a:prstGeom prst="rect">
            <a:avLst/>
          </a:prstGeom>
          <a:noFill/>
        </p:spPr>
        <p:txBody>
          <a:bodyPr wrap="square" rtlCol="0">
            <a:spAutoFit/>
          </a:bodyPr>
          <a:lstStyle/>
          <a:p>
            <a:pPr marL="285750" indent="-285750">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The actual data on which I worked on had information which I am not allowed to disclose.</a:t>
            </a:r>
          </a:p>
          <a:p>
            <a:endParaRPr lang="en-IN" sz="2000" dirty="0">
              <a:latin typeface="Times New Roman" panose="02020603050405020304" pitchFamily="18" charset="0"/>
              <a:cs typeface="Times New Roman" panose="02020603050405020304" pitchFamily="18" charset="0"/>
            </a:endParaRPr>
          </a:p>
          <a:p>
            <a:pPr marL="1200150" lvl="2" indent="-285750">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Thus, I have used a different dataset for the project which only has the feedback, comments and serializing as rows</a:t>
            </a:r>
            <a:r>
              <a:rPr lang="en-IN" dirty="0"/>
              <a:t>. </a:t>
            </a:r>
          </a:p>
        </p:txBody>
      </p:sp>
    </p:spTree>
    <p:extLst>
      <p:ext uri="{BB962C8B-B14F-4D97-AF65-F5344CB8AC3E}">
        <p14:creationId xmlns:p14="http://schemas.microsoft.com/office/powerpoint/2010/main" val="12930263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C83E86D-E11D-6085-515C-2C2AC7E8EBED}"/>
              </a:ext>
            </a:extLst>
          </p:cNvPr>
          <p:cNvSpPr txBox="1"/>
          <p:nvPr/>
        </p:nvSpPr>
        <p:spPr>
          <a:xfrm>
            <a:off x="5101390" y="705872"/>
            <a:ext cx="1780673" cy="707886"/>
          </a:xfrm>
          <a:prstGeom prst="rect">
            <a:avLst/>
          </a:prstGeom>
          <a:noFill/>
        </p:spPr>
        <p:txBody>
          <a:bodyPr wrap="square" rtlCol="0">
            <a:spAutoFit/>
          </a:bodyPr>
          <a:lstStyle/>
          <a:p>
            <a:r>
              <a:rPr lang="en-IN" sz="4000" b="1" dirty="0">
                <a:latin typeface="Times New Roman" panose="02020603050405020304" pitchFamily="18" charset="0"/>
                <a:cs typeface="Times New Roman" panose="02020603050405020304" pitchFamily="18" charset="0"/>
              </a:rPr>
              <a:t>Result</a:t>
            </a:r>
            <a:r>
              <a:rPr lang="en-IN" sz="4000" dirty="0">
                <a:latin typeface="Times New Roman" panose="02020603050405020304" pitchFamily="18" charset="0"/>
                <a:cs typeface="Times New Roman" panose="02020603050405020304" pitchFamily="18" charset="0"/>
              </a:rPr>
              <a:t> </a:t>
            </a:r>
          </a:p>
        </p:txBody>
      </p:sp>
      <p:sp>
        <p:nvSpPr>
          <p:cNvPr id="3" name="TextBox 2">
            <a:extLst>
              <a:ext uri="{FF2B5EF4-FFF2-40B4-BE49-F238E27FC236}">
                <a16:creationId xmlns:a16="http://schemas.microsoft.com/office/drawing/2014/main" id="{F6FD5B3E-0401-8F44-C6D3-FBB3BD5AD282}"/>
              </a:ext>
            </a:extLst>
          </p:cNvPr>
          <p:cNvSpPr txBox="1"/>
          <p:nvPr/>
        </p:nvSpPr>
        <p:spPr>
          <a:xfrm>
            <a:off x="7233754" y="4186989"/>
            <a:ext cx="4292867" cy="1015663"/>
          </a:xfrm>
          <a:prstGeom prst="rect">
            <a:avLst/>
          </a:prstGeom>
          <a:noFill/>
        </p:spPr>
        <p:txBody>
          <a:bodyPr wrap="square" rtlCol="0">
            <a:spAutoFit/>
          </a:bodyPr>
          <a:lstStyle/>
          <a:p>
            <a:r>
              <a:rPr lang="en-IN" sz="2000" dirty="0">
                <a:latin typeface="Times New Roman" panose="02020603050405020304" pitchFamily="18" charset="0"/>
                <a:cs typeface="Times New Roman" panose="02020603050405020304" pitchFamily="18" charset="0"/>
              </a:rPr>
              <a:t>From the code output snippet it can be seen that the sentiment analysis done is quite accurate</a:t>
            </a:r>
          </a:p>
        </p:txBody>
      </p:sp>
      <p:pic>
        <p:nvPicPr>
          <p:cNvPr id="4" name="Picture 3">
            <a:extLst>
              <a:ext uri="{FF2B5EF4-FFF2-40B4-BE49-F238E27FC236}">
                <a16:creationId xmlns:a16="http://schemas.microsoft.com/office/drawing/2014/main" id="{AD86161F-19FF-4B08-F1D3-DC8FABC36204}"/>
              </a:ext>
            </a:extLst>
          </p:cNvPr>
          <p:cNvPicPr>
            <a:picLocks noChangeAspect="1"/>
          </p:cNvPicPr>
          <p:nvPr/>
        </p:nvPicPr>
        <p:blipFill>
          <a:blip r:embed="rId2"/>
          <a:stretch>
            <a:fillRect/>
          </a:stretch>
        </p:blipFill>
        <p:spPr>
          <a:xfrm>
            <a:off x="665379" y="1791335"/>
            <a:ext cx="5721350" cy="4006850"/>
          </a:xfrm>
          <a:prstGeom prst="rect">
            <a:avLst/>
          </a:prstGeom>
          <a:ln>
            <a:solidFill>
              <a:schemeClr val="tx1"/>
            </a:solidFill>
          </a:ln>
        </p:spPr>
      </p:pic>
      <p:pic>
        <p:nvPicPr>
          <p:cNvPr id="5" name="Picture 4">
            <a:extLst>
              <a:ext uri="{FF2B5EF4-FFF2-40B4-BE49-F238E27FC236}">
                <a16:creationId xmlns:a16="http://schemas.microsoft.com/office/drawing/2014/main" id="{37761BFB-CF9D-BEAE-E99A-28549DEA4538}"/>
              </a:ext>
            </a:extLst>
          </p:cNvPr>
          <p:cNvPicPr>
            <a:picLocks noChangeAspect="1"/>
          </p:cNvPicPr>
          <p:nvPr/>
        </p:nvPicPr>
        <p:blipFill>
          <a:blip r:embed="rId3"/>
          <a:stretch>
            <a:fillRect/>
          </a:stretch>
        </p:blipFill>
        <p:spPr>
          <a:xfrm>
            <a:off x="7528560" y="1743577"/>
            <a:ext cx="3352800" cy="1181100"/>
          </a:xfrm>
          <a:prstGeom prst="rect">
            <a:avLst/>
          </a:prstGeom>
          <a:ln>
            <a:solidFill>
              <a:schemeClr val="tx1"/>
            </a:solidFill>
          </a:ln>
        </p:spPr>
      </p:pic>
    </p:spTree>
    <p:extLst>
      <p:ext uri="{BB962C8B-B14F-4D97-AF65-F5344CB8AC3E}">
        <p14:creationId xmlns:p14="http://schemas.microsoft.com/office/powerpoint/2010/main" val="8339133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EB91C7B-F37E-E5ED-FF91-81DFAA96DA07}"/>
              </a:ext>
            </a:extLst>
          </p:cNvPr>
          <p:cNvSpPr txBox="1"/>
          <p:nvPr/>
        </p:nvSpPr>
        <p:spPr>
          <a:xfrm>
            <a:off x="4158114" y="808523"/>
            <a:ext cx="3561347" cy="984885"/>
          </a:xfrm>
          <a:prstGeom prst="rect">
            <a:avLst/>
          </a:prstGeom>
          <a:noFill/>
        </p:spPr>
        <p:txBody>
          <a:bodyPr wrap="square" rtlCol="0">
            <a:spAutoFit/>
          </a:bodyPr>
          <a:lstStyle/>
          <a:p>
            <a:r>
              <a:rPr lang="en-IN" sz="4000" b="1" dirty="0">
                <a:latin typeface="Times New Roman" panose="02020603050405020304" pitchFamily="18" charset="0"/>
                <a:cs typeface="Times New Roman" panose="02020603050405020304" pitchFamily="18" charset="0"/>
              </a:rPr>
              <a:t>Future Scope</a:t>
            </a:r>
          </a:p>
          <a:p>
            <a:endParaRPr lang="en-IN" dirty="0"/>
          </a:p>
        </p:txBody>
      </p:sp>
      <p:sp>
        <p:nvSpPr>
          <p:cNvPr id="4" name="TextBox 3">
            <a:extLst>
              <a:ext uri="{FF2B5EF4-FFF2-40B4-BE49-F238E27FC236}">
                <a16:creationId xmlns:a16="http://schemas.microsoft.com/office/drawing/2014/main" id="{A8963D8F-0BE7-6F71-A62D-3127FF090911}"/>
              </a:ext>
            </a:extLst>
          </p:cNvPr>
          <p:cNvSpPr txBox="1"/>
          <p:nvPr/>
        </p:nvSpPr>
        <p:spPr>
          <a:xfrm>
            <a:off x="3219650" y="2579571"/>
            <a:ext cx="6285296" cy="1015663"/>
          </a:xfrm>
          <a:prstGeom prst="rect">
            <a:avLst/>
          </a:prstGeom>
          <a:noFill/>
        </p:spPr>
        <p:txBody>
          <a:bodyPr wrap="square" rtlCol="0">
            <a:spAutoFit/>
          </a:bodyPr>
          <a:lstStyle/>
          <a:p>
            <a:r>
              <a:rPr lang="en-IN" sz="2000" dirty="0">
                <a:latin typeface="Times New Roman" panose="02020603050405020304" pitchFamily="18" charset="0"/>
                <a:cs typeface="Times New Roman" panose="02020603050405020304" pitchFamily="18" charset="0"/>
              </a:rPr>
              <a:t>The sentiments acquired on given dataset can be used to train model which can further classify new statements as positive, neutral or negative.</a:t>
            </a:r>
          </a:p>
        </p:txBody>
      </p:sp>
    </p:spTree>
    <p:extLst>
      <p:ext uri="{BB962C8B-B14F-4D97-AF65-F5344CB8AC3E}">
        <p14:creationId xmlns:p14="http://schemas.microsoft.com/office/powerpoint/2010/main" val="35019392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2CE1303-B6DE-D45D-515D-27C65F68462C}"/>
              </a:ext>
            </a:extLst>
          </p:cNvPr>
          <p:cNvSpPr txBox="1"/>
          <p:nvPr/>
        </p:nvSpPr>
        <p:spPr>
          <a:xfrm>
            <a:off x="1424539" y="596767"/>
            <a:ext cx="9962148" cy="707886"/>
          </a:xfrm>
          <a:prstGeom prst="rect">
            <a:avLst/>
          </a:prstGeom>
          <a:noFill/>
        </p:spPr>
        <p:txBody>
          <a:bodyPr wrap="square" rtlCol="0">
            <a:spAutoFit/>
          </a:bodyPr>
          <a:lstStyle/>
          <a:p>
            <a:r>
              <a:rPr lang="en-IN" sz="4000" b="1" dirty="0">
                <a:latin typeface="Times New Roman" panose="02020603050405020304" pitchFamily="18" charset="0"/>
                <a:cs typeface="Times New Roman" panose="02020603050405020304" pitchFamily="18" charset="0"/>
              </a:rPr>
              <a:t>Other Projects Created during Internship</a:t>
            </a:r>
          </a:p>
        </p:txBody>
      </p:sp>
      <p:sp>
        <p:nvSpPr>
          <p:cNvPr id="3" name="TextBox 2">
            <a:extLst>
              <a:ext uri="{FF2B5EF4-FFF2-40B4-BE49-F238E27FC236}">
                <a16:creationId xmlns:a16="http://schemas.microsoft.com/office/drawing/2014/main" id="{91B22CFA-54DC-2AB4-1C6D-6EE1EBE11757}"/>
              </a:ext>
            </a:extLst>
          </p:cNvPr>
          <p:cNvSpPr txBox="1"/>
          <p:nvPr/>
        </p:nvSpPr>
        <p:spPr>
          <a:xfrm>
            <a:off x="2853891" y="2117558"/>
            <a:ext cx="7103444" cy="1323439"/>
          </a:xfrm>
          <a:prstGeom prst="rect">
            <a:avLst/>
          </a:prstGeom>
          <a:noFill/>
        </p:spPr>
        <p:txBody>
          <a:bodyPr wrap="square" rtlCol="0">
            <a:spAutoFit/>
          </a:bodyPr>
          <a:lstStyle/>
          <a:p>
            <a:pPr marL="285750" indent="-285750">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An image classification model to differentiate between clean and unhygienic laboratories.</a:t>
            </a:r>
          </a:p>
          <a:p>
            <a:endParaRPr lang="en-IN" sz="2000" dirty="0">
              <a:latin typeface="Times New Roman" panose="02020603050405020304" pitchFamily="18" charset="0"/>
              <a:cs typeface="Times New Roman" panose="02020603050405020304" pitchFamily="18" charset="0"/>
            </a:endParaRPr>
          </a:p>
          <a:p>
            <a:pPr marL="1200150" lvl="2" indent="-285750">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Exploratory Data Analysis on multiple datasets </a:t>
            </a:r>
          </a:p>
        </p:txBody>
      </p:sp>
    </p:spTree>
    <p:extLst>
      <p:ext uri="{BB962C8B-B14F-4D97-AF65-F5344CB8AC3E}">
        <p14:creationId xmlns:p14="http://schemas.microsoft.com/office/powerpoint/2010/main" val="924406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No alternative text description for this image">
            <a:extLst>
              <a:ext uri="{FF2B5EF4-FFF2-40B4-BE49-F238E27FC236}">
                <a16:creationId xmlns:a16="http://schemas.microsoft.com/office/drawing/2014/main" id="{A6110EA4-784F-5021-4C8A-779B1A71DFA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647212" y="261870"/>
            <a:ext cx="4479591" cy="6334260"/>
          </a:xfrm>
          <a:prstGeom prst="rect">
            <a:avLst/>
          </a:prstGeom>
          <a:noFill/>
          <a:ln>
            <a:solidFill>
              <a:schemeClr val="tx1"/>
            </a:solidFill>
          </a:ln>
        </p:spPr>
      </p:pic>
      <p:sp>
        <p:nvSpPr>
          <p:cNvPr id="3" name="TextBox 2">
            <a:extLst>
              <a:ext uri="{FF2B5EF4-FFF2-40B4-BE49-F238E27FC236}">
                <a16:creationId xmlns:a16="http://schemas.microsoft.com/office/drawing/2014/main" id="{4EC40404-A64C-20B0-F226-188FFD797F00}"/>
              </a:ext>
            </a:extLst>
          </p:cNvPr>
          <p:cNvSpPr txBox="1"/>
          <p:nvPr/>
        </p:nvSpPr>
        <p:spPr>
          <a:xfrm>
            <a:off x="789271" y="1386038"/>
            <a:ext cx="5168767" cy="984885"/>
          </a:xfrm>
          <a:prstGeom prst="rect">
            <a:avLst/>
          </a:prstGeom>
          <a:noFill/>
        </p:spPr>
        <p:txBody>
          <a:bodyPr wrap="square" rtlCol="0">
            <a:spAutoFit/>
          </a:bodyPr>
          <a:lstStyle/>
          <a:p>
            <a:r>
              <a:rPr lang="en-IN" sz="4000" dirty="0">
                <a:latin typeface="Times New Roman" panose="02020603050405020304" pitchFamily="18" charset="0"/>
                <a:cs typeface="Times New Roman" panose="02020603050405020304" pitchFamily="18" charset="0"/>
              </a:rPr>
              <a:t>Certificate of Internship</a:t>
            </a:r>
          </a:p>
          <a:p>
            <a:endParaRPr lang="en-IN" dirty="0"/>
          </a:p>
        </p:txBody>
      </p:sp>
    </p:spTree>
    <p:extLst>
      <p:ext uri="{BB962C8B-B14F-4D97-AF65-F5344CB8AC3E}">
        <p14:creationId xmlns:p14="http://schemas.microsoft.com/office/powerpoint/2010/main" val="10887053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1D3A015-2C68-8227-B274-92C5581FCF7A}"/>
              </a:ext>
            </a:extLst>
          </p:cNvPr>
          <p:cNvSpPr txBox="1"/>
          <p:nvPr/>
        </p:nvSpPr>
        <p:spPr>
          <a:xfrm>
            <a:off x="3474719" y="2637322"/>
            <a:ext cx="5717407" cy="1015663"/>
          </a:xfrm>
          <a:prstGeom prst="rect">
            <a:avLst/>
          </a:prstGeom>
          <a:noFill/>
        </p:spPr>
        <p:txBody>
          <a:bodyPr wrap="square" rtlCol="0">
            <a:spAutoFit/>
          </a:bodyPr>
          <a:lstStyle/>
          <a:p>
            <a:r>
              <a:rPr lang="en-IN" sz="6000" b="1"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16765072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84B8130-E75C-0876-D81A-DEA1880305BB}"/>
              </a:ext>
            </a:extLst>
          </p:cNvPr>
          <p:cNvSpPr txBox="1"/>
          <p:nvPr/>
        </p:nvSpPr>
        <p:spPr>
          <a:xfrm>
            <a:off x="4931343" y="539015"/>
            <a:ext cx="2329313" cy="984885"/>
          </a:xfrm>
          <a:prstGeom prst="rect">
            <a:avLst/>
          </a:prstGeom>
          <a:noFill/>
        </p:spPr>
        <p:txBody>
          <a:bodyPr wrap="square" rtlCol="0">
            <a:spAutoFit/>
          </a:bodyPr>
          <a:lstStyle/>
          <a:p>
            <a:r>
              <a:rPr lang="en-IN" sz="4000" dirty="0">
                <a:latin typeface="Times New Roman" panose="02020603050405020304" pitchFamily="18" charset="0"/>
                <a:cs typeface="Times New Roman" panose="02020603050405020304" pitchFamily="18" charset="0"/>
              </a:rPr>
              <a:t>Contents</a:t>
            </a:r>
          </a:p>
          <a:p>
            <a:endParaRPr lang="en-IN" dirty="0"/>
          </a:p>
        </p:txBody>
      </p:sp>
      <p:sp>
        <p:nvSpPr>
          <p:cNvPr id="5" name="TextBox 4">
            <a:extLst>
              <a:ext uri="{FF2B5EF4-FFF2-40B4-BE49-F238E27FC236}">
                <a16:creationId xmlns:a16="http://schemas.microsoft.com/office/drawing/2014/main" id="{814945C5-A190-74C6-29B3-CE8CA7225B4E}"/>
              </a:ext>
            </a:extLst>
          </p:cNvPr>
          <p:cNvSpPr txBox="1"/>
          <p:nvPr/>
        </p:nvSpPr>
        <p:spPr>
          <a:xfrm>
            <a:off x="1386037" y="1722922"/>
            <a:ext cx="4793382" cy="4524315"/>
          </a:xfrm>
          <a:prstGeom prst="rect">
            <a:avLst/>
          </a:prstGeom>
          <a:noFill/>
        </p:spPr>
        <p:txBody>
          <a:bodyPr wrap="square" rtlCol="0">
            <a:spAutoFit/>
          </a:bodyPr>
          <a:lstStyle/>
          <a:p>
            <a:pPr marL="342900" indent="-342900">
              <a:buFont typeface="Wingdings" panose="05000000000000000000" pitchFamily="2" charset="2"/>
              <a:buChar char="q"/>
            </a:pPr>
            <a:r>
              <a:rPr lang="en-IN" sz="2400" dirty="0">
                <a:latin typeface="Times New Roman" panose="02020603050405020304" pitchFamily="18" charset="0"/>
                <a:cs typeface="Times New Roman" panose="02020603050405020304" pitchFamily="18" charset="0"/>
              </a:rPr>
              <a:t>About company</a:t>
            </a:r>
          </a:p>
          <a:p>
            <a:pPr marL="342900" indent="-342900">
              <a:buFont typeface="Wingdings" panose="05000000000000000000" pitchFamily="2" charset="2"/>
              <a:buChar char="q"/>
            </a:pPr>
            <a:r>
              <a:rPr lang="en-IN" sz="2400" dirty="0">
                <a:latin typeface="Times New Roman" panose="02020603050405020304" pitchFamily="18" charset="0"/>
                <a:cs typeface="Times New Roman" panose="02020603050405020304" pitchFamily="18" charset="0"/>
              </a:rPr>
              <a:t>Why this project?</a:t>
            </a:r>
          </a:p>
          <a:p>
            <a:pPr marL="342900" indent="-342900">
              <a:buFont typeface="Wingdings" panose="05000000000000000000" pitchFamily="2" charset="2"/>
              <a:buChar char="q"/>
            </a:pPr>
            <a:r>
              <a:rPr lang="en-IN" sz="2400" dirty="0">
                <a:latin typeface="Times New Roman" panose="02020603050405020304" pitchFamily="18" charset="0"/>
                <a:cs typeface="Times New Roman" panose="02020603050405020304" pitchFamily="18" charset="0"/>
              </a:rPr>
              <a:t>What is sentiment analysis?</a:t>
            </a:r>
          </a:p>
          <a:p>
            <a:pPr marL="342900" indent="-342900">
              <a:buFont typeface="Wingdings" panose="05000000000000000000" pitchFamily="2" charset="2"/>
              <a:buChar char="q"/>
            </a:pPr>
            <a:r>
              <a:rPr lang="en-IN" sz="2400" dirty="0">
                <a:latin typeface="Times New Roman" panose="02020603050405020304" pitchFamily="18" charset="0"/>
                <a:cs typeface="Times New Roman" panose="02020603050405020304" pitchFamily="18" charset="0"/>
              </a:rPr>
              <a:t>Software and dataset used</a:t>
            </a:r>
          </a:p>
          <a:p>
            <a:pPr marL="342900" indent="-342900">
              <a:buFont typeface="Wingdings" panose="05000000000000000000" pitchFamily="2" charset="2"/>
              <a:buChar char="q"/>
            </a:pPr>
            <a:r>
              <a:rPr lang="en-IN" sz="2400" dirty="0">
                <a:latin typeface="Times New Roman" panose="02020603050405020304" pitchFamily="18" charset="0"/>
                <a:cs typeface="Times New Roman" panose="02020603050405020304" pitchFamily="18" charset="0"/>
              </a:rPr>
              <a:t>Result</a:t>
            </a:r>
          </a:p>
          <a:p>
            <a:pPr marL="342900" indent="-342900">
              <a:buFont typeface="Wingdings" panose="05000000000000000000" pitchFamily="2" charset="2"/>
              <a:buChar char="q"/>
            </a:pPr>
            <a:r>
              <a:rPr lang="en-IN" sz="2400" dirty="0">
                <a:latin typeface="Times New Roman" panose="02020603050405020304" pitchFamily="18" charset="0"/>
                <a:cs typeface="Times New Roman" panose="02020603050405020304" pitchFamily="18" charset="0"/>
              </a:rPr>
              <a:t>Future scope</a:t>
            </a:r>
          </a:p>
          <a:p>
            <a:pPr marL="342900" indent="-342900">
              <a:buFont typeface="Wingdings" panose="05000000000000000000" pitchFamily="2" charset="2"/>
              <a:buChar char="q"/>
            </a:pPr>
            <a:r>
              <a:rPr lang="en-IN" sz="2400" dirty="0">
                <a:latin typeface="Times New Roman" panose="02020603050405020304" pitchFamily="18" charset="0"/>
                <a:cs typeface="Times New Roman" panose="02020603050405020304" pitchFamily="18" charset="0"/>
              </a:rPr>
              <a:t>Other projects undertaken</a:t>
            </a:r>
          </a:p>
          <a:p>
            <a:pPr marL="342900" indent="-342900">
              <a:buFont typeface="Wingdings" panose="05000000000000000000" pitchFamily="2" charset="2"/>
              <a:buChar char="q"/>
            </a:pPr>
            <a:r>
              <a:rPr lang="en-IN" sz="2400" dirty="0">
                <a:latin typeface="Times New Roman" panose="02020603050405020304" pitchFamily="18" charset="0"/>
                <a:cs typeface="Times New Roman" panose="02020603050405020304" pitchFamily="18" charset="0"/>
              </a:rPr>
              <a:t>Certificate</a:t>
            </a:r>
          </a:p>
          <a:p>
            <a:endParaRPr lang="en-IN"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371315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8784606-19FC-73FA-1101-812F5E1376BD}"/>
              </a:ext>
            </a:extLst>
          </p:cNvPr>
          <p:cNvSpPr txBox="1"/>
          <p:nvPr/>
        </p:nvSpPr>
        <p:spPr>
          <a:xfrm>
            <a:off x="3647975" y="635866"/>
            <a:ext cx="5727030" cy="984885"/>
          </a:xfrm>
          <a:prstGeom prst="rect">
            <a:avLst/>
          </a:prstGeom>
          <a:noFill/>
        </p:spPr>
        <p:txBody>
          <a:bodyPr wrap="square" rtlCol="0">
            <a:spAutoFit/>
          </a:bodyPr>
          <a:lstStyle/>
          <a:p>
            <a:r>
              <a:rPr lang="en-IN" sz="4000" b="1" dirty="0">
                <a:latin typeface="Times New Roman" panose="02020603050405020304" pitchFamily="18" charset="0"/>
                <a:cs typeface="Times New Roman" panose="02020603050405020304" pitchFamily="18" charset="0"/>
              </a:rPr>
              <a:t>Quality Council of India</a:t>
            </a:r>
          </a:p>
          <a:p>
            <a:endParaRPr lang="en-IN" dirty="0"/>
          </a:p>
        </p:txBody>
      </p:sp>
      <p:sp>
        <p:nvSpPr>
          <p:cNvPr id="3" name="TextBox 2">
            <a:extLst>
              <a:ext uri="{FF2B5EF4-FFF2-40B4-BE49-F238E27FC236}">
                <a16:creationId xmlns:a16="http://schemas.microsoft.com/office/drawing/2014/main" id="{06DB5BCC-5978-3602-ABB0-6122BDA6AD54}"/>
              </a:ext>
            </a:extLst>
          </p:cNvPr>
          <p:cNvSpPr txBox="1"/>
          <p:nvPr/>
        </p:nvSpPr>
        <p:spPr>
          <a:xfrm>
            <a:off x="587141" y="1894573"/>
            <a:ext cx="5650030" cy="2215991"/>
          </a:xfrm>
          <a:prstGeom prst="rect">
            <a:avLst/>
          </a:prstGeom>
          <a:noFill/>
        </p:spPr>
        <p:txBody>
          <a:bodyPr wrap="square" rtlCol="0">
            <a:spAutoFit/>
          </a:bodyPr>
          <a:lstStyle/>
          <a:p>
            <a:pPr algn="just"/>
            <a:r>
              <a:rPr lang="en-US" sz="2000" b="0" i="0" dirty="0">
                <a:solidFill>
                  <a:srgbClr val="222222"/>
                </a:solidFill>
                <a:effectLst/>
                <a:latin typeface="Times New Roman" panose="02020603050405020304" pitchFamily="18" charset="0"/>
                <a:cs typeface="Times New Roman" panose="02020603050405020304" pitchFamily="18" charset="0"/>
              </a:rPr>
              <a:t>Quality Council of India (QCI) was established as a National body for Accreditation on recommendations of Expert Mission of EU after consultations in Inter-ministerial Task Force, Committee of Secretaries and Group of Ministers through a Cabinet decision in 1996. </a:t>
            </a:r>
          </a:p>
          <a:p>
            <a:pPr algn="just"/>
            <a:endParaRPr lang="en-US" b="0" i="0" dirty="0">
              <a:solidFill>
                <a:srgbClr val="222222"/>
              </a:solidFill>
              <a:effectLst/>
              <a:latin typeface="Montserrat" panose="00000500000000000000" pitchFamily="2" charset="0"/>
            </a:endParaRPr>
          </a:p>
        </p:txBody>
      </p:sp>
      <p:sp>
        <p:nvSpPr>
          <p:cNvPr id="4" name="TextBox 3">
            <a:extLst>
              <a:ext uri="{FF2B5EF4-FFF2-40B4-BE49-F238E27FC236}">
                <a16:creationId xmlns:a16="http://schemas.microsoft.com/office/drawing/2014/main" id="{8552492A-F8C1-4EE4-3CB8-6ED82A79B4C9}"/>
              </a:ext>
            </a:extLst>
          </p:cNvPr>
          <p:cNvSpPr txBox="1"/>
          <p:nvPr/>
        </p:nvSpPr>
        <p:spPr>
          <a:xfrm>
            <a:off x="3299459" y="4004718"/>
            <a:ext cx="8094847" cy="2523768"/>
          </a:xfrm>
          <a:prstGeom prst="rect">
            <a:avLst/>
          </a:prstGeom>
          <a:noFill/>
        </p:spPr>
        <p:txBody>
          <a:bodyPr wrap="square" rtlCol="0">
            <a:spAutoFit/>
          </a:bodyPr>
          <a:lstStyle/>
          <a:p>
            <a:pPr algn="just"/>
            <a:r>
              <a:rPr lang="en-US" sz="2000" b="0" i="0" dirty="0">
                <a:solidFill>
                  <a:srgbClr val="222222"/>
                </a:solidFill>
                <a:effectLst/>
                <a:latin typeface="Times New Roman" panose="02020603050405020304" pitchFamily="18" charset="0"/>
                <a:cs typeface="Times New Roman" panose="02020603050405020304" pitchFamily="18" charset="0"/>
              </a:rPr>
              <a:t>QCI has been established to create a mechanism for independent third party assessment of products, services and processes. It plays a pivotal role at the national level in propagating, adoption and adherence to quality standards in all important spheres of activities including education, healthcare, environment protection, governance, social sectors, infrastructure sector and such other areas of organized activities that have significant bearing in improving the quality of life and wellbeing of the citizens of India.</a:t>
            </a:r>
            <a:endParaRPr lang="en-IN" sz="2000" dirty="0">
              <a:latin typeface="Times New Roman" panose="02020603050405020304" pitchFamily="18" charset="0"/>
              <a:cs typeface="Times New Roman" panose="02020603050405020304" pitchFamily="18" charset="0"/>
            </a:endParaRPr>
          </a:p>
          <a:p>
            <a:endParaRPr lang="en-IN" dirty="0"/>
          </a:p>
        </p:txBody>
      </p:sp>
      <p:pic>
        <p:nvPicPr>
          <p:cNvPr id="1026" name="Picture 2" descr="logo">
            <a:extLst>
              <a:ext uri="{FF2B5EF4-FFF2-40B4-BE49-F238E27FC236}">
                <a16:creationId xmlns:a16="http://schemas.microsoft.com/office/drawing/2014/main" id="{005A94A9-BEB5-9E69-EAE0-282E23487F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11490" y="1894573"/>
            <a:ext cx="4882816" cy="1562501"/>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59591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82805C9-E8D9-C228-A126-83122DC0011B}"/>
              </a:ext>
            </a:extLst>
          </p:cNvPr>
          <p:cNvSpPr txBox="1"/>
          <p:nvPr/>
        </p:nvSpPr>
        <p:spPr>
          <a:xfrm>
            <a:off x="3580597" y="666496"/>
            <a:ext cx="5216893" cy="984885"/>
          </a:xfrm>
          <a:prstGeom prst="rect">
            <a:avLst/>
          </a:prstGeom>
          <a:noFill/>
        </p:spPr>
        <p:txBody>
          <a:bodyPr wrap="square" rtlCol="0">
            <a:spAutoFit/>
          </a:bodyPr>
          <a:lstStyle/>
          <a:p>
            <a:r>
              <a:rPr lang="en-IN" sz="4000" b="1" dirty="0">
                <a:latin typeface="Times New Roman" panose="02020603050405020304" pitchFamily="18" charset="0"/>
                <a:cs typeface="Times New Roman" panose="02020603050405020304" pitchFamily="18" charset="0"/>
              </a:rPr>
              <a:t>Need for the Project</a:t>
            </a:r>
          </a:p>
          <a:p>
            <a:endParaRPr lang="en-IN" dirty="0"/>
          </a:p>
        </p:txBody>
      </p:sp>
      <p:sp>
        <p:nvSpPr>
          <p:cNvPr id="3" name="TextBox 2">
            <a:extLst>
              <a:ext uri="{FF2B5EF4-FFF2-40B4-BE49-F238E27FC236}">
                <a16:creationId xmlns:a16="http://schemas.microsoft.com/office/drawing/2014/main" id="{5950FBDC-8522-041E-B24B-8A2B51041FE5}"/>
              </a:ext>
            </a:extLst>
          </p:cNvPr>
          <p:cNvSpPr txBox="1"/>
          <p:nvPr/>
        </p:nvSpPr>
        <p:spPr>
          <a:xfrm>
            <a:off x="1087656" y="1790299"/>
            <a:ext cx="7950466" cy="4093428"/>
          </a:xfrm>
          <a:prstGeom prst="rect">
            <a:avLst/>
          </a:prstGeom>
          <a:noFill/>
        </p:spPr>
        <p:txBody>
          <a:bodyPr wrap="square" rtlCol="0">
            <a:spAutoFit/>
          </a:bodyPr>
          <a:lstStyle/>
          <a:p>
            <a:pPr marL="285750" indent="-285750">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Assessment on various hospitals is done for their accreditation.</a:t>
            </a:r>
          </a:p>
          <a:p>
            <a:endParaRPr lang="en-IN" sz="2000" dirty="0">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It is very important for these assessment to be fair and done in a proper manner.</a:t>
            </a:r>
          </a:p>
          <a:p>
            <a:endParaRPr lang="en-IN" sz="2000" dirty="0">
              <a:latin typeface="Times New Roman" panose="02020603050405020304" pitchFamily="18" charset="0"/>
              <a:cs typeface="Times New Roman" panose="02020603050405020304" pitchFamily="18" charset="0"/>
            </a:endParaRPr>
          </a:p>
          <a:p>
            <a:pPr marL="1200150" lvl="2" indent="-285750">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This can be monitored through feedback on the assessments provided by the hospital staff.</a:t>
            </a:r>
          </a:p>
          <a:p>
            <a:endParaRPr lang="en-IN" sz="2000" dirty="0">
              <a:latin typeface="Times New Roman" panose="02020603050405020304" pitchFamily="18" charset="0"/>
              <a:cs typeface="Times New Roman" panose="02020603050405020304" pitchFamily="18" charset="0"/>
            </a:endParaRPr>
          </a:p>
          <a:p>
            <a:pPr marL="1657350" lvl="3" indent="-285750">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However, since the feedback data is massive, it becomes a tedious task to find out the areas with bad assessment experience.</a:t>
            </a:r>
          </a:p>
          <a:p>
            <a:endParaRPr lang="en-IN" sz="2000" dirty="0">
              <a:latin typeface="Times New Roman" panose="02020603050405020304" pitchFamily="18" charset="0"/>
              <a:cs typeface="Times New Roman" panose="02020603050405020304" pitchFamily="18" charset="0"/>
            </a:endParaRPr>
          </a:p>
          <a:p>
            <a:pPr marL="2571750" lvl="5" indent="-285750">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This is where this project comes to play</a:t>
            </a:r>
          </a:p>
        </p:txBody>
      </p:sp>
    </p:spTree>
    <p:extLst>
      <p:ext uri="{BB962C8B-B14F-4D97-AF65-F5344CB8AC3E}">
        <p14:creationId xmlns:p14="http://schemas.microsoft.com/office/powerpoint/2010/main" val="14183480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FE72DEC-FB79-588D-6220-B672560B1ED9}"/>
              </a:ext>
            </a:extLst>
          </p:cNvPr>
          <p:cNvSpPr txBox="1"/>
          <p:nvPr/>
        </p:nvSpPr>
        <p:spPr>
          <a:xfrm>
            <a:off x="4379495" y="741146"/>
            <a:ext cx="2589196" cy="707886"/>
          </a:xfrm>
          <a:prstGeom prst="rect">
            <a:avLst/>
          </a:prstGeom>
          <a:noFill/>
        </p:spPr>
        <p:txBody>
          <a:bodyPr wrap="square" rtlCol="0">
            <a:spAutoFit/>
          </a:bodyPr>
          <a:lstStyle/>
          <a:p>
            <a:pPr algn="ctr"/>
            <a:r>
              <a:rPr lang="en-IN" sz="4000" b="1" dirty="0">
                <a:latin typeface="Times New Roman" panose="02020603050405020304" pitchFamily="18" charset="0"/>
                <a:cs typeface="Times New Roman" panose="02020603050405020304" pitchFamily="18" charset="0"/>
              </a:rPr>
              <a:t>Objective</a:t>
            </a:r>
          </a:p>
        </p:txBody>
      </p:sp>
      <p:sp>
        <p:nvSpPr>
          <p:cNvPr id="3" name="TextBox 2">
            <a:extLst>
              <a:ext uri="{FF2B5EF4-FFF2-40B4-BE49-F238E27FC236}">
                <a16:creationId xmlns:a16="http://schemas.microsoft.com/office/drawing/2014/main" id="{271943C8-FC94-B6EE-2300-9B3DC4B71F15}"/>
              </a:ext>
            </a:extLst>
          </p:cNvPr>
          <p:cNvSpPr txBox="1"/>
          <p:nvPr/>
        </p:nvSpPr>
        <p:spPr>
          <a:xfrm>
            <a:off x="1183906" y="2079057"/>
            <a:ext cx="10154653" cy="1600438"/>
          </a:xfrm>
          <a:prstGeom prst="rect">
            <a:avLst/>
          </a:prstGeom>
          <a:noFill/>
        </p:spPr>
        <p:txBody>
          <a:bodyPr wrap="square" rtlCol="0">
            <a:spAutoFit/>
          </a:bodyPr>
          <a:lstStyle/>
          <a:p>
            <a:r>
              <a:rPr lang="en-IN" sz="2000" dirty="0">
                <a:latin typeface="Times New Roman" panose="02020603050405020304" pitchFamily="18" charset="0"/>
                <a:cs typeface="Times New Roman" panose="02020603050405020304" pitchFamily="18" charset="0"/>
              </a:rPr>
              <a:t>The main objective is to minimize the work required to find out the places where the assessments have been done poorly and the problems faced during the assessment process.</a:t>
            </a:r>
          </a:p>
          <a:p>
            <a:endParaRPr lang="en-IN"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2565913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38B7F53-1699-D642-3B2E-E4513F003015}"/>
              </a:ext>
            </a:extLst>
          </p:cNvPr>
          <p:cNvSpPr txBox="1"/>
          <p:nvPr/>
        </p:nvSpPr>
        <p:spPr>
          <a:xfrm>
            <a:off x="4302492" y="1078029"/>
            <a:ext cx="2926080" cy="707886"/>
          </a:xfrm>
          <a:prstGeom prst="rect">
            <a:avLst/>
          </a:prstGeom>
          <a:noFill/>
        </p:spPr>
        <p:txBody>
          <a:bodyPr wrap="square" rtlCol="0">
            <a:spAutoFit/>
          </a:bodyPr>
          <a:lstStyle/>
          <a:p>
            <a:pPr algn="ctr"/>
            <a:r>
              <a:rPr lang="en-IN" sz="4000" b="1" dirty="0">
                <a:latin typeface="Times New Roman" panose="02020603050405020304" pitchFamily="18" charset="0"/>
                <a:cs typeface="Times New Roman" panose="02020603050405020304" pitchFamily="18" charset="0"/>
              </a:rPr>
              <a:t>Procedure</a:t>
            </a:r>
          </a:p>
        </p:txBody>
      </p:sp>
      <p:sp>
        <p:nvSpPr>
          <p:cNvPr id="3" name="TextBox 2">
            <a:extLst>
              <a:ext uri="{FF2B5EF4-FFF2-40B4-BE49-F238E27FC236}">
                <a16:creationId xmlns:a16="http://schemas.microsoft.com/office/drawing/2014/main" id="{0CBC79B8-FC21-1411-1922-BB263A34709E}"/>
              </a:ext>
            </a:extLst>
          </p:cNvPr>
          <p:cNvSpPr txBox="1"/>
          <p:nvPr/>
        </p:nvSpPr>
        <p:spPr>
          <a:xfrm>
            <a:off x="2387066" y="2168960"/>
            <a:ext cx="8431730" cy="2523768"/>
          </a:xfrm>
          <a:prstGeom prst="rect">
            <a:avLst/>
          </a:prstGeom>
          <a:noFill/>
        </p:spPr>
        <p:txBody>
          <a:bodyPr wrap="square" rtlCol="0">
            <a:spAutoFit/>
          </a:bodyPr>
          <a:lstStyle/>
          <a:p>
            <a:pPr marL="285750" indent="-285750">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The goal can be achieved through sentiment analysis.</a:t>
            </a:r>
          </a:p>
          <a:p>
            <a:endParaRPr lang="en-IN" sz="2000" dirty="0">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By labelling the different feedback comments as positive, neutral and negative we divide the large data in groups.</a:t>
            </a:r>
          </a:p>
          <a:p>
            <a:endParaRPr lang="en-IN" sz="2000" dirty="0">
              <a:latin typeface="Times New Roman" panose="02020603050405020304" pitchFamily="18" charset="0"/>
              <a:cs typeface="Times New Roman" panose="02020603050405020304" pitchFamily="18" charset="0"/>
            </a:endParaRPr>
          </a:p>
          <a:p>
            <a:pPr marL="1200150" lvl="2" indent="-285750">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Now, we can simply focus on the negative ones and understand the problems faced.</a:t>
            </a:r>
          </a:p>
          <a:p>
            <a:endParaRPr lang="en-IN" dirty="0"/>
          </a:p>
        </p:txBody>
      </p:sp>
    </p:spTree>
    <p:extLst>
      <p:ext uri="{BB962C8B-B14F-4D97-AF65-F5344CB8AC3E}">
        <p14:creationId xmlns:p14="http://schemas.microsoft.com/office/powerpoint/2010/main" val="18953916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0915D62-3660-F3C6-3FE9-686DACFB005E}"/>
              </a:ext>
            </a:extLst>
          </p:cNvPr>
          <p:cNvSpPr txBox="1"/>
          <p:nvPr/>
        </p:nvSpPr>
        <p:spPr>
          <a:xfrm>
            <a:off x="2699887" y="712269"/>
            <a:ext cx="6463364" cy="707886"/>
          </a:xfrm>
          <a:prstGeom prst="rect">
            <a:avLst/>
          </a:prstGeom>
          <a:noFill/>
        </p:spPr>
        <p:txBody>
          <a:bodyPr wrap="square" rtlCol="0">
            <a:spAutoFit/>
          </a:bodyPr>
          <a:lstStyle/>
          <a:p>
            <a:r>
              <a:rPr lang="en-IN" sz="4000" b="1" dirty="0">
                <a:latin typeface="Times New Roman" panose="02020603050405020304" pitchFamily="18" charset="0"/>
                <a:ea typeface="Tahoma" panose="020B0604030504040204" pitchFamily="34" charset="0"/>
                <a:cs typeface="Times New Roman" panose="02020603050405020304" pitchFamily="18" charset="0"/>
              </a:rPr>
              <a:t>What is Sentiment Analysis?</a:t>
            </a:r>
          </a:p>
        </p:txBody>
      </p:sp>
      <p:sp>
        <p:nvSpPr>
          <p:cNvPr id="5" name="TextBox 4">
            <a:extLst>
              <a:ext uri="{FF2B5EF4-FFF2-40B4-BE49-F238E27FC236}">
                <a16:creationId xmlns:a16="http://schemas.microsoft.com/office/drawing/2014/main" id="{37175C6B-5FE1-DB3C-A6AD-7E1C77F684ED}"/>
              </a:ext>
            </a:extLst>
          </p:cNvPr>
          <p:cNvSpPr txBox="1"/>
          <p:nvPr/>
        </p:nvSpPr>
        <p:spPr>
          <a:xfrm>
            <a:off x="2488131" y="1809549"/>
            <a:ext cx="7859027" cy="3139321"/>
          </a:xfrm>
          <a:prstGeom prst="rect">
            <a:avLst/>
          </a:prstGeom>
          <a:noFill/>
        </p:spPr>
        <p:txBody>
          <a:bodyPr wrap="square" rtlCol="0">
            <a:spAutoFit/>
          </a:bodyPr>
          <a:lstStyle/>
          <a:p>
            <a:pPr marR="482600" indent="635" algn="just">
              <a:lnSpc>
                <a:spcPct val="150000"/>
              </a:lnSpc>
            </a:pPr>
            <a:r>
              <a:rPr lang="en-IN" sz="2000" dirty="0">
                <a:effectLst/>
                <a:latin typeface="Times New Roman" panose="02020603050405020304" pitchFamily="18" charset="0"/>
                <a:ea typeface="Times New Roman" panose="02020603050405020304" pitchFamily="18" charset="0"/>
              </a:rPr>
              <a:t>Sentiment Analysis is a field of Natural Language Processing (NLP) that builds models that try to identify  and classify attributes of the expression e.g.: </a:t>
            </a:r>
          </a:p>
          <a:p>
            <a:pPr marL="285750" indent="-285750" algn="just">
              <a:lnSpc>
                <a:spcPct val="150000"/>
              </a:lnSpc>
              <a:buFont typeface="Wingdings" panose="05000000000000000000" pitchFamily="2" charset="2"/>
              <a:buChar char="Ø"/>
            </a:pPr>
            <a:r>
              <a:rPr lang="en-IN" sz="2000" b="1" dirty="0">
                <a:solidFill>
                  <a:srgbClr val="000000"/>
                </a:solidFill>
                <a:effectLst/>
                <a:latin typeface="Times New Roman" panose="02020603050405020304" pitchFamily="18" charset="0"/>
                <a:ea typeface="Times New Roman" panose="02020603050405020304" pitchFamily="18" charset="0"/>
              </a:rPr>
              <a:t>Polarity</a:t>
            </a:r>
            <a:r>
              <a:rPr lang="en-IN" sz="2000" dirty="0">
                <a:solidFill>
                  <a:srgbClr val="000000"/>
                </a:solidFill>
                <a:effectLst/>
                <a:latin typeface="Times New Roman" panose="02020603050405020304" pitchFamily="18" charset="0"/>
                <a:ea typeface="Times New Roman" panose="02020603050405020304" pitchFamily="18" charset="0"/>
              </a:rPr>
              <a:t>: if the speaker expresses a </a:t>
            </a:r>
            <a:r>
              <a:rPr lang="en-IN" sz="2000" i="1" dirty="0">
                <a:solidFill>
                  <a:srgbClr val="000000"/>
                </a:solidFill>
                <a:effectLst/>
                <a:latin typeface="Times New Roman" panose="02020603050405020304" pitchFamily="18" charset="0"/>
                <a:ea typeface="Times New Roman" panose="02020603050405020304" pitchFamily="18" charset="0"/>
              </a:rPr>
              <a:t>positive </a:t>
            </a:r>
            <a:r>
              <a:rPr lang="en-IN" sz="2000" dirty="0">
                <a:solidFill>
                  <a:srgbClr val="000000"/>
                </a:solidFill>
                <a:effectLst/>
                <a:latin typeface="Times New Roman" panose="02020603050405020304" pitchFamily="18" charset="0"/>
                <a:ea typeface="Times New Roman" panose="02020603050405020304" pitchFamily="18" charset="0"/>
              </a:rPr>
              <a:t>or </a:t>
            </a:r>
            <a:r>
              <a:rPr lang="en-IN" sz="2000" i="1" dirty="0">
                <a:solidFill>
                  <a:srgbClr val="000000"/>
                </a:solidFill>
                <a:effectLst/>
                <a:latin typeface="Times New Roman" panose="02020603050405020304" pitchFamily="18" charset="0"/>
                <a:ea typeface="Times New Roman" panose="02020603050405020304" pitchFamily="18" charset="0"/>
              </a:rPr>
              <a:t>negative </a:t>
            </a:r>
            <a:r>
              <a:rPr lang="en-IN" sz="2000" dirty="0">
                <a:solidFill>
                  <a:srgbClr val="000000"/>
                </a:solidFill>
                <a:effectLst/>
                <a:latin typeface="Times New Roman" panose="02020603050405020304" pitchFamily="18" charset="0"/>
                <a:ea typeface="Times New Roman" panose="02020603050405020304" pitchFamily="18" charset="0"/>
              </a:rPr>
              <a:t>opinion,</a:t>
            </a:r>
            <a:r>
              <a:rPr lang="en-IN" sz="2000" dirty="0">
                <a:effectLst/>
                <a:latin typeface="Times New Roman" panose="02020603050405020304" pitchFamily="18" charset="0"/>
                <a:ea typeface="Times New Roman" panose="02020603050405020304" pitchFamily="18" charset="0"/>
              </a:rPr>
              <a:t> </a:t>
            </a:r>
          </a:p>
          <a:p>
            <a:pPr marL="285750" indent="-285750" algn="just">
              <a:lnSpc>
                <a:spcPct val="150000"/>
              </a:lnSpc>
              <a:buFont typeface="Wingdings" panose="05000000000000000000" pitchFamily="2" charset="2"/>
              <a:buChar char="Ø"/>
            </a:pPr>
            <a:r>
              <a:rPr lang="en-IN" sz="2000" b="1" dirty="0">
                <a:effectLst/>
                <a:latin typeface="Times New Roman" panose="02020603050405020304" pitchFamily="18" charset="0"/>
                <a:ea typeface="Times New Roman" panose="02020603050405020304" pitchFamily="18" charset="0"/>
              </a:rPr>
              <a:t>Subject:</a:t>
            </a:r>
            <a:r>
              <a:rPr lang="en-IN" sz="2000" dirty="0">
                <a:effectLst/>
                <a:latin typeface="Times New Roman" panose="02020603050405020304" pitchFamily="18" charset="0"/>
                <a:ea typeface="Times New Roman" panose="02020603050405020304" pitchFamily="18" charset="0"/>
              </a:rPr>
              <a:t> the thing that is being talked about, </a:t>
            </a:r>
          </a:p>
          <a:p>
            <a:pPr marL="285750" indent="-285750" algn="just">
              <a:lnSpc>
                <a:spcPct val="150000"/>
              </a:lnSpc>
              <a:buFont typeface="Wingdings" panose="05000000000000000000" pitchFamily="2" charset="2"/>
              <a:buChar char="Ø"/>
            </a:pPr>
            <a:r>
              <a:rPr lang="en-IN" sz="2000" b="1" dirty="0">
                <a:effectLst/>
                <a:latin typeface="Times New Roman" panose="02020603050405020304" pitchFamily="18" charset="0"/>
                <a:ea typeface="Times New Roman" panose="02020603050405020304" pitchFamily="18" charset="0"/>
              </a:rPr>
              <a:t>Opinion holder</a:t>
            </a:r>
            <a:r>
              <a:rPr lang="en-IN" sz="2000" dirty="0">
                <a:effectLst/>
                <a:latin typeface="Times New Roman" panose="02020603050405020304" pitchFamily="18" charset="0"/>
                <a:ea typeface="Times New Roman" panose="02020603050405020304" pitchFamily="18" charset="0"/>
              </a:rPr>
              <a:t>: the person, or entity that expresses the opinion. </a:t>
            </a:r>
          </a:p>
          <a:p>
            <a:endParaRPr lang="en-IN" dirty="0"/>
          </a:p>
        </p:txBody>
      </p:sp>
      <p:pic>
        <p:nvPicPr>
          <p:cNvPr id="6" name="Picture 5">
            <a:extLst>
              <a:ext uri="{FF2B5EF4-FFF2-40B4-BE49-F238E27FC236}">
                <a16:creationId xmlns:a16="http://schemas.microsoft.com/office/drawing/2014/main" id="{EA8A6426-F322-3F6A-8A1F-C17BC39D071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344604" y="4783755"/>
            <a:ext cx="6893983" cy="1802269"/>
          </a:xfrm>
          <a:prstGeom prst="rect">
            <a:avLst/>
          </a:prstGeom>
          <a:noFill/>
          <a:ln>
            <a:noFill/>
          </a:ln>
        </p:spPr>
      </p:pic>
    </p:spTree>
    <p:extLst>
      <p:ext uri="{BB962C8B-B14F-4D97-AF65-F5344CB8AC3E}">
        <p14:creationId xmlns:p14="http://schemas.microsoft.com/office/powerpoint/2010/main" val="11968829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861C7E4-6F89-D0DC-D955-7549233876E4}"/>
              </a:ext>
            </a:extLst>
          </p:cNvPr>
          <p:cNvSpPr txBox="1"/>
          <p:nvPr/>
        </p:nvSpPr>
        <p:spPr>
          <a:xfrm>
            <a:off x="2966833" y="627776"/>
            <a:ext cx="6824311" cy="984885"/>
          </a:xfrm>
          <a:prstGeom prst="rect">
            <a:avLst/>
          </a:prstGeom>
          <a:noFill/>
        </p:spPr>
        <p:txBody>
          <a:bodyPr wrap="square" rtlCol="0">
            <a:spAutoFit/>
          </a:bodyPr>
          <a:lstStyle/>
          <a:p>
            <a:r>
              <a:rPr lang="en-IN" sz="4000" b="1" dirty="0">
                <a:latin typeface="Times New Roman" panose="02020603050405020304" pitchFamily="18" charset="0"/>
                <a:cs typeface="Times New Roman" panose="02020603050405020304" pitchFamily="18" charset="0"/>
              </a:rPr>
              <a:t>Process of Sentiment Analysis</a:t>
            </a:r>
          </a:p>
          <a:p>
            <a:endParaRPr lang="en-IN" dirty="0"/>
          </a:p>
        </p:txBody>
      </p:sp>
      <p:sp>
        <p:nvSpPr>
          <p:cNvPr id="3" name="TextBox 2">
            <a:extLst>
              <a:ext uri="{FF2B5EF4-FFF2-40B4-BE49-F238E27FC236}">
                <a16:creationId xmlns:a16="http://schemas.microsoft.com/office/drawing/2014/main" id="{193A361B-67DA-F291-6808-BE11EBABB715}"/>
              </a:ext>
            </a:extLst>
          </p:cNvPr>
          <p:cNvSpPr txBox="1"/>
          <p:nvPr/>
        </p:nvSpPr>
        <p:spPr>
          <a:xfrm>
            <a:off x="2966834" y="1992429"/>
            <a:ext cx="6824311" cy="984885"/>
          </a:xfrm>
          <a:prstGeom prst="rect">
            <a:avLst/>
          </a:prstGeom>
          <a:noFill/>
        </p:spPr>
        <p:txBody>
          <a:bodyPr wrap="square" rtlCol="0">
            <a:spAutoFit/>
          </a:bodyPr>
          <a:lstStyle/>
          <a:p>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There are 5 steps to analyse sentiment data and here’s the graphical representation of the methodology to do the same.</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pic>
        <p:nvPicPr>
          <p:cNvPr id="4" name="Picture 3" descr="sentiment analysis methodology">
            <a:extLst>
              <a:ext uri="{FF2B5EF4-FFF2-40B4-BE49-F238E27FC236}">
                <a16:creationId xmlns:a16="http://schemas.microsoft.com/office/drawing/2014/main" id="{9D279EE4-A1B9-6A59-0601-F4AADC09122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392462" y="3347457"/>
            <a:ext cx="9973056" cy="1509328"/>
          </a:xfrm>
          <a:prstGeom prst="rect">
            <a:avLst/>
          </a:prstGeom>
          <a:noFill/>
          <a:ln>
            <a:noFill/>
          </a:ln>
        </p:spPr>
      </p:pic>
    </p:spTree>
    <p:extLst>
      <p:ext uri="{BB962C8B-B14F-4D97-AF65-F5344CB8AC3E}">
        <p14:creationId xmlns:p14="http://schemas.microsoft.com/office/powerpoint/2010/main" val="38859100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8C878C4-46AD-8424-97A6-B46778B446D4}"/>
              </a:ext>
            </a:extLst>
          </p:cNvPr>
          <p:cNvSpPr txBox="1"/>
          <p:nvPr/>
        </p:nvSpPr>
        <p:spPr>
          <a:xfrm>
            <a:off x="4957011" y="567890"/>
            <a:ext cx="3465094" cy="984885"/>
          </a:xfrm>
          <a:prstGeom prst="rect">
            <a:avLst/>
          </a:prstGeom>
          <a:noFill/>
        </p:spPr>
        <p:txBody>
          <a:bodyPr wrap="square" rtlCol="0">
            <a:spAutoFit/>
          </a:bodyPr>
          <a:lstStyle/>
          <a:p>
            <a:r>
              <a:rPr lang="en-IN" sz="4000" b="1" dirty="0">
                <a:latin typeface="Times New Roman" panose="02020603050405020304" pitchFamily="18" charset="0"/>
                <a:cs typeface="Times New Roman" panose="02020603050405020304" pitchFamily="18" charset="0"/>
              </a:rPr>
              <a:t>Software Used</a:t>
            </a:r>
          </a:p>
          <a:p>
            <a:endParaRPr lang="en-IN" dirty="0"/>
          </a:p>
        </p:txBody>
      </p:sp>
      <p:sp>
        <p:nvSpPr>
          <p:cNvPr id="3" name="TextBox 2">
            <a:extLst>
              <a:ext uri="{FF2B5EF4-FFF2-40B4-BE49-F238E27FC236}">
                <a16:creationId xmlns:a16="http://schemas.microsoft.com/office/drawing/2014/main" id="{30C7C3C0-52D9-A5BF-A76B-4D0AB90E0C7B}"/>
              </a:ext>
            </a:extLst>
          </p:cNvPr>
          <p:cNvSpPr txBox="1"/>
          <p:nvPr/>
        </p:nvSpPr>
        <p:spPr>
          <a:xfrm>
            <a:off x="2194560" y="1617044"/>
            <a:ext cx="7180446" cy="3108543"/>
          </a:xfrm>
          <a:prstGeom prst="rect">
            <a:avLst/>
          </a:prstGeom>
          <a:noFill/>
        </p:spPr>
        <p:txBody>
          <a:bodyPr wrap="square" rtlCol="0">
            <a:spAutoFit/>
          </a:bodyPr>
          <a:lstStyle/>
          <a:p>
            <a:pPr marL="285750" indent="-285750">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The project was created solely on </a:t>
            </a:r>
            <a:r>
              <a:rPr lang="en-IN" sz="2000" dirty="0" err="1">
                <a:latin typeface="Times New Roman" panose="02020603050405020304" pitchFamily="18" charset="0"/>
                <a:cs typeface="Times New Roman" panose="02020603050405020304" pitchFamily="18" charset="0"/>
              </a:rPr>
              <a:t>jupyter</a:t>
            </a:r>
            <a:r>
              <a:rPr lang="en-IN" sz="2000" dirty="0">
                <a:latin typeface="Times New Roman" panose="02020603050405020304" pitchFamily="18" charset="0"/>
                <a:cs typeface="Times New Roman" panose="02020603050405020304" pitchFamily="18" charset="0"/>
              </a:rPr>
              <a:t> notebook using python language.</a:t>
            </a:r>
          </a:p>
          <a:p>
            <a:endParaRPr lang="en-IN" sz="2000" dirty="0">
              <a:latin typeface="Times New Roman" panose="02020603050405020304" pitchFamily="18" charset="0"/>
              <a:cs typeface="Times New Roman" panose="02020603050405020304" pitchFamily="18" charset="0"/>
            </a:endParaRPr>
          </a:p>
          <a:p>
            <a:pPr marL="1200150" lvl="2" indent="-285750">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Python libraries used :</a:t>
            </a:r>
          </a:p>
          <a:p>
            <a:r>
              <a:rPr lang="en-IN" sz="2000" dirty="0">
                <a:latin typeface="Times New Roman" panose="02020603050405020304" pitchFamily="18" charset="0"/>
                <a:cs typeface="Times New Roman" panose="02020603050405020304" pitchFamily="18" charset="0"/>
              </a:rPr>
              <a:t>			Pandas</a:t>
            </a:r>
          </a:p>
          <a:p>
            <a:r>
              <a:rPr lang="en-IN" sz="2000" dirty="0">
                <a:latin typeface="Times New Roman" panose="02020603050405020304" pitchFamily="18" charset="0"/>
                <a:cs typeface="Times New Roman" panose="02020603050405020304" pitchFamily="18" charset="0"/>
              </a:rPr>
              <a:t>			NLTK</a:t>
            </a:r>
          </a:p>
          <a:p>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Numpy</a:t>
            </a:r>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			re</a:t>
            </a:r>
          </a:p>
          <a:p>
            <a:r>
              <a:rPr lang="en-IN" dirty="0"/>
              <a:t>	</a:t>
            </a:r>
          </a:p>
          <a:p>
            <a:endParaRPr lang="en-IN" dirty="0"/>
          </a:p>
        </p:txBody>
      </p:sp>
    </p:spTree>
    <p:extLst>
      <p:ext uri="{BB962C8B-B14F-4D97-AF65-F5344CB8AC3E}">
        <p14:creationId xmlns:p14="http://schemas.microsoft.com/office/powerpoint/2010/main" val="2397410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138</TotalTime>
  <Words>575</Words>
  <Application>Microsoft Office PowerPoint</Application>
  <PresentationFormat>Widescreen</PresentationFormat>
  <Paragraphs>71</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Calibri Light</vt:lpstr>
      <vt:lpstr>Montserrat</vt:lpstr>
      <vt:lpstr>Times New Roman</vt:lpstr>
      <vt:lpstr>Wingdings</vt:lpstr>
      <vt:lpstr>Office Theme</vt:lpstr>
      <vt:lpstr>Sentiment Analysis of Hospital Feedback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Toshin Ghosh</dc:creator>
  <cp:lastModifiedBy>Toshin Ghosh</cp:lastModifiedBy>
  <cp:revision>2</cp:revision>
  <dcterms:created xsi:type="dcterms:W3CDTF">2022-12-09T18:59:27Z</dcterms:created>
  <dcterms:modified xsi:type="dcterms:W3CDTF">2022-12-10T04:46:39Z</dcterms:modified>
</cp:coreProperties>
</file>