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9" r:id="rId4"/>
    <p:sldId id="297" r:id="rId5"/>
    <p:sldId id="296" r:id="rId6"/>
  </p:sldIdLst>
  <p:sldSz cx="9144000" cy="5143500" type="screen16x9"/>
  <p:notesSz cx="6858000" cy="9144000"/>
  <p:embeddedFontLst>
    <p:embeddedFont>
      <p:font typeface="Lexend Deca" pitchFamily="2" charset="-78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0" autoAdjust="0"/>
    <p:restoredTop sz="94674"/>
  </p:normalViewPr>
  <p:slideViewPr>
    <p:cSldViewPr snapToGrid="0">
      <p:cViewPr varScale="1">
        <p:scale>
          <a:sx n="165" d="100"/>
          <a:sy n="16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0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069566" y="291063"/>
            <a:ext cx="764981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MULTI-DB ADAPTER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71" y="1193435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500" y="199558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4834" y="154158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3539" y="4072864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ysql Dolphin Square - Mysql Dolphin Logo Transparent PNG - 1024x1024 -  Free Download on NicePNG">
            <a:extLst>
              <a:ext uri="{FF2B5EF4-FFF2-40B4-BE49-F238E27FC236}">
                <a16:creationId xmlns:a16="http://schemas.microsoft.com/office/drawing/2014/main" id="{B92F9560-1430-1B13-5EC7-3EF434AB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7" y="195498"/>
            <a:ext cx="1335912" cy="137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5A075-9A87-FDBF-1C85-429543286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1772" y="4339750"/>
            <a:ext cx="705641" cy="727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79339" y="6682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EXTRACTION OF DATATYPES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9FE977-A6F9-AE33-C7B5-C589720C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1" y="1643270"/>
            <a:ext cx="3897273" cy="2277469"/>
          </a:xfrm>
          <a:prstGeom prst="rect">
            <a:avLst/>
          </a:prstGeom>
        </p:spPr>
      </p:pic>
      <p:sp>
        <p:nvSpPr>
          <p:cNvPr id="14" name="Google Shape;95;p17">
            <a:extLst>
              <a:ext uri="{FF2B5EF4-FFF2-40B4-BE49-F238E27FC236}">
                <a16:creationId xmlns:a16="http://schemas.microsoft.com/office/drawing/2014/main" id="{2F052ED1-45E4-3BA6-AAD5-94FE8D5B3679}"/>
              </a:ext>
            </a:extLst>
          </p:cNvPr>
          <p:cNvSpPr txBox="1">
            <a:spLocks/>
          </p:cNvSpPr>
          <p:nvPr/>
        </p:nvSpPr>
        <p:spPr>
          <a:xfrm>
            <a:off x="5067517" y="2455131"/>
            <a:ext cx="3687417" cy="255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Font typeface="Muli"/>
              <a:buNone/>
            </a:pPr>
            <a:r>
              <a:rPr lang="en-US" dirty="0"/>
              <a:t>Defining common datatypes based on two different DataBases.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07663" y="-21561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-  Create Table</a:t>
            </a:r>
            <a:endParaRPr dirty="0"/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10466" r="7542" b="10825"/>
          <a:stretch/>
        </p:blipFill>
        <p:spPr>
          <a:xfrm>
            <a:off x="507663" y="772509"/>
            <a:ext cx="5396873" cy="3393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39897"/>
          <a:stretch/>
        </p:blipFill>
        <p:spPr>
          <a:xfrm>
            <a:off x="507663" y="4262283"/>
            <a:ext cx="7924800" cy="8358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07663" y="-21561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-  Insert into Table</a:t>
            </a:r>
            <a:endParaRPr dirty="0"/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63" y="1424750"/>
            <a:ext cx="7886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610474" y="1063375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PROCESS OF DATA MIGRATION</a:t>
            </a:r>
            <a:endParaRPr dirty="0"/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F7192-99B3-BD5D-279E-276B814D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1" y="1636642"/>
            <a:ext cx="2458856" cy="2861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9FE32-FCF9-76DE-182A-DC13A1D43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67" y="1636642"/>
            <a:ext cx="2829900" cy="28616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EF454-7C94-D79A-3770-8515F84C5B3E}"/>
              </a:ext>
            </a:extLst>
          </p:cNvPr>
          <p:cNvCxnSpPr/>
          <p:nvPr/>
        </p:nvCxnSpPr>
        <p:spPr>
          <a:xfrm flipV="1">
            <a:off x="3245307" y="2022296"/>
            <a:ext cx="2307354" cy="221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80711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</Words>
  <Application>Microsoft Macintosh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Lexend Deca</vt:lpstr>
      <vt:lpstr>Muli</vt:lpstr>
      <vt:lpstr>Arial</vt:lpstr>
      <vt:lpstr>Aliena template</vt:lpstr>
      <vt:lpstr>MULTI-DB ADAPTER</vt:lpstr>
      <vt:lpstr>EXTRACTION OF DATATYPES</vt:lpstr>
      <vt:lpstr>Query -  Create Table</vt:lpstr>
      <vt:lpstr>Query -  Insert into Table</vt:lpstr>
      <vt:lpstr>PROCESS OF DATA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MULTI-DB ADAPTER</dc:title>
  <dc:creator>Abhinav Mishra</dc:creator>
  <cp:lastModifiedBy>TOSHIT G</cp:lastModifiedBy>
  <cp:revision>8</cp:revision>
  <dcterms:modified xsi:type="dcterms:W3CDTF">2023-04-04T14:40:16Z</dcterms:modified>
</cp:coreProperties>
</file>