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uwatosin Akintayo" initials="OA" lastIdx="1" clrIdx="0">
    <p:extLst>
      <p:ext uri="{19B8F6BF-5375-455C-9EA6-DF929625EA0E}">
        <p15:presenceInfo xmlns:p15="http://schemas.microsoft.com/office/powerpoint/2012/main" userId="5eee6ebe85c810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32" autoAdjust="0"/>
  </p:normalViewPr>
  <p:slideViewPr>
    <p:cSldViewPr snapToGrid="0">
      <p:cViewPr varScale="1">
        <p:scale>
          <a:sx n="96" d="100"/>
          <a:sy n="96" d="100"/>
        </p:scale>
        <p:origin x="82" y="1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22:36:23.18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C21A1-1298-4B42-96A1-6D42BC5633E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D9CE3-ADA5-4716-85B2-9719F6C18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3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SMLL/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D9CE3-ADA5-4716-85B2-9719F6C188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1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CD9CE3-ADA5-4716-85B2-9719F6C1882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0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0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5294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65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95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07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2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19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3FE6-21FD-6855-4E85-3FC78F68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190"/>
            <a:ext cx="10515600" cy="4351338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5B6C-81E7-0C1A-2D9A-B92D003A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C308-527F-BC0C-90B3-2CC2A67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8CDA-D14C-9C8F-C2B7-67674B0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8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1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1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27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6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34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54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D6DBC-44D9-498D-A3B3-5013EACA5D2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954B70-8AE3-4F90-8582-32955E5BC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8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6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780-9949-C891-4D5D-54A34DFAC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3A6BF-7304-954C-C583-015EC418E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BUSINESS CASE FOR CHIMONICA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FCF6E-969F-9432-E4AB-F652B55337C9}"/>
              </a:ext>
            </a:extLst>
          </p:cNvPr>
          <p:cNvSpPr txBox="1"/>
          <p:nvPr/>
        </p:nvSpPr>
        <p:spPr>
          <a:xfrm>
            <a:off x="7235687" y="-2252870"/>
            <a:ext cx="457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>
              <a:ln>
                <a:solidFill>
                  <a:schemeClr val="bg2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9599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902-52F1-FF34-B290-BB4C6B99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2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E51B-F1F5-98DD-AB29-7BC327BB3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NNEKA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LEO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OBINNA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ABISOLA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ADEOLA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PRINCESS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EDUN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DANIEL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7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9A23AF-0F05-1FFE-381C-1B8923182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493985"/>
              </p:ext>
            </p:extLst>
          </p:nvPr>
        </p:nvGraphicFramePr>
        <p:xfrm>
          <a:off x="1473131" y="995056"/>
          <a:ext cx="7975668" cy="421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17">
                  <a:extLst>
                    <a:ext uri="{9D8B030D-6E8A-4147-A177-3AD203B41FA5}">
                      <a16:colId xmlns:a16="http://schemas.microsoft.com/office/drawing/2014/main" val="2409087576"/>
                    </a:ext>
                  </a:extLst>
                </a:gridCol>
                <a:gridCol w="1993917">
                  <a:extLst>
                    <a:ext uri="{9D8B030D-6E8A-4147-A177-3AD203B41FA5}">
                      <a16:colId xmlns:a16="http://schemas.microsoft.com/office/drawing/2014/main" val="3130780392"/>
                    </a:ext>
                  </a:extLst>
                </a:gridCol>
                <a:gridCol w="1993917">
                  <a:extLst>
                    <a:ext uri="{9D8B030D-6E8A-4147-A177-3AD203B41FA5}">
                      <a16:colId xmlns:a16="http://schemas.microsoft.com/office/drawing/2014/main" val="1597416847"/>
                    </a:ext>
                  </a:extLst>
                </a:gridCol>
                <a:gridCol w="1993917">
                  <a:extLst>
                    <a:ext uri="{9D8B030D-6E8A-4147-A177-3AD203B41FA5}">
                      <a16:colId xmlns:a16="http://schemas.microsoft.com/office/drawing/2014/main" val="2051053479"/>
                    </a:ext>
                  </a:extLst>
                </a:gridCol>
              </a:tblGrid>
              <a:tr h="449430">
                <a:tc>
                  <a:txBody>
                    <a:bodyPr/>
                    <a:lstStyle/>
                    <a:p>
                      <a:r>
                        <a:rPr lang="en-GB" dirty="0"/>
                        <a:t>SUBMITTED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MD/CEO CHIMONICA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SUBMITTED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24224"/>
                  </a:ext>
                </a:extLst>
              </a:tr>
              <a:tr h="738336">
                <a:tc>
                  <a:txBody>
                    <a:bodyPr/>
                    <a:lstStyle/>
                    <a:p>
                      <a:r>
                        <a:rPr lang="en-GB" dirty="0"/>
                        <a:t>TO THE ATTENTION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DIRECTOR, 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 OF CONTACT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10216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ASOKORO ,ABUJA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ASOKORO, ABUJA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71581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r>
                        <a:rPr lang="en-GB" dirty="0"/>
                        <a:t>PHONE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08144116761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08144116761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16989"/>
                  </a:ext>
                </a:extLst>
              </a:tr>
              <a:tr h="340878"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Tosin595ade@gmail.com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Tosin595ade@gmail ,com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077671"/>
                  </a:ext>
                </a:extLst>
              </a:tr>
              <a:tr h="911814">
                <a:tc>
                  <a:txBody>
                    <a:bodyPr/>
                    <a:lstStyle/>
                    <a:p>
                      <a:r>
                        <a:rPr lang="en-GB" dirty="0"/>
                        <a:t>DATE 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12/02/2024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GROUP2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8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1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9C81-0C73-57F7-8264-5EB3355E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EXCUTIVE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EDD557-BBE4-997F-C8E3-FB5A2778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executive summary outlines the strategic plans to positively impact </a:t>
            </a:r>
            <a:r>
              <a:rPr lang="en-GB" dirty="0" err="1"/>
              <a:t>ChiMonica</a:t>
            </a:r>
            <a:r>
              <a:rPr lang="en-GB" dirty="0"/>
              <a:t> Bank by implementing digital technology metrics.</a:t>
            </a:r>
          </a:p>
          <a:p>
            <a:pPr marL="0" indent="0">
              <a:buNone/>
            </a:pPr>
            <a:r>
              <a:rPr lang="en-GB" dirty="0"/>
              <a:t>      </a:t>
            </a:r>
          </a:p>
          <a:p>
            <a:pPr marL="0" indent="0">
              <a:buNone/>
            </a:pPr>
            <a:r>
              <a:rPr lang="en-GB" dirty="0"/>
              <a:t>This approach aims to enhance customer satisfaction , prevent </a:t>
            </a:r>
            <a:r>
              <a:rPr lang="en-GB" dirty="0" err="1"/>
              <a:t>complainance</a:t>
            </a:r>
            <a:r>
              <a:rPr lang="en-GB" dirty="0"/>
              <a:t> issues, and ensure the bank remains competitive and </a:t>
            </a:r>
            <a:r>
              <a:rPr lang="en-GB" dirty="0" err="1"/>
              <a:t>relevant,aligning</a:t>
            </a:r>
            <a:r>
              <a:rPr lang="en-GB" dirty="0"/>
              <a:t> with the overall bank strategy.</a:t>
            </a:r>
          </a:p>
        </p:txBody>
      </p:sp>
    </p:spTree>
    <p:extLst>
      <p:ext uri="{BB962C8B-B14F-4D97-AF65-F5344CB8AC3E}">
        <p14:creationId xmlns:p14="http://schemas.microsoft.com/office/powerpoint/2010/main" val="229327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28A-49DC-4BF0-2FC3-0E68EA2B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2740-E470-4234-8CFC-B4D01555C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ChiMonica</a:t>
            </a:r>
            <a:r>
              <a:rPr lang="en-GB" dirty="0"/>
              <a:t> Bank relies on </a:t>
            </a:r>
          </a:p>
        </p:txBody>
      </p:sp>
    </p:spTree>
    <p:extLst>
      <p:ext uri="{BB962C8B-B14F-4D97-AF65-F5344CB8AC3E}">
        <p14:creationId xmlns:p14="http://schemas.microsoft.com/office/powerpoint/2010/main" val="14027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22E5-FA98-96B5-0660-0F99F29A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new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9736D-F4E4-AA39-961E-4A4CEDFC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3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8B4A-C4A5-6405-3930-1A34BB4DA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21" y="125835"/>
            <a:ext cx="7415868" cy="1208015"/>
          </a:xfrm>
        </p:spPr>
        <p:txBody>
          <a:bodyPr/>
          <a:lstStyle/>
          <a:p>
            <a:r>
              <a:rPr lang="en-GB" dirty="0"/>
              <a:t>REVEIW OF OPTION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41BD-640D-1214-3190-0E7517F5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058" y="1258349"/>
            <a:ext cx="9666844" cy="5335398"/>
          </a:xfrm>
        </p:spPr>
        <p:txBody>
          <a:bodyPr>
            <a:normAutofit/>
          </a:bodyPr>
          <a:lstStyle/>
          <a:p>
            <a:r>
              <a:rPr lang="en-GB" dirty="0"/>
              <a:t>To ensure that the chosen solution aligns and addresses the identified </a:t>
            </a:r>
            <a:r>
              <a:rPr lang="en-GB" dirty="0" err="1"/>
              <a:t>challenges.Below</a:t>
            </a:r>
            <a:r>
              <a:rPr lang="en-GB" dirty="0"/>
              <a:t> are the key requirements fir the new solution ;                                          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1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2BAB-20EB-66DD-1191-057C75C7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VENDORS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C4A6-3A59-147E-49DC-E34DD8B3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AMAZON INCOPORATED</a:t>
            </a:r>
          </a:p>
          <a:p>
            <a:r>
              <a:rPr lang="en-GB" dirty="0"/>
              <a:t>USOFT ENTERPRISE</a:t>
            </a:r>
          </a:p>
          <a:p>
            <a:r>
              <a:rPr lang="en-GB" dirty="0"/>
              <a:t>LEO SOFT COMPANY CORPORATION </a:t>
            </a:r>
          </a:p>
        </p:txBody>
      </p:sp>
    </p:spTree>
    <p:extLst>
      <p:ext uri="{BB962C8B-B14F-4D97-AF65-F5344CB8AC3E}">
        <p14:creationId xmlns:p14="http://schemas.microsoft.com/office/powerpoint/2010/main" val="286880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00FC-10EE-E09D-578D-C7E8474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86EF-B638-45AE-B05F-8F432CDF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12Million naira for the procurement of the software </a:t>
            </a:r>
          </a:p>
        </p:txBody>
      </p:sp>
    </p:spTree>
    <p:extLst>
      <p:ext uri="{BB962C8B-B14F-4D97-AF65-F5344CB8AC3E}">
        <p14:creationId xmlns:p14="http://schemas.microsoft.com/office/powerpoint/2010/main" val="192159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02E7-0B10-D847-ED73-2FC1B8A8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 OF AN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5777-7279-B6B2-276B-CCBC5B0B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Transparency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Time- saving.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Increase in customer satisfaction.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Higher expectation on the profit of the bank.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Risk mitigation.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5966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204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GROUP2</vt:lpstr>
      <vt:lpstr>PowerPoint Presentation</vt:lpstr>
      <vt:lpstr>EXCUTIVE SUMMARY</vt:lpstr>
      <vt:lpstr>Current implementation </vt:lpstr>
      <vt:lpstr>Finding new implementation</vt:lpstr>
      <vt:lpstr>REVEIW OF OPTION </vt:lpstr>
      <vt:lpstr>POSSIBLE VENDORS</vt:lpstr>
      <vt:lpstr>COST IMPLICATION</vt:lpstr>
      <vt:lpstr>BENEFIT OF AN UPDATE</vt:lpstr>
      <vt:lpstr>GROUP 2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GROUP2</dc:title>
  <dc:creator>Oluwatosin Akintayo</dc:creator>
  <cp:lastModifiedBy>Oluwatosin Akintayo</cp:lastModifiedBy>
  <cp:revision>2</cp:revision>
  <dcterms:created xsi:type="dcterms:W3CDTF">2024-02-04T22:27:37Z</dcterms:created>
  <dcterms:modified xsi:type="dcterms:W3CDTF">2024-02-05T14:01:59Z</dcterms:modified>
</cp:coreProperties>
</file>