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3" r:id="rId2"/>
    <p:sldId id="256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1F6A8-233A-44E9-AB57-B32DCA75A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2769704"/>
            <a:ext cx="8825660" cy="1423477"/>
          </a:xfrm>
        </p:spPr>
        <p:txBody>
          <a:bodyPr/>
          <a:lstStyle/>
          <a:p>
            <a:r>
              <a:rPr lang="en-CA" sz="4500" dirty="0"/>
              <a:t>CENG 317 – </a:t>
            </a:r>
            <a:br>
              <a:rPr lang="en-CA" sz="4500" dirty="0"/>
            </a:br>
            <a:r>
              <a:rPr lang="en-CA" sz="4500" dirty="0"/>
              <a:t>Project Presentation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C1113C-10CE-47BC-99BB-594D4569F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4954" y="4784035"/>
            <a:ext cx="8825659" cy="1101332"/>
          </a:xfrm>
        </p:spPr>
        <p:txBody>
          <a:bodyPr>
            <a:normAutofit/>
          </a:bodyPr>
          <a:lstStyle/>
          <a:p>
            <a:r>
              <a:rPr lang="en-CA" sz="3200" b="1" dirty="0">
                <a:solidFill>
                  <a:schemeClr val="accent5">
                    <a:lumMod val="50000"/>
                  </a:schemeClr>
                </a:solidFill>
              </a:rPr>
              <a:t>Tosin Ajayi </a:t>
            </a:r>
          </a:p>
        </p:txBody>
      </p:sp>
    </p:spTree>
    <p:extLst>
      <p:ext uri="{BB962C8B-B14F-4D97-AF65-F5344CB8AC3E}">
        <p14:creationId xmlns:p14="http://schemas.microsoft.com/office/powerpoint/2010/main" val="3666937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79598-72DD-4BDB-A232-96E798B622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CA" dirty="0"/>
            </a:br>
            <a:br>
              <a:rPr lang="en-CA" dirty="0"/>
            </a:br>
            <a:br>
              <a:rPr lang="en-CA" dirty="0"/>
            </a:br>
            <a:r>
              <a:rPr lang="en-CA" dirty="0"/>
              <a:t>Proposal:</a:t>
            </a:r>
            <a:br>
              <a:rPr lang="en-CA" dirty="0"/>
            </a:br>
            <a:br>
              <a:rPr lang="en-CA" dirty="0"/>
            </a:br>
            <a:r>
              <a:rPr lang="en-CA" dirty="0"/>
              <a:t>Parts Crib Database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C4AAF2-0BAA-4BD7-87C9-8AEF093E89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Using Non-</a:t>
            </a:r>
            <a:r>
              <a:rPr lang="en-CA" i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usb</a:t>
            </a:r>
            <a:r>
              <a:rPr lang="en-CA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Barcode scanner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85AFEFE-ED7F-41FB-B863-8C2931A95F2E}"/>
              </a:ext>
            </a:extLst>
          </p:cNvPr>
          <p:cNvSpPr txBox="1">
            <a:spLocks/>
          </p:cNvSpPr>
          <p:nvPr/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CA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4011559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70ED2-0BD7-40AB-8EDB-149A12F27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Budget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95699A4-784D-4937-AA17-31FB4373A6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365" t="29571" r="55846" b="20014"/>
          <a:stretch/>
        </p:blipFill>
        <p:spPr>
          <a:xfrm>
            <a:off x="2888973" y="2065049"/>
            <a:ext cx="7328451" cy="4680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095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2AA39-8D8E-47AD-8BE4-0A3B193B8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Project Schedule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FB235C7-F086-4CCB-AD8A-C22D65AA29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0671" y="1961537"/>
            <a:ext cx="10545468" cy="4638046"/>
          </a:xfrm>
        </p:spPr>
      </p:pic>
    </p:spTree>
    <p:extLst>
      <p:ext uri="{BB962C8B-B14F-4D97-AF65-F5344CB8AC3E}">
        <p14:creationId xmlns:p14="http://schemas.microsoft.com/office/powerpoint/2010/main" val="3836520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52103-2444-48ED-A323-2DE749D13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B72C8-E56A-44DA-87F8-99C1DCF5E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3200" dirty="0"/>
              <a:t>The real life demonstration of using the Barcode scanner, that is when scanning the student Id card the number will pop on the screen</a:t>
            </a:r>
            <a:r>
              <a:rPr lang="en-CA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70035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BD94A-224E-45A0-9EDD-4DDC9D310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Course Knowledge utilized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DFCEB-F470-45BB-990A-5C1F421B6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Network Programming</a:t>
            </a:r>
          </a:p>
          <a:p>
            <a:r>
              <a:rPr lang="en-CA" dirty="0"/>
              <a:t>Software Engineering</a:t>
            </a:r>
          </a:p>
          <a:p>
            <a:r>
              <a:rPr lang="en-CA" dirty="0"/>
              <a:t>Digital interfacing</a:t>
            </a:r>
          </a:p>
          <a:p>
            <a:r>
              <a:rPr lang="en-CA" dirty="0"/>
              <a:t>Writing skills</a:t>
            </a:r>
          </a:p>
          <a:p>
            <a:r>
              <a:rPr lang="en-CA" dirty="0"/>
              <a:t>Java </a:t>
            </a:r>
          </a:p>
          <a:p>
            <a:r>
              <a:rPr lang="en-CA" dirty="0"/>
              <a:t>Database</a:t>
            </a:r>
          </a:p>
          <a:p>
            <a:r>
              <a:rPr lang="en-CA" dirty="0"/>
              <a:t>Intro to Electrical</a:t>
            </a:r>
          </a:p>
          <a:p>
            <a:r>
              <a:rPr lang="en-CA" dirty="0"/>
              <a:t>Pc Hardware Operating system </a:t>
            </a:r>
          </a:p>
        </p:txBody>
      </p:sp>
    </p:spTree>
    <p:extLst>
      <p:ext uri="{BB962C8B-B14F-4D97-AF65-F5344CB8AC3E}">
        <p14:creationId xmlns:p14="http://schemas.microsoft.com/office/powerpoint/2010/main" val="9343060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7688</TotalTime>
  <Words>60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 Boardroom</vt:lpstr>
      <vt:lpstr>CENG 317 –  Project Presentation </vt:lpstr>
      <vt:lpstr>   Proposal:  Parts Crib Database</vt:lpstr>
      <vt:lpstr>Budget</vt:lpstr>
      <vt:lpstr>Project Schedule</vt:lpstr>
      <vt:lpstr>Demonstration</vt:lpstr>
      <vt:lpstr>Course Knowledge utilized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Tosin Ajayi</dc:creator>
  <cp:lastModifiedBy>Tosin Ajayi</cp:lastModifiedBy>
  <cp:revision>12</cp:revision>
  <dcterms:created xsi:type="dcterms:W3CDTF">2018-01-09T19:19:46Z</dcterms:created>
  <dcterms:modified xsi:type="dcterms:W3CDTF">2018-01-15T03:39:12Z</dcterms:modified>
</cp:coreProperties>
</file>