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3.png" ContentType="image/png"/>
  <Override PartName="/ppt/media/image1.jpeg" ContentType="image/jpeg"/>
  <Override PartName="/ppt/media/image2.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25" name="PlaceHolder 2"/>
          <p:cNvSpPr>
            <a:spLocks noGrp="1"/>
          </p:cNvSpPr>
          <p:nvPr>
            <p:ph type="body"/>
          </p:nvPr>
        </p:nvSpPr>
        <p:spPr>
          <a:xfrm>
            <a:off x="504000" y="1768680"/>
            <a:ext cx="9071640" cy="2090880"/>
          </a:xfrm>
          <a:prstGeom prst="rect">
            <a:avLst/>
          </a:prstGeom>
        </p:spPr>
        <p:txBody>
          <a:bodyPr lIns="0" rIns="0" tIns="0" bIns="0">
            <a:normAutofit/>
          </a:bodyPr>
          <a:p>
            <a:endParaRPr b="0" lang="en-CA" sz="3200" spc="-1" strike="noStrike">
              <a:latin typeface="Arial"/>
            </a:endParaRPr>
          </a:p>
        </p:txBody>
      </p:sp>
      <p:sp>
        <p:nvSpPr>
          <p:cNvPr id="26" name="PlaceHolder 3"/>
          <p:cNvSpPr>
            <a:spLocks noGrp="1"/>
          </p:cNvSpPr>
          <p:nvPr>
            <p:ph type="body"/>
          </p:nvPr>
        </p:nvSpPr>
        <p:spPr>
          <a:xfrm>
            <a:off x="504000" y="4058640"/>
            <a:ext cx="90716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30"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
        <p:nvSpPr>
          <p:cNvPr id="31" name="PlaceHolder 5"/>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33" name="PlaceHolder 2"/>
          <p:cNvSpPr>
            <a:spLocks noGrp="1"/>
          </p:cNvSpPr>
          <p:nvPr>
            <p:ph type="body"/>
          </p:nvPr>
        </p:nvSpPr>
        <p:spPr>
          <a:xfrm>
            <a:off x="504000" y="1768680"/>
            <a:ext cx="2920680" cy="2090880"/>
          </a:xfrm>
          <a:prstGeom prst="rect">
            <a:avLst/>
          </a:prstGeom>
        </p:spPr>
        <p:txBody>
          <a:bodyPr lIns="0" rIns="0" tIns="0" bIns="0">
            <a:normAutofit/>
          </a:bodyPr>
          <a:p>
            <a:endParaRPr b="0" lang="en-CA" sz="3200" spc="-1" strike="noStrike">
              <a:latin typeface="Arial"/>
            </a:endParaRPr>
          </a:p>
        </p:txBody>
      </p:sp>
      <p:sp>
        <p:nvSpPr>
          <p:cNvPr id="34" name="PlaceHolder 3"/>
          <p:cNvSpPr>
            <a:spLocks noGrp="1"/>
          </p:cNvSpPr>
          <p:nvPr>
            <p:ph type="body"/>
          </p:nvPr>
        </p:nvSpPr>
        <p:spPr>
          <a:xfrm>
            <a:off x="3571200" y="1768680"/>
            <a:ext cx="2920680" cy="2090880"/>
          </a:xfrm>
          <a:prstGeom prst="rect">
            <a:avLst/>
          </a:prstGeom>
        </p:spPr>
        <p:txBody>
          <a:bodyPr lIns="0" rIns="0" tIns="0" bIns="0">
            <a:normAutofit/>
          </a:bodyPr>
          <a:p>
            <a:endParaRPr b="0" lang="en-CA" sz="3200" spc="-1" strike="noStrike">
              <a:latin typeface="Arial"/>
            </a:endParaRPr>
          </a:p>
        </p:txBody>
      </p:sp>
      <p:sp>
        <p:nvSpPr>
          <p:cNvPr id="35" name="PlaceHolder 4"/>
          <p:cNvSpPr>
            <a:spLocks noGrp="1"/>
          </p:cNvSpPr>
          <p:nvPr>
            <p:ph type="body"/>
          </p:nvPr>
        </p:nvSpPr>
        <p:spPr>
          <a:xfrm>
            <a:off x="6638040" y="1768680"/>
            <a:ext cx="2920680" cy="2090880"/>
          </a:xfrm>
          <a:prstGeom prst="rect">
            <a:avLst/>
          </a:prstGeom>
        </p:spPr>
        <p:txBody>
          <a:bodyPr lIns="0" rIns="0" tIns="0" bIns="0">
            <a:normAutofit/>
          </a:bodyPr>
          <a:p>
            <a:endParaRPr b="0" lang="en-CA" sz="3200" spc="-1" strike="noStrike">
              <a:latin typeface="Arial"/>
            </a:endParaRPr>
          </a:p>
        </p:txBody>
      </p:sp>
      <p:sp>
        <p:nvSpPr>
          <p:cNvPr id="36" name="PlaceHolder 5"/>
          <p:cNvSpPr>
            <a:spLocks noGrp="1"/>
          </p:cNvSpPr>
          <p:nvPr>
            <p:ph type="body"/>
          </p:nvPr>
        </p:nvSpPr>
        <p:spPr>
          <a:xfrm>
            <a:off x="6638040" y="4058640"/>
            <a:ext cx="2920680" cy="2090880"/>
          </a:xfrm>
          <a:prstGeom prst="rect">
            <a:avLst/>
          </a:prstGeom>
        </p:spPr>
        <p:txBody>
          <a:bodyPr lIns="0" rIns="0" tIns="0" bIns="0">
            <a:normAutofit/>
          </a:bodyPr>
          <a:p>
            <a:endParaRPr b="0" lang="en-CA" sz="3200" spc="-1" strike="noStrike">
              <a:latin typeface="Arial"/>
            </a:endParaRPr>
          </a:p>
        </p:txBody>
      </p:sp>
      <p:sp>
        <p:nvSpPr>
          <p:cNvPr id="37" name="PlaceHolder 6"/>
          <p:cNvSpPr>
            <a:spLocks noGrp="1"/>
          </p:cNvSpPr>
          <p:nvPr>
            <p:ph type="body"/>
          </p:nvPr>
        </p:nvSpPr>
        <p:spPr>
          <a:xfrm>
            <a:off x="3571200" y="4058640"/>
            <a:ext cx="2920680" cy="2090880"/>
          </a:xfrm>
          <a:prstGeom prst="rect">
            <a:avLst/>
          </a:prstGeom>
        </p:spPr>
        <p:txBody>
          <a:bodyPr lIns="0" rIns="0" tIns="0" bIns="0">
            <a:normAutofit/>
          </a:bodyPr>
          <a:p>
            <a:endParaRPr b="0" lang="en-CA" sz="3200" spc="-1" strike="noStrike">
              <a:latin typeface="Arial"/>
            </a:endParaRPr>
          </a:p>
        </p:txBody>
      </p:sp>
      <p:sp>
        <p:nvSpPr>
          <p:cNvPr id="38" name="PlaceHolder 7"/>
          <p:cNvSpPr>
            <a:spLocks noGrp="1"/>
          </p:cNvSpPr>
          <p:nvPr>
            <p:ph type="body"/>
          </p:nvPr>
        </p:nvSpPr>
        <p:spPr>
          <a:xfrm>
            <a:off x="504000" y="4058640"/>
            <a:ext cx="292068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504000" y="1768680"/>
            <a:ext cx="9071640" cy="438372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47" name="PlaceHolder 2"/>
          <p:cNvSpPr>
            <a:spLocks noGrp="1"/>
          </p:cNvSpPr>
          <p:nvPr>
            <p:ph type="body"/>
          </p:nvPr>
        </p:nvSpPr>
        <p:spPr>
          <a:xfrm>
            <a:off x="504000" y="1768680"/>
            <a:ext cx="4426920" cy="4383720"/>
          </a:xfrm>
          <a:prstGeom prst="rect">
            <a:avLst/>
          </a:prstGeom>
        </p:spPr>
        <p:txBody>
          <a:bodyPr lIns="0" rIns="0" tIns="0" bIns="0">
            <a:normAutofit/>
          </a:bodyPr>
          <a:p>
            <a:endParaRPr b="0" lang="en-CA" sz="3200" spc="-1" strike="noStrike">
              <a:latin typeface="Arial"/>
            </a:endParaRPr>
          </a:p>
        </p:txBody>
      </p:sp>
      <p:sp>
        <p:nvSpPr>
          <p:cNvPr id="48" name="PlaceHolder 3"/>
          <p:cNvSpPr>
            <a:spLocks noGrp="1"/>
          </p:cNvSpPr>
          <p:nvPr>
            <p:ph type="body"/>
          </p:nvPr>
        </p:nvSpPr>
        <p:spPr>
          <a:xfrm>
            <a:off x="5152680" y="1768680"/>
            <a:ext cx="4426920" cy="438372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53" name="PlaceHolder 3"/>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
        <p:nvSpPr>
          <p:cNvPr id="54" name="PlaceHolder 4"/>
          <p:cNvSpPr>
            <a:spLocks noGrp="1"/>
          </p:cNvSpPr>
          <p:nvPr>
            <p:ph type="body"/>
          </p:nvPr>
        </p:nvSpPr>
        <p:spPr>
          <a:xfrm>
            <a:off x="5152680" y="1768680"/>
            <a:ext cx="4426920" cy="438372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4"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56" name="PlaceHolder 2"/>
          <p:cNvSpPr>
            <a:spLocks noGrp="1"/>
          </p:cNvSpPr>
          <p:nvPr>
            <p:ph type="body"/>
          </p:nvPr>
        </p:nvSpPr>
        <p:spPr>
          <a:xfrm>
            <a:off x="504000" y="1768680"/>
            <a:ext cx="4426920" cy="4383720"/>
          </a:xfrm>
          <a:prstGeom prst="rect">
            <a:avLst/>
          </a:prstGeom>
        </p:spPr>
        <p:txBody>
          <a:bodyPr lIns="0" rIns="0" tIns="0" bIns="0">
            <a:normAutofit/>
          </a:bodyPr>
          <a:p>
            <a:endParaRPr b="0" lang="en-CA"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62" name="PlaceHolder 4"/>
          <p:cNvSpPr>
            <a:spLocks noGrp="1"/>
          </p:cNvSpPr>
          <p:nvPr>
            <p:ph type="body"/>
          </p:nvPr>
        </p:nvSpPr>
        <p:spPr>
          <a:xfrm>
            <a:off x="504000" y="4058640"/>
            <a:ext cx="90716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64" name="PlaceHolder 2"/>
          <p:cNvSpPr>
            <a:spLocks noGrp="1"/>
          </p:cNvSpPr>
          <p:nvPr>
            <p:ph type="body"/>
          </p:nvPr>
        </p:nvSpPr>
        <p:spPr>
          <a:xfrm>
            <a:off x="504000" y="1768680"/>
            <a:ext cx="9071640" cy="2090880"/>
          </a:xfrm>
          <a:prstGeom prst="rect">
            <a:avLst/>
          </a:prstGeom>
        </p:spPr>
        <p:txBody>
          <a:bodyPr lIns="0" rIns="0" tIns="0" bIns="0">
            <a:normAutofit/>
          </a:bodyPr>
          <a:p>
            <a:endParaRPr b="0" lang="en-CA" sz="3200" spc="-1" strike="noStrike">
              <a:latin typeface="Arial"/>
            </a:endParaRPr>
          </a:p>
        </p:txBody>
      </p:sp>
      <p:sp>
        <p:nvSpPr>
          <p:cNvPr id="65" name="PlaceHolder 3"/>
          <p:cNvSpPr>
            <a:spLocks noGrp="1"/>
          </p:cNvSpPr>
          <p:nvPr>
            <p:ph type="body"/>
          </p:nvPr>
        </p:nvSpPr>
        <p:spPr>
          <a:xfrm>
            <a:off x="504000" y="4058640"/>
            <a:ext cx="90716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6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
        <p:nvSpPr>
          <p:cNvPr id="70" name="PlaceHolder 5"/>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72" name="PlaceHolder 2"/>
          <p:cNvSpPr>
            <a:spLocks noGrp="1"/>
          </p:cNvSpPr>
          <p:nvPr>
            <p:ph type="body"/>
          </p:nvPr>
        </p:nvSpPr>
        <p:spPr>
          <a:xfrm>
            <a:off x="504000" y="1768680"/>
            <a:ext cx="2920680" cy="2090880"/>
          </a:xfrm>
          <a:prstGeom prst="rect">
            <a:avLst/>
          </a:prstGeom>
        </p:spPr>
        <p:txBody>
          <a:bodyPr lIns="0" rIns="0" tIns="0" bIns="0">
            <a:normAutofit/>
          </a:bodyPr>
          <a:p>
            <a:endParaRPr b="0" lang="en-CA" sz="3200" spc="-1" strike="noStrike">
              <a:latin typeface="Arial"/>
            </a:endParaRPr>
          </a:p>
        </p:txBody>
      </p:sp>
      <p:sp>
        <p:nvSpPr>
          <p:cNvPr id="73" name="PlaceHolder 3"/>
          <p:cNvSpPr>
            <a:spLocks noGrp="1"/>
          </p:cNvSpPr>
          <p:nvPr>
            <p:ph type="body"/>
          </p:nvPr>
        </p:nvSpPr>
        <p:spPr>
          <a:xfrm>
            <a:off x="3571200" y="1768680"/>
            <a:ext cx="2920680" cy="2090880"/>
          </a:xfrm>
          <a:prstGeom prst="rect">
            <a:avLst/>
          </a:prstGeom>
        </p:spPr>
        <p:txBody>
          <a:bodyPr lIns="0" rIns="0" tIns="0" bIns="0">
            <a:normAutofit/>
          </a:bodyPr>
          <a:p>
            <a:endParaRPr b="0" lang="en-CA" sz="3200" spc="-1" strike="noStrike">
              <a:latin typeface="Arial"/>
            </a:endParaRPr>
          </a:p>
        </p:txBody>
      </p:sp>
      <p:sp>
        <p:nvSpPr>
          <p:cNvPr id="74" name="PlaceHolder 4"/>
          <p:cNvSpPr>
            <a:spLocks noGrp="1"/>
          </p:cNvSpPr>
          <p:nvPr>
            <p:ph type="body"/>
          </p:nvPr>
        </p:nvSpPr>
        <p:spPr>
          <a:xfrm>
            <a:off x="6638040" y="1768680"/>
            <a:ext cx="2920680" cy="2090880"/>
          </a:xfrm>
          <a:prstGeom prst="rect">
            <a:avLst/>
          </a:prstGeom>
        </p:spPr>
        <p:txBody>
          <a:bodyPr lIns="0" rIns="0" tIns="0" bIns="0">
            <a:normAutofit/>
          </a:bodyPr>
          <a:p>
            <a:endParaRPr b="0" lang="en-CA" sz="3200" spc="-1" strike="noStrike">
              <a:latin typeface="Arial"/>
            </a:endParaRPr>
          </a:p>
        </p:txBody>
      </p:sp>
      <p:sp>
        <p:nvSpPr>
          <p:cNvPr id="75" name="PlaceHolder 5"/>
          <p:cNvSpPr>
            <a:spLocks noGrp="1"/>
          </p:cNvSpPr>
          <p:nvPr>
            <p:ph type="body"/>
          </p:nvPr>
        </p:nvSpPr>
        <p:spPr>
          <a:xfrm>
            <a:off x="6638040" y="4058640"/>
            <a:ext cx="2920680" cy="2090880"/>
          </a:xfrm>
          <a:prstGeom prst="rect">
            <a:avLst/>
          </a:prstGeom>
        </p:spPr>
        <p:txBody>
          <a:bodyPr lIns="0" rIns="0" tIns="0" bIns="0">
            <a:normAutofit/>
          </a:bodyPr>
          <a:p>
            <a:endParaRPr b="0" lang="en-CA" sz="3200" spc="-1" strike="noStrike">
              <a:latin typeface="Arial"/>
            </a:endParaRPr>
          </a:p>
        </p:txBody>
      </p:sp>
      <p:sp>
        <p:nvSpPr>
          <p:cNvPr id="76" name="PlaceHolder 6"/>
          <p:cNvSpPr>
            <a:spLocks noGrp="1"/>
          </p:cNvSpPr>
          <p:nvPr>
            <p:ph type="body"/>
          </p:nvPr>
        </p:nvSpPr>
        <p:spPr>
          <a:xfrm>
            <a:off x="3571200" y="4058640"/>
            <a:ext cx="2920680" cy="2090880"/>
          </a:xfrm>
          <a:prstGeom prst="rect">
            <a:avLst/>
          </a:prstGeom>
        </p:spPr>
        <p:txBody>
          <a:bodyPr lIns="0" rIns="0" tIns="0" bIns="0">
            <a:normAutofit/>
          </a:bodyPr>
          <a:p>
            <a:endParaRPr b="0" lang="en-CA" sz="3200" spc="-1" strike="noStrike">
              <a:latin typeface="Arial"/>
            </a:endParaRPr>
          </a:p>
        </p:txBody>
      </p:sp>
      <p:sp>
        <p:nvSpPr>
          <p:cNvPr id="77" name="PlaceHolder 7"/>
          <p:cNvSpPr>
            <a:spLocks noGrp="1"/>
          </p:cNvSpPr>
          <p:nvPr>
            <p:ph type="body"/>
          </p:nvPr>
        </p:nvSpPr>
        <p:spPr>
          <a:xfrm>
            <a:off x="504000" y="4058640"/>
            <a:ext cx="292068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82" name="PlaceHolder 2"/>
          <p:cNvSpPr>
            <a:spLocks noGrp="1"/>
          </p:cNvSpPr>
          <p:nvPr>
            <p:ph type="subTitle"/>
          </p:nvPr>
        </p:nvSpPr>
        <p:spPr>
          <a:xfrm>
            <a:off x="504000" y="1768680"/>
            <a:ext cx="9071640" cy="438372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84" name="PlaceHolder 2"/>
          <p:cNvSpPr>
            <a:spLocks noGrp="1"/>
          </p:cNvSpPr>
          <p:nvPr>
            <p:ph type="body"/>
          </p:nvPr>
        </p:nvSpPr>
        <p:spPr>
          <a:xfrm>
            <a:off x="504000" y="1768680"/>
            <a:ext cx="9071640" cy="438372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86" name="PlaceHolder 2"/>
          <p:cNvSpPr>
            <a:spLocks noGrp="1"/>
          </p:cNvSpPr>
          <p:nvPr>
            <p:ph type="body"/>
          </p:nvPr>
        </p:nvSpPr>
        <p:spPr>
          <a:xfrm>
            <a:off x="504000" y="1768680"/>
            <a:ext cx="4426920" cy="4383720"/>
          </a:xfrm>
          <a:prstGeom prst="rect">
            <a:avLst/>
          </a:prstGeom>
        </p:spPr>
        <p:txBody>
          <a:bodyPr lIns="0" rIns="0" tIns="0" bIns="0">
            <a:normAutofit/>
          </a:bodyPr>
          <a:p>
            <a:endParaRPr b="0" lang="en-CA" sz="3200" spc="-1" strike="noStrike">
              <a:latin typeface="Arial"/>
            </a:endParaRPr>
          </a:p>
        </p:txBody>
      </p:sp>
      <p:sp>
        <p:nvSpPr>
          <p:cNvPr id="87" name="PlaceHolder 3"/>
          <p:cNvSpPr>
            <a:spLocks noGrp="1"/>
          </p:cNvSpPr>
          <p:nvPr>
            <p:ph type="body"/>
          </p:nvPr>
        </p:nvSpPr>
        <p:spPr>
          <a:xfrm>
            <a:off x="5152680" y="1768680"/>
            <a:ext cx="4426920" cy="438372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6" name="PlaceHolder 2"/>
          <p:cNvSpPr>
            <a:spLocks noGrp="1"/>
          </p:cNvSpPr>
          <p:nvPr>
            <p:ph type="body"/>
          </p:nvPr>
        </p:nvSpPr>
        <p:spPr>
          <a:xfrm>
            <a:off x="504000" y="1768680"/>
            <a:ext cx="9071640" cy="438372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92" name="PlaceHolder 3"/>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
        <p:nvSpPr>
          <p:cNvPr id="93" name="PlaceHolder 4"/>
          <p:cNvSpPr>
            <a:spLocks noGrp="1"/>
          </p:cNvSpPr>
          <p:nvPr>
            <p:ph type="body"/>
          </p:nvPr>
        </p:nvSpPr>
        <p:spPr>
          <a:xfrm>
            <a:off x="5152680" y="1768680"/>
            <a:ext cx="4426920" cy="438372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95" name="PlaceHolder 2"/>
          <p:cNvSpPr>
            <a:spLocks noGrp="1"/>
          </p:cNvSpPr>
          <p:nvPr>
            <p:ph type="body"/>
          </p:nvPr>
        </p:nvSpPr>
        <p:spPr>
          <a:xfrm>
            <a:off x="504000" y="1768680"/>
            <a:ext cx="4426920" cy="4383720"/>
          </a:xfrm>
          <a:prstGeom prst="rect">
            <a:avLst/>
          </a:prstGeom>
        </p:spPr>
        <p:txBody>
          <a:bodyPr lIns="0" rIns="0" tIns="0" bIns="0">
            <a:normAutofit/>
          </a:bodyPr>
          <a:p>
            <a:endParaRPr b="0" lang="en-CA" sz="3200" spc="-1" strike="noStrike">
              <a:latin typeface="Arial"/>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101" name="PlaceHolder 4"/>
          <p:cNvSpPr>
            <a:spLocks noGrp="1"/>
          </p:cNvSpPr>
          <p:nvPr>
            <p:ph type="body"/>
          </p:nvPr>
        </p:nvSpPr>
        <p:spPr>
          <a:xfrm>
            <a:off x="504000" y="4058640"/>
            <a:ext cx="90716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103" name="PlaceHolder 2"/>
          <p:cNvSpPr>
            <a:spLocks noGrp="1"/>
          </p:cNvSpPr>
          <p:nvPr>
            <p:ph type="body"/>
          </p:nvPr>
        </p:nvSpPr>
        <p:spPr>
          <a:xfrm>
            <a:off x="504000" y="1768680"/>
            <a:ext cx="9071640" cy="209088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504000" y="4058640"/>
            <a:ext cx="907164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10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
        <p:nvSpPr>
          <p:cNvPr id="109" name="PlaceHolder 5"/>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111" name="PlaceHolder 2"/>
          <p:cNvSpPr>
            <a:spLocks noGrp="1"/>
          </p:cNvSpPr>
          <p:nvPr>
            <p:ph type="body"/>
          </p:nvPr>
        </p:nvSpPr>
        <p:spPr>
          <a:xfrm>
            <a:off x="504000" y="1768680"/>
            <a:ext cx="2920680" cy="2090880"/>
          </a:xfrm>
          <a:prstGeom prst="rect">
            <a:avLst/>
          </a:prstGeom>
        </p:spPr>
        <p:txBody>
          <a:bodyPr lIns="0" rIns="0" tIns="0" bIns="0">
            <a:normAutofit/>
          </a:bodyPr>
          <a:p>
            <a:endParaRPr b="0" lang="en-CA" sz="3200" spc="-1" strike="noStrike">
              <a:latin typeface="Arial"/>
            </a:endParaRPr>
          </a:p>
        </p:txBody>
      </p:sp>
      <p:sp>
        <p:nvSpPr>
          <p:cNvPr id="112" name="PlaceHolder 3"/>
          <p:cNvSpPr>
            <a:spLocks noGrp="1"/>
          </p:cNvSpPr>
          <p:nvPr>
            <p:ph type="body"/>
          </p:nvPr>
        </p:nvSpPr>
        <p:spPr>
          <a:xfrm>
            <a:off x="3571200" y="1768680"/>
            <a:ext cx="2920680" cy="2090880"/>
          </a:xfrm>
          <a:prstGeom prst="rect">
            <a:avLst/>
          </a:prstGeom>
        </p:spPr>
        <p:txBody>
          <a:bodyPr lIns="0" rIns="0" tIns="0" bIns="0">
            <a:normAutofit/>
          </a:bodyPr>
          <a:p>
            <a:endParaRPr b="0" lang="en-CA" sz="3200" spc="-1" strike="noStrike">
              <a:latin typeface="Arial"/>
            </a:endParaRPr>
          </a:p>
        </p:txBody>
      </p:sp>
      <p:sp>
        <p:nvSpPr>
          <p:cNvPr id="113" name="PlaceHolder 4"/>
          <p:cNvSpPr>
            <a:spLocks noGrp="1"/>
          </p:cNvSpPr>
          <p:nvPr>
            <p:ph type="body"/>
          </p:nvPr>
        </p:nvSpPr>
        <p:spPr>
          <a:xfrm>
            <a:off x="6638040" y="1768680"/>
            <a:ext cx="2920680" cy="2090880"/>
          </a:xfrm>
          <a:prstGeom prst="rect">
            <a:avLst/>
          </a:prstGeom>
        </p:spPr>
        <p:txBody>
          <a:bodyPr lIns="0" rIns="0" tIns="0" bIns="0">
            <a:normAutofit/>
          </a:bodyPr>
          <a:p>
            <a:endParaRPr b="0" lang="en-CA" sz="3200" spc="-1" strike="noStrike">
              <a:latin typeface="Arial"/>
            </a:endParaRPr>
          </a:p>
        </p:txBody>
      </p:sp>
      <p:sp>
        <p:nvSpPr>
          <p:cNvPr id="114" name="PlaceHolder 5"/>
          <p:cNvSpPr>
            <a:spLocks noGrp="1"/>
          </p:cNvSpPr>
          <p:nvPr>
            <p:ph type="body"/>
          </p:nvPr>
        </p:nvSpPr>
        <p:spPr>
          <a:xfrm>
            <a:off x="6638040" y="4058640"/>
            <a:ext cx="2920680" cy="2090880"/>
          </a:xfrm>
          <a:prstGeom prst="rect">
            <a:avLst/>
          </a:prstGeom>
        </p:spPr>
        <p:txBody>
          <a:bodyPr lIns="0" rIns="0" tIns="0" bIns="0">
            <a:normAutofit/>
          </a:bodyPr>
          <a:p>
            <a:endParaRPr b="0" lang="en-CA" sz="3200" spc="-1" strike="noStrike">
              <a:latin typeface="Arial"/>
            </a:endParaRPr>
          </a:p>
        </p:txBody>
      </p:sp>
      <p:sp>
        <p:nvSpPr>
          <p:cNvPr id="115" name="PlaceHolder 6"/>
          <p:cNvSpPr>
            <a:spLocks noGrp="1"/>
          </p:cNvSpPr>
          <p:nvPr>
            <p:ph type="body"/>
          </p:nvPr>
        </p:nvSpPr>
        <p:spPr>
          <a:xfrm>
            <a:off x="3571200" y="4058640"/>
            <a:ext cx="2920680" cy="2090880"/>
          </a:xfrm>
          <a:prstGeom prst="rect">
            <a:avLst/>
          </a:prstGeom>
        </p:spPr>
        <p:txBody>
          <a:bodyPr lIns="0" rIns="0" tIns="0" bIns="0">
            <a:normAutofit/>
          </a:bodyPr>
          <a:p>
            <a:endParaRPr b="0" lang="en-CA" sz="3200" spc="-1" strike="noStrike">
              <a:latin typeface="Arial"/>
            </a:endParaRPr>
          </a:p>
        </p:txBody>
      </p:sp>
      <p:sp>
        <p:nvSpPr>
          <p:cNvPr id="116" name="PlaceHolder 7"/>
          <p:cNvSpPr>
            <a:spLocks noGrp="1"/>
          </p:cNvSpPr>
          <p:nvPr>
            <p:ph type="body"/>
          </p:nvPr>
        </p:nvSpPr>
        <p:spPr>
          <a:xfrm>
            <a:off x="504000" y="4058640"/>
            <a:ext cx="292068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8" name="PlaceHolder 2"/>
          <p:cNvSpPr>
            <a:spLocks noGrp="1"/>
          </p:cNvSpPr>
          <p:nvPr>
            <p:ph type="body"/>
          </p:nvPr>
        </p:nvSpPr>
        <p:spPr>
          <a:xfrm>
            <a:off x="504000" y="1768680"/>
            <a:ext cx="4426920" cy="4383720"/>
          </a:xfrm>
          <a:prstGeom prst="rect">
            <a:avLst/>
          </a:prstGeom>
        </p:spPr>
        <p:txBody>
          <a:bodyPr lIns="0" rIns="0" tIns="0" bIns="0">
            <a:normAutofit/>
          </a:bodyPr>
          <a:p>
            <a:endParaRPr b="0" lang="en-CA" sz="3200" spc="-1" strike="noStrike">
              <a:latin typeface="Arial"/>
            </a:endParaRPr>
          </a:p>
        </p:txBody>
      </p:sp>
      <p:sp>
        <p:nvSpPr>
          <p:cNvPr id="9" name="PlaceHolder 3"/>
          <p:cNvSpPr>
            <a:spLocks noGrp="1"/>
          </p:cNvSpPr>
          <p:nvPr>
            <p:ph type="body"/>
          </p:nvPr>
        </p:nvSpPr>
        <p:spPr>
          <a:xfrm>
            <a:off x="5152680" y="1768680"/>
            <a:ext cx="4426920" cy="438372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1640" cy="584856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14" name="PlaceHolder 3"/>
          <p:cNvSpPr>
            <a:spLocks noGrp="1"/>
          </p:cNvSpPr>
          <p:nvPr>
            <p:ph type="body"/>
          </p:nvPr>
        </p:nvSpPr>
        <p:spPr>
          <a:xfrm>
            <a:off x="504000" y="4058640"/>
            <a:ext cx="4426920" cy="2090880"/>
          </a:xfrm>
          <a:prstGeom prst="rect">
            <a:avLst/>
          </a:prstGeom>
        </p:spPr>
        <p:txBody>
          <a:bodyPr lIns="0" rIns="0" tIns="0" bIns="0">
            <a:normAutofit/>
          </a:bodyPr>
          <a:p>
            <a:endParaRPr b="0" lang="en-CA" sz="3200" spc="-1" strike="noStrike">
              <a:latin typeface="Arial"/>
            </a:endParaRPr>
          </a:p>
        </p:txBody>
      </p:sp>
      <p:sp>
        <p:nvSpPr>
          <p:cNvPr id="15" name="PlaceHolder 4"/>
          <p:cNvSpPr>
            <a:spLocks noGrp="1"/>
          </p:cNvSpPr>
          <p:nvPr>
            <p:ph type="body"/>
          </p:nvPr>
        </p:nvSpPr>
        <p:spPr>
          <a:xfrm>
            <a:off x="5152680" y="1768680"/>
            <a:ext cx="4426920" cy="438372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17" name="PlaceHolder 2"/>
          <p:cNvSpPr>
            <a:spLocks noGrp="1"/>
          </p:cNvSpPr>
          <p:nvPr>
            <p:ph type="body"/>
          </p:nvPr>
        </p:nvSpPr>
        <p:spPr>
          <a:xfrm>
            <a:off x="504000" y="1768680"/>
            <a:ext cx="4426920" cy="4383720"/>
          </a:xfrm>
          <a:prstGeom prst="rect">
            <a:avLst/>
          </a:prstGeom>
        </p:spPr>
        <p:txBody>
          <a:bodyPr lIns="0" rIns="0" tIns="0" bIns="0">
            <a:normAutofit/>
          </a:bodyPr>
          <a:p>
            <a:endParaRPr b="0" lang="en-CA"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640" cy="1261440"/>
          </a:xfrm>
          <a:prstGeom prst="rect">
            <a:avLst/>
          </a:prstGeom>
        </p:spPr>
        <p:txBody>
          <a:bodyPr lIns="0" rIns="0" tIns="0" bIns="0" anchor="ctr"/>
          <a:p>
            <a:pPr algn="ctr"/>
            <a:endParaRPr b="0" lang="en-CA"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CA"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CA" sz="3200" spc="-1" strike="noStrike">
              <a:latin typeface="Arial"/>
            </a:endParaRPr>
          </a:p>
        </p:txBody>
      </p:sp>
      <p:sp>
        <p:nvSpPr>
          <p:cNvPr id="23" name="PlaceHolder 4"/>
          <p:cNvSpPr>
            <a:spLocks noGrp="1"/>
          </p:cNvSpPr>
          <p:nvPr>
            <p:ph type="body"/>
          </p:nvPr>
        </p:nvSpPr>
        <p:spPr>
          <a:xfrm>
            <a:off x="504000" y="4058640"/>
            <a:ext cx="9071640" cy="209088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4320000"/>
            <a:ext cx="502920" cy="1078920"/>
          </a:xfrm>
          <a:prstGeom prst="rect">
            <a:avLst/>
          </a:prstGeom>
          <a:solidFill>
            <a:srgbClr val="ef2929"/>
          </a:solidFill>
          <a:ln>
            <a:noFill/>
          </a:ln>
        </p:spPr>
        <p:style>
          <a:lnRef idx="0"/>
          <a:fillRef idx="0"/>
          <a:effectRef idx="0"/>
          <a:fontRef idx="minor"/>
        </p:style>
      </p:sp>
      <p:sp>
        <p:nvSpPr>
          <p:cNvPr id="1" name="PlaceHolder 2"/>
          <p:cNvSpPr>
            <a:spLocks noGrp="1"/>
          </p:cNvSpPr>
          <p:nvPr>
            <p:ph type="title"/>
          </p:nvPr>
        </p:nvSpPr>
        <p:spPr>
          <a:xfrm>
            <a:off x="504000" y="301320"/>
            <a:ext cx="9072000" cy="1261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288000"/>
            <a:ext cx="502920" cy="1078920"/>
          </a:xfrm>
          <a:prstGeom prst="rect">
            <a:avLst/>
          </a:prstGeom>
          <a:solidFill>
            <a:srgbClr val="ef2929"/>
          </a:solidFill>
          <a:ln>
            <a:noFill/>
          </a:ln>
        </p:spPr>
        <p:style>
          <a:lnRef idx="0"/>
          <a:fillRef idx="0"/>
          <a:effectRef idx="0"/>
          <a:fontRef idx="minor"/>
        </p:style>
      </p:sp>
      <p:sp>
        <p:nvSpPr>
          <p:cNvPr id="40" name="PlaceHolder 2"/>
          <p:cNvSpPr>
            <a:spLocks noGrp="1"/>
          </p:cNvSpPr>
          <p:nvPr>
            <p:ph type="title"/>
          </p:nvPr>
        </p:nvSpPr>
        <p:spPr>
          <a:xfrm>
            <a:off x="504000" y="301320"/>
            <a:ext cx="9072000" cy="1261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41"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0" y="288000"/>
            <a:ext cx="502920" cy="1078920"/>
          </a:xfrm>
          <a:prstGeom prst="rect">
            <a:avLst/>
          </a:prstGeom>
          <a:solidFill>
            <a:srgbClr val="ef2929"/>
          </a:solidFill>
          <a:ln>
            <a:noFill/>
          </a:ln>
        </p:spPr>
        <p:style>
          <a:lnRef idx="0"/>
          <a:fillRef idx="0"/>
          <a:effectRef idx="0"/>
          <a:fontRef idx="minor"/>
        </p:style>
      </p:sp>
      <p:sp>
        <p:nvSpPr>
          <p:cNvPr id="79" name="PlaceHolder 2"/>
          <p:cNvSpPr>
            <a:spLocks noGrp="1"/>
          </p:cNvSpPr>
          <p:nvPr>
            <p:ph type="title"/>
          </p:nvPr>
        </p:nvSpPr>
        <p:spPr>
          <a:xfrm>
            <a:off x="504000" y="301320"/>
            <a:ext cx="9071640" cy="1261440"/>
          </a:xfrm>
          <a:prstGeom prst="rect">
            <a:avLst/>
          </a:prstGeom>
        </p:spPr>
        <p:txBody>
          <a:bodyPr lIns="0" rIns="0" tIns="0" bIns="0" anchor="ctr"/>
          <a:p>
            <a:r>
              <a:rPr b="0" lang="en-CA" sz="1800" spc="-1" strike="noStrike">
                <a:latin typeface="Arial"/>
              </a:rPr>
              <a:t>Click to edit the title text format</a:t>
            </a:r>
            <a:endParaRPr b="0" lang="en-CA" sz="1800" spc="-1" strike="noStrike">
              <a:latin typeface="Arial"/>
            </a:endParaRPr>
          </a:p>
        </p:txBody>
      </p:sp>
      <p:sp>
        <p:nvSpPr>
          <p:cNvPr id="80" name="PlaceHolder 3"/>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1800" spc="-1" strike="noStrike">
                <a:latin typeface="Arial"/>
              </a:rPr>
              <a:t>Click to edit the outline text format</a:t>
            </a:r>
            <a:endParaRPr b="0" lang="en-CA" sz="1800" spc="-1" strike="noStrike">
              <a:latin typeface="Arial"/>
            </a:endParaRPr>
          </a:p>
          <a:p>
            <a:pPr lvl="1" marL="864000" indent="-324000">
              <a:spcBef>
                <a:spcPts val="1134"/>
              </a:spcBef>
              <a:buClr>
                <a:srgbClr val="000000"/>
              </a:buClr>
              <a:buSzPct val="75000"/>
              <a:buFont typeface="Symbol" charset="2"/>
              <a:buChar char=""/>
            </a:pPr>
            <a:r>
              <a:rPr b="0" lang="en-CA" sz="1800" spc="-1" strike="noStrike">
                <a:latin typeface="Arial"/>
              </a:rPr>
              <a:t>Second Outline Level</a:t>
            </a:r>
            <a:endParaRPr b="0" lang="en-CA" sz="1800" spc="-1" strike="noStrike">
              <a:latin typeface="Arial"/>
            </a:endParaRPr>
          </a:p>
          <a:p>
            <a:pPr lvl="2" marL="1296000" indent="-288000">
              <a:spcBef>
                <a:spcPts val="850"/>
              </a:spcBef>
              <a:buClr>
                <a:srgbClr val="000000"/>
              </a:buClr>
              <a:buSzPct val="45000"/>
              <a:buFont typeface="Wingdings" charset="2"/>
              <a:buChar char=""/>
            </a:pPr>
            <a:r>
              <a:rPr b="0" lang="en-CA" sz="1800" spc="-1" strike="noStrike">
                <a:latin typeface="Arial"/>
              </a:rPr>
              <a:t>Third Outline Level</a:t>
            </a:r>
            <a:endParaRPr b="0" lang="en-CA" sz="1800" spc="-1" strike="noStrike">
              <a:latin typeface="Arial"/>
            </a:endParaRPr>
          </a:p>
          <a:p>
            <a:pPr lvl="3" marL="1728000" indent="-216000">
              <a:spcBef>
                <a:spcPts val="567"/>
              </a:spcBef>
              <a:buClr>
                <a:srgbClr val="000000"/>
              </a:buClr>
              <a:buSzPct val="75000"/>
              <a:buFont typeface="Symbol" charset="2"/>
              <a:buChar char=""/>
            </a:pPr>
            <a:r>
              <a:rPr b="0" lang="en-CA" sz="1800" spc="-1" strike="noStrike">
                <a:latin typeface="Arial"/>
              </a:rPr>
              <a:t>Fourth Outline Level</a:t>
            </a:r>
            <a:endParaRPr b="0" lang="en-CA" sz="1800" spc="-1" strike="noStrike">
              <a:latin typeface="Arial"/>
            </a:endParaRPr>
          </a:p>
          <a:p>
            <a:pPr lvl="4" marL="2160000" indent="-216000">
              <a:spcBef>
                <a:spcPts val="283"/>
              </a:spcBef>
              <a:buClr>
                <a:srgbClr val="000000"/>
              </a:buClr>
              <a:buSzPct val="45000"/>
              <a:buFont typeface="Wingdings" charset="2"/>
              <a:buChar char=""/>
            </a:pPr>
            <a:r>
              <a:rPr b="0" lang="en-CA" sz="1800" spc="-1" strike="noStrike">
                <a:latin typeface="Arial"/>
              </a:rPr>
              <a:t>Fifth Outline Level</a:t>
            </a:r>
            <a:endParaRPr b="0" lang="en-CA" sz="1800" spc="-1" strike="noStrike">
              <a:latin typeface="Arial"/>
            </a:endParaRPr>
          </a:p>
          <a:p>
            <a:pPr lvl="5" marL="2592000" indent="-216000">
              <a:spcBef>
                <a:spcPts val="283"/>
              </a:spcBef>
              <a:buClr>
                <a:srgbClr val="000000"/>
              </a:buClr>
              <a:buSzPct val="45000"/>
              <a:buFont typeface="Wingdings" charset="2"/>
              <a:buChar char=""/>
            </a:pPr>
            <a:r>
              <a:rPr b="0" lang="en-CA" sz="1800" spc="-1" strike="noStrike">
                <a:latin typeface="Arial"/>
              </a:rPr>
              <a:t>Sixth Outline Level</a:t>
            </a:r>
            <a:endParaRPr b="0" lang="en-CA" sz="1800" spc="-1" strike="noStrike">
              <a:latin typeface="Arial"/>
            </a:endParaRPr>
          </a:p>
          <a:p>
            <a:pPr lvl="6" marL="3024000" indent="-216000">
              <a:spcBef>
                <a:spcPts val="283"/>
              </a:spcBef>
              <a:buClr>
                <a:srgbClr val="000000"/>
              </a:buClr>
              <a:buSzPct val="45000"/>
              <a:buFont typeface="Wingdings" charset="2"/>
              <a:buChar char=""/>
            </a:pPr>
            <a:r>
              <a:rPr b="0" lang="en-CA" sz="1800" spc="-1" strike="noStrike">
                <a:latin typeface="Arial"/>
              </a:rPr>
              <a:t>Seventh Outline Level</a:t>
            </a:r>
            <a:endParaRPr b="0" lang="en-CA"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www.youtube.com/watch?v=DTNT1y5OaBA" TargetMode="External"/><Relationship Id="rId2" Type="http://schemas.openxmlformats.org/officeDocument/2006/relationships/hyperlink" Target="https://www.youtube.com/watch?v=hWkuDr1-n2Y"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792000" y="4104000"/>
            <a:ext cx="8566920" cy="1438920"/>
          </a:xfrm>
          <a:prstGeom prst="rect">
            <a:avLst/>
          </a:prstGeom>
          <a:noFill/>
          <a:ln>
            <a:noFill/>
          </a:ln>
        </p:spPr>
        <p:style>
          <a:lnRef idx="0"/>
          <a:fillRef idx="0"/>
          <a:effectRef idx="0"/>
          <a:fontRef idx="minor"/>
        </p:style>
        <p:txBody>
          <a:bodyPr lIns="0" rIns="0" tIns="0" bIns="0" anchor="ctr">
            <a:normAutofit/>
          </a:bodyPr>
          <a:p>
            <a:r>
              <a:rPr b="1" lang="en-CA" sz="4800" spc="-1" strike="noStrike">
                <a:solidFill>
                  <a:srgbClr val="333333"/>
                </a:solidFill>
                <a:latin typeface="Open Sans"/>
                <a:ea typeface="DejaVu Sans"/>
              </a:rPr>
              <a:t>PiRover</a:t>
            </a:r>
            <a:endParaRPr b="0" lang="en-CA" sz="4800" spc="-1" strike="noStrike">
              <a:latin typeface="Arial"/>
            </a:endParaRPr>
          </a:p>
        </p:txBody>
      </p:sp>
      <p:sp>
        <p:nvSpPr>
          <p:cNvPr id="118" name="CustomShape 2"/>
          <p:cNvSpPr/>
          <p:nvPr/>
        </p:nvSpPr>
        <p:spPr>
          <a:xfrm>
            <a:off x="792000" y="5904000"/>
            <a:ext cx="8566920" cy="981360"/>
          </a:xfrm>
          <a:prstGeom prst="rect">
            <a:avLst/>
          </a:prstGeom>
          <a:noFill/>
          <a:ln>
            <a:noFill/>
          </a:ln>
        </p:spPr>
        <p:style>
          <a:lnRef idx="0"/>
          <a:fillRef idx="0"/>
          <a:effectRef idx="0"/>
          <a:fontRef idx="minor"/>
        </p:style>
        <p:txBody>
          <a:bodyPr lIns="0" rIns="0" tIns="0" bIns="0" anchor="ctr"/>
          <a:p>
            <a:pPr algn="ctr">
              <a:lnSpc>
                <a:spcPct val="100000"/>
              </a:lnSpc>
            </a:pPr>
            <a:r>
              <a:rPr b="0" lang="en-CA" sz="3200" spc="-1" strike="noStrike">
                <a:solidFill>
                  <a:srgbClr val="000000"/>
                </a:solidFill>
                <a:latin typeface="Open Sans"/>
                <a:ea typeface="DejaVu Sans"/>
              </a:rPr>
              <a:t>RaspberryPi rover </a:t>
            </a:r>
            <a:endParaRPr b="0" lang="en-CA" sz="3200" spc="-1" strike="noStrike">
              <a:latin typeface="Arial"/>
            </a:endParaRPr>
          </a:p>
        </p:txBody>
      </p:sp>
      <p:pic>
        <p:nvPicPr>
          <p:cNvPr id="119" name="" descr=""/>
          <p:cNvPicPr/>
          <p:nvPr/>
        </p:nvPicPr>
        <p:blipFill>
          <a:blip r:embed="rId1"/>
          <a:stretch/>
        </p:blipFill>
        <p:spPr>
          <a:xfrm>
            <a:off x="1715400" y="288000"/>
            <a:ext cx="6492240" cy="36518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CA" sz="4400" spc="-1" strike="noStrike">
                <a:solidFill>
                  <a:srgbClr val="333333"/>
                </a:solidFill>
                <a:latin typeface="Open Sans"/>
                <a:ea typeface="DejaVu Sans"/>
              </a:rPr>
              <a:t>Introduction</a:t>
            </a:r>
            <a:endParaRPr b="0" lang="en-CA" sz="4400" spc="-1" strike="noStrike">
              <a:latin typeface="Arial"/>
            </a:endParaRPr>
          </a:p>
        </p:txBody>
      </p:sp>
      <p:sp>
        <p:nvSpPr>
          <p:cNvPr id="121" name="CustomShape 2"/>
          <p:cNvSpPr/>
          <p:nvPr/>
        </p:nvSpPr>
        <p:spPr>
          <a:xfrm>
            <a:off x="720000" y="2160000"/>
            <a:ext cx="8638920" cy="4383720"/>
          </a:xfrm>
          <a:prstGeom prst="rect">
            <a:avLst/>
          </a:prstGeom>
          <a:noFill/>
          <a:ln>
            <a:noFill/>
          </a:ln>
        </p:spPr>
        <p:style>
          <a:lnRef idx="0"/>
          <a:fillRef idx="0"/>
          <a:effectRef idx="0"/>
          <a:fontRef idx="minor"/>
        </p:style>
        <p:txBody>
          <a:bodyPr lIns="0" rIns="0" tIns="0" bIns="0"/>
          <a:p>
            <a:pPr marL="432000" indent="-322920">
              <a:lnSpc>
                <a:spcPct val="100000"/>
              </a:lnSpc>
              <a:spcAft>
                <a:spcPts val="1414"/>
              </a:spcAft>
              <a:buClr>
                <a:srgbClr val="ef2929"/>
              </a:buClr>
              <a:buSzPct val="45000"/>
              <a:buFont typeface="Wingdings" charset="2"/>
              <a:buChar char=""/>
            </a:pPr>
            <a:r>
              <a:rPr b="0" lang="en-CA" sz="2800" spc="-1" strike="noStrike">
                <a:solidFill>
                  <a:srgbClr val="333333"/>
                </a:solidFill>
                <a:latin typeface="Open Sans"/>
                <a:ea typeface="DejaVu Sans"/>
              </a:rPr>
              <a:t>PiRover is a rover controlled by a raspberry pi. It is integrated with Bluetooth connection using an Android app called “PiRover”. This project can be used for emergency purposes and any exploration activities. The PiRover can be controlled manually and automatically.</a:t>
            </a:r>
            <a:endParaRPr b="0" lang="en-CA" sz="2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1" lang="en-CA" sz="4400" spc="-1" strike="noStrike">
                <a:solidFill>
                  <a:srgbClr val="333333"/>
                </a:solidFill>
                <a:latin typeface="Open Sans"/>
                <a:ea typeface="DejaVu Sans"/>
              </a:rPr>
              <a:t>Budget (saved $33.79)</a:t>
            </a:r>
            <a:endParaRPr b="0" lang="en-CA" sz="4400" spc="-1" strike="noStrike">
              <a:latin typeface="Arial"/>
            </a:endParaRPr>
          </a:p>
        </p:txBody>
      </p:sp>
      <p:sp>
        <p:nvSpPr>
          <p:cNvPr id="123" name="CustomShape 2"/>
          <p:cNvSpPr/>
          <p:nvPr/>
        </p:nvSpPr>
        <p:spPr>
          <a:xfrm>
            <a:off x="720000" y="2160000"/>
            <a:ext cx="8638920" cy="4383720"/>
          </a:xfrm>
          <a:prstGeom prst="rect">
            <a:avLst/>
          </a:prstGeom>
          <a:noFill/>
          <a:ln>
            <a:noFill/>
          </a:ln>
        </p:spPr>
        <p:style>
          <a:lnRef idx="0"/>
          <a:fillRef idx="0"/>
          <a:effectRef idx="0"/>
          <a:fontRef idx="minor"/>
        </p:style>
      </p:sp>
      <p:pic>
        <p:nvPicPr>
          <p:cNvPr id="124" name="" descr=""/>
          <p:cNvPicPr/>
          <p:nvPr/>
        </p:nvPicPr>
        <p:blipFill>
          <a:blip r:embed="rId1"/>
          <a:srcRect l="0" t="26457" r="42701" b="33859"/>
          <a:stretch/>
        </p:blipFill>
        <p:spPr>
          <a:xfrm>
            <a:off x="354600" y="1800000"/>
            <a:ext cx="9436680" cy="352728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792000" y="249480"/>
            <a:ext cx="8854560" cy="1261440"/>
          </a:xfrm>
          <a:prstGeom prst="rect">
            <a:avLst/>
          </a:prstGeom>
          <a:noFill/>
          <a:ln>
            <a:noFill/>
          </a:ln>
        </p:spPr>
        <p:style>
          <a:lnRef idx="0"/>
          <a:fillRef idx="0"/>
          <a:effectRef idx="0"/>
          <a:fontRef idx="minor"/>
        </p:style>
        <p:txBody>
          <a:bodyPr lIns="0" rIns="0" tIns="0" bIns="0" anchor="ctr"/>
          <a:p>
            <a:r>
              <a:rPr b="1" lang="en-CA" sz="4400" spc="-1" strike="noStrike">
                <a:solidFill>
                  <a:srgbClr val="333333"/>
                </a:solidFill>
                <a:latin typeface="Open Sans"/>
                <a:ea typeface="DejaVu Sans"/>
              </a:rPr>
              <a:t>Schedule</a:t>
            </a:r>
            <a:endParaRPr b="0" lang="en-CA" sz="4400" spc="-1" strike="noStrike">
              <a:latin typeface="Arial"/>
            </a:endParaRPr>
          </a:p>
        </p:txBody>
      </p:sp>
      <p:sp>
        <p:nvSpPr>
          <p:cNvPr id="126" name="CustomShape 2"/>
          <p:cNvSpPr/>
          <p:nvPr/>
        </p:nvSpPr>
        <p:spPr>
          <a:xfrm>
            <a:off x="720000" y="2160000"/>
            <a:ext cx="8638920" cy="4383720"/>
          </a:xfrm>
          <a:prstGeom prst="rect">
            <a:avLst/>
          </a:prstGeom>
          <a:noFill/>
          <a:ln>
            <a:noFill/>
          </a:ln>
        </p:spPr>
        <p:style>
          <a:lnRef idx="0"/>
          <a:fillRef idx="0"/>
          <a:effectRef idx="0"/>
          <a:fontRef idx="minor"/>
        </p:style>
      </p:sp>
      <p:sp>
        <p:nvSpPr>
          <p:cNvPr id="127" name="CustomShape 3"/>
          <p:cNvSpPr/>
          <p:nvPr/>
        </p:nvSpPr>
        <p:spPr>
          <a:xfrm>
            <a:off x="576000" y="1872000"/>
            <a:ext cx="9071280" cy="848880"/>
          </a:xfrm>
          <a:prstGeom prst="rect">
            <a:avLst/>
          </a:prstGeom>
          <a:noFill/>
          <a:ln>
            <a:noFill/>
          </a:ln>
        </p:spPr>
        <p:style>
          <a:lnRef idx="0"/>
          <a:fillRef idx="0"/>
          <a:effectRef idx="0"/>
          <a:fontRef idx="minor"/>
        </p:style>
        <p:txBody>
          <a:bodyPr lIns="90000" rIns="90000" tIns="45000" bIns="45000"/>
          <a:p>
            <a:r>
              <a:rPr b="0" lang="en-CA" sz="1800" spc="-1" strike="noStrike">
                <a:solidFill>
                  <a:srgbClr val="000000"/>
                </a:solidFill>
                <a:latin typeface="Arial"/>
                <a:ea typeface="DejaVu Sans"/>
              </a:rPr>
              <a:t>The project is right on schedule as planned(strike days added). There were some changes that happened during the progress of making the project due to the strike. It gave me additional time to work on my hardware and software project.</a:t>
            </a:r>
            <a:endParaRPr b="0" lang="en-CA" sz="1800" spc="-1" strike="noStrike">
              <a:latin typeface="Arial"/>
            </a:endParaRPr>
          </a:p>
        </p:txBody>
      </p:sp>
      <p:pic>
        <p:nvPicPr>
          <p:cNvPr id="128" name="" descr=""/>
          <p:cNvPicPr/>
          <p:nvPr/>
        </p:nvPicPr>
        <p:blipFill>
          <a:blip r:embed="rId1"/>
          <a:stretch/>
        </p:blipFill>
        <p:spPr>
          <a:xfrm>
            <a:off x="144000" y="3168000"/>
            <a:ext cx="4726080" cy="3455640"/>
          </a:xfrm>
          <a:prstGeom prst="rect">
            <a:avLst/>
          </a:prstGeom>
          <a:ln>
            <a:noFill/>
          </a:ln>
        </p:spPr>
      </p:pic>
      <p:pic>
        <p:nvPicPr>
          <p:cNvPr id="129" name="" descr=""/>
          <p:cNvPicPr/>
          <p:nvPr/>
        </p:nvPicPr>
        <p:blipFill>
          <a:blip r:embed="rId2"/>
          <a:srcRect l="0" t="0" r="19625" b="0"/>
          <a:stretch/>
        </p:blipFill>
        <p:spPr>
          <a:xfrm>
            <a:off x="4921920" y="3266280"/>
            <a:ext cx="5013720" cy="350136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720000" y="300960"/>
            <a:ext cx="8854560" cy="1261440"/>
          </a:xfrm>
          <a:prstGeom prst="rect">
            <a:avLst/>
          </a:prstGeom>
          <a:noFill/>
          <a:ln>
            <a:noFill/>
          </a:ln>
        </p:spPr>
        <p:style>
          <a:lnRef idx="0"/>
          <a:fillRef idx="0"/>
          <a:effectRef idx="0"/>
          <a:fontRef idx="minor"/>
        </p:style>
        <p:txBody>
          <a:bodyPr lIns="0" rIns="0" tIns="0" bIns="0" anchor="ctr"/>
          <a:p>
            <a:r>
              <a:rPr b="0" lang="en-CA" sz="4400" spc="-1" strike="noStrike">
                <a:solidFill>
                  <a:srgbClr val="000000"/>
                </a:solidFill>
                <a:latin typeface="Arial"/>
                <a:ea typeface="DejaVu Sans"/>
              </a:rPr>
              <a:t> </a:t>
            </a:r>
            <a:r>
              <a:rPr b="0" lang="en-CA" sz="4400" spc="-1" strike="noStrike">
                <a:solidFill>
                  <a:srgbClr val="000000"/>
                </a:solidFill>
                <a:latin typeface="Arial"/>
                <a:ea typeface="DejaVu Sans"/>
              </a:rPr>
              <a:t>Backup Demo</a:t>
            </a:r>
            <a:endParaRPr b="0" lang="en-CA" sz="4400" spc="-1" strike="noStrike">
              <a:latin typeface="Arial"/>
            </a:endParaRPr>
          </a:p>
        </p:txBody>
      </p:sp>
      <p:sp>
        <p:nvSpPr>
          <p:cNvPr id="131" name="CustomShape 2"/>
          <p:cNvSpPr/>
          <p:nvPr/>
        </p:nvSpPr>
        <p:spPr>
          <a:xfrm>
            <a:off x="432000" y="1728000"/>
            <a:ext cx="9143280" cy="1861200"/>
          </a:xfrm>
          <a:prstGeom prst="rect">
            <a:avLst/>
          </a:prstGeom>
          <a:noFill/>
          <a:ln>
            <a:noFill/>
          </a:ln>
        </p:spPr>
        <p:style>
          <a:lnRef idx="0"/>
          <a:fillRef idx="0"/>
          <a:effectRef idx="0"/>
          <a:fontRef idx="minor"/>
        </p:style>
        <p:txBody>
          <a:bodyPr lIns="90000" rIns="90000" tIns="45000" bIns="45000"/>
          <a:p>
            <a:r>
              <a:rPr b="0" lang="en-CA" sz="1800" spc="-1" strike="noStrike">
                <a:solidFill>
                  <a:srgbClr val="000000"/>
                </a:solidFill>
                <a:latin typeface="Arial"/>
                <a:ea typeface="DejaVu Sans"/>
              </a:rPr>
              <a:t>PiRover Demo video link</a:t>
            </a:r>
            <a:endParaRPr b="0" lang="en-CA" sz="1800" spc="-1" strike="noStrike">
              <a:latin typeface="Arial"/>
            </a:endParaRPr>
          </a:p>
          <a:p>
            <a:r>
              <a:rPr b="0" lang="en-CA" sz="1800" spc="-1" strike="noStrike" u="sng">
                <a:solidFill>
                  <a:srgbClr val="0000ff"/>
                </a:solidFill>
                <a:uFillTx/>
                <a:latin typeface="Arial"/>
                <a:ea typeface="DejaVu Sans"/>
                <a:hlinkClick r:id="rId1"/>
              </a:rPr>
              <a:t>https://www.youtube.com/watch?v=DTNT1y5OaBA</a:t>
            </a:r>
            <a:endParaRPr b="0" lang="en-CA" sz="1800" spc="-1" strike="noStrike">
              <a:latin typeface="Arial"/>
            </a:endParaRPr>
          </a:p>
          <a:p>
            <a:endParaRPr b="0" lang="en-CA" sz="1800" spc="-1" strike="noStrike">
              <a:latin typeface="Arial"/>
            </a:endParaRPr>
          </a:p>
          <a:p>
            <a:r>
              <a:rPr b="0" lang="en-CA" sz="1800" spc="-1" strike="noStrike">
                <a:solidFill>
                  <a:srgbClr val="000000"/>
                </a:solidFill>
                <a:latin typeface="Arial"/>
                <a:ea typeface="DejaVu Sans"/>
              </a:rPr>
              <a:t>PiRover Build video link</a:t>
            </a:r>
            <a:endParaRPr b="0" lang="en-CA" sz="1800" spc="-1" strike="noStrike">
              <a:latin typeface="Arial"/>
            </a:endParaRPr>
          </a:p>
          <a:p>
            <a:r>
              <a:rPr b="0" lang="en-CA" sz="1800" spc="-1" strike="noStrike" u="sng">
                <a:solidFill>
                  <a:srgbClr val="0000ff"/>
                </a:solidFill>
                <a:uFillTx/>
                <a:latin typeface="Arial"/>
                <a:ea typeface="DejaVu Sans"/>
                <a:hlinkClick r:id="rId2"/>
              </a:rPr>
              <a:t>https://www.youtube.com/watch?v=hWkuDr1-n2Y</a:t>
            </a:r>
            <a:endParaRPr b="0" lang="en-CA" sz="1800" spc="-1" strike="noStrike">
              <a:latin typeface="Arial"/>
            </a:endParaRPr>
          </a:p>
          <a:p>
            <a:endParaRPr b="0" lang="en-CA" sz="1800" spc="-1" strike="noStrike">
              <a:latin typeface="Arial"/>
            </a:endParaRPr>
          </a:p>
          <a:p>
            <a:endParaRPr b="0" lang="en-CA" sz="18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301320"/>
            <a:ext cx="9071640" cy="1261440"/>
          </a:xfrm>
          <a:prstGeom prst="rect">
            <a:avLst/>
          </a:prstGeom>
          <a:noFill/>
          <a:ln>
            <a:noFill/>
          </a:ln>
        </p:spPr>
        <p:style>
          <a:lnRef idx="0"/>
          <a:fillRef idx="0"/>
          <a:effectRef idx="0"/>
          <a:fontRef idx="minor"/>
        </p:style>
        <p:txBody>
          <a:bodyPr lIns="0" rIns="0" tIns="0" bIns="0" anchor="ctr"/>
          <a:p>
            <a:pPr algn="ctr">
              <a:lnSpc>
                <a:spcPct val="100000"/>
              </a:lnSpc>
            </a:pPr>
            <a:r>
              <a:rPr b="0" lang="en-CA" sz="4400" spc="-1" strike="noStrike">
                <a:latin typeface="Arial"/>
              </a:rPr>
              <a:t>Course Knowledge utilized from previous courses</a:t>
            </a:r>
            <a:endParaRPr b="0" lang="en-CA" sz="4400" spc="-1" strike="noStrike">
              <a:latin typeface="Arial"/>
            </a:endParaRPr>
          </a:p>
        </p:txBody>
      </p:sp>
      <p:sp>
        <p:nvSpPr>
          <p:cNvPr id="133" name="CustomShape 2"/>
          <p:cNvSpPr/>
          <p:nvPr/>
        </p:nvSpPr>
        <p:spPr>
          <a:xfrm>
            <a:off x="504000" y="1768680"/>
            <a:ext cx="9071640" cy="43837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CA" sz="3200" spc="-1" strike="noStrike">
                <a:latin typeface="Arial"/>
              </a:rPr>
              <a:t>Technical C</a:t>
            </a:r>
            <a:endParaRPr b="0" lang="en-CA"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CA" sz="3200" spc="-1" strike="noStrike">
                <a:latin typeface="Arial"/>
              </a:rPr>
              <a:t>Electric Circuit</a:t>
            </a:r>
            <a:endParaRPr b="0" lang="en-CA"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CA" sz="3200" spc="-1" strike="noStrike">
                <a:latin typeface="Arial"/>
              </a:rPr>
              <a:t>Java Programming</a:t>
            </a:r>
            <a:endParaRPr b="0" lang="en-CA"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CA" sz="3200" spc="-1" strike="noStrike">
                <a:latin typeface="Arial"/>
              </a:rPr>
              <a:t>Internet Programming</a:t>
            </a:r>
            <a:endParaRPr b="0" lang="en-CA"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CA" sz="3200" spc="-1" strike="noStrike">
                <a:latin typeface="Arial"/>
              </a:rPr>
              <a:t>Database with Java</a:t>
            </a:r>
            <a:endParaRPr b="0" lang="en-CA" sz="32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121</TotalTime>
  <Application>LibreOffice/5.4.1.2$Windows_X86_64 LibreOffice_project/ea7cb86e6eeb2bf3a5af73a8f7777ac570321527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2018-01-08T17:57:56Z</dcterms:created>
  <dc:creator/>
  <dc:description/>
  <dc:language>en-CA</dc:language>
  <cp:lastModifiedBy/>
  <dcterms:modified xsi:type="dcterms:W3CDTF">2018-01-12T00:20:55Z</dcterms:modified>
  <cp:revision>45</cp:revision>
  <dc:subject/>
  <dc:title/>
</cp:coreProperties>
</file>