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0" r:id="rId4"/>
    <p:sldId id="265" r:id="rId5"/>
    <p:sldId id="259" r:id="rId6"/>
    <p:sldId id="262" r:id="rId7"/>
    <p:sldId id="266" r:id="rId8"/>
    <p:sldId id="267" r:id="rId9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F7091F-E787-4CBF-ADB1-5F3557D7A78B}" type="doc">
      <dgm:prSet loTypeId="urn:microsoft.com/office/officeart/2005/8/layout/vProcess5" loCatId="process" qsTypeId="urn:microsoft.com/office/officeart/2005/8/quickstyle/3d5" qsCatId="3D" csTypeId="urn:microsoft.com/office/officeart/2005/8/colors/accent1_3" csCatId="accent1" phldr="1"/>
      <dgm:spPr/>
      <dgm:t>
        <a:bodyPr/>
        <a:lstStyle/>
        <a:p>
          <a:endParaRPr lang="ru-RU"/>
        </a:p>
      </dgm:t>
    </dgm:pt>
    <dgm:pt modelId="{0C4D91EA-92E9-4A4A-B45C-C79ABE346D8E}">
      <dgm:prSet phldrT="[Текст]"/>
      <dgm:spPr/>
      <dgm:t>
        <a:bodyPr/>
        <a:lstStyle/>
        <a:p>
          <a:r>
            <a:rPr lang="ru-RU" dirty="0">
              <a:latin typeface="Roboto Mono" panose="00000009000000000000" pitchFamily="49" charset="0"/>
              <a:ea typeface="Roboto Mono" panose="00000009000000000000" pitchFamily="49" charset="0"/>
            </a:rPr>
            <a:t>Камера захватывает изображение </a:t>
          </a:r>
          <a:endParaRPr lang="ru-RU" dirty="0"/>
        </a:p>
      </dgm:t>
    </dgm:pt>
    <dgm:pt modelId="{5E0EC3FC-D5F3-44F2-8621-4D534EB0B314}" type="parTrans" cxnId="{90D54F67-D4BE-498A-91DA-B329BEB4BB2D}">
      <dgm:prSet/>
      <dgm:spPr/>
      <dgm:t>
        <a:bodyPr/>
        <a:lstStyle/>
        <a:p>
          <a:endParaRPr lang="ru-RU"/>
        </a:p>
      </dgm:t>
    </dgm:pt>
    <dgm:pt modelId="{FDCC0346-8B16-4F6C-80E3-396DA4805171}" type="sibTrans" cxnId="{90D54F67-D4BE-498A-91DA-B329BEB4BB2D}">
      <dgm:prSet/>
      <dgm:spPr/>
      <dgm:t>
        <a:bodyPr/>
        <a:lstStyle/>
        <a:p>
          <a:endParaRPr lang="ru-RU"/>
        </a:p>
      </dgm:t>
    </dgm:pt>
    <dgm:pt modelId="{999E6203-BC05-4E2F-ADF9-A019D9D5A96C}">
      <dgm:prSet phldrT="[Текст]"/>
      <dgm:spPr/>
      <dgm:t>
        <a:bodyPr/>
        <a:lstStyle/>
        <a:p>
          <a:r>
            <a:rPr lang="en-US" dirty="0" err="1">
              <a:latin typeface="Roboto Mono" panose="00000009000000000000" pitchFamily="49" charset="0"/>
              <a:ea typeface="Roboto Mono" panose="00000009000000000000" pitchFamily="49" charset="0"/>
            </a:rPr>
            <a:t>Mediapipe</a:t>
          </a:r>
          <a:r>
            <a:rPr lang="en-US" dirty="0">
              <a:latin typeface="Roboto Mono" panose="00000009000000000000" pitchFamily="49" charset="0"/>
              <a:ea typeface="Roboto Mono" panose="00000009000000000000" pitchFamily="49" charset="0"/>
            </a:rPr>
            <a:t> </a:t>
          </a:r>
          <a:r>
            <a:rPr lang="ru-RU" dirty="0">
              <a:latin typeface="Roboto Mono" panose="00000009000000000000" pitchFamily="49" charset="0"/>
              <a:ea typeface="Roboto Mono" panose="00000009000000000000" pitchFamily="49" charset="0"/>
            </a:rPr>
            <a:t>анализирует его</a:t>
          </a:r>
          <a:endParaRPr lang="ru-RU" dirty="0"/>
        </a:p>
      </dgm:t>
    </dgm:pt>
    <dgm:pt modelId="{22BFB222-9133-4724-BC8D-FC314BFBD7E1}" type="parTrans" cxnId="{4CEE37C8-94E2-41F6-BA88-E6F5E687C05D}">
      <dgm:prSet/>
      <dgm:spPr/>
      <dgm:t>
        <a:bodyPr/>
        <a:lstStyle/>
        <a:p>
          <a:endParaRPr lang="ru-RU"/>
        </a:p>
      </dgm:t>
    </dgm:pt>
    <dgm:pt modelId="{D4862D0D-A593-4078-B9DD-92F1A1A066F2}" type="sibTrans" cxnId="{4CEE37C8-94E2-41F6-BA88-E6F5E687C05D}">
      <dgm:prSet/>
      <dgm:spPr/>
      <dgm:t>
        <a:bodyPr/>
        <a:lstStyle/>
        <a:p>
          <a:endParaRPr lang="ru-RU"/>
        </a:p>
      </dgm:t>
    </dgm:pt>
    <dgm:pt modelId="{91993F0D-583F-4C4B-849F-B28FBBED63C6}">
      <dgm:prSet phldrT="[Текст]"/>
      <dgm:spPr/>
      <dgm:t>
        <a:bodyPr/>
        <a:lstStyle/>
        <a:p>
          <a:r>
            <a:rPr lang="ru-RU" dirty="0">
              <a:latin typeface="Roboto Mono" panose="00000009000000000000" pitchFamily="49" charset="0"/>
              <a:ea typeface="Roboto Mono" panose="00000009000000000000" pitchFamily="49" charset="0"/>
            </a:rPr>
            <a:t>Выход – координаты лица, рук, тела и объектов</a:t>
          </a:r>
          <a:endParaRPr lang="ru-RU" dirty="0"/>
        </a:p>
      </dgm:t>
    </dgm:pt>
    <dgm:pt modelId="{53ECFAB4-F04C-4A44-A687-9C22AD33E61C}" type="parTrans" cxnId="{5F83F289-16BB-43EB-A8AF-0AA4A9467594}">
      <dgm:prSet/>
      <dgm:spPr/>
      <dgm:t>
        <a:bodyPr/>
        <a:lstStyle/>
        <a:p>
          <a:endParaRPr lang="ru-RU"/>
        </a:p>
      </dgm:t>
    </dgm:pt>
    <dgm:pt modelId="{ABE381C4-9706-4FCE-BE1E-E9742EA3D12F}" type="sibTrans" cxnId="{5F83F289-16BB-43EB-A8AF-0AA4A9467594}">
      <dgm:prSet/>
      <dgm:spPr/>
      <dgm:t>
        <a:bodyPr/>
        <a:lstStyle/>
        <a:p>
          <a:endParaRPr lang="ru-RU"/>
        </a:p>
      </dgm:t>
    </dgm:pt>
    <dgm:pt modelId="{A5A2501B-45D7-47F2-B5AC-61C24087A8D4}" type="pres">
      <dgm:prSet presAssocID="{A7F7091F-E787-4CBF-ADB1-5F3557D7A78B}" presName="outerComposite" presStyleCnt="0">
        <dgm:presLayoutVars>
          <dgm:chMax val="5"/>
          <dgm:dir val="rev"/>
          <dgm:resizeHandles val="exact"/>
        </dgm:presLayoutVars>
      </dgm:prSet>
      <dgm:spPr/>
    </dgm:pt>
    <dgm:pt modelId="{9733408E-349A-44D2-84BF-7FBBE2C73A60}" type="pres">
      <dgm:prSet presAssocID="{A7F7091F-E787-4CBF-ADB1-5F3557D7A78B}" presName="dummyMaxCanvas" presStyleCnt="0">
        <dgm:presLayoutVars/>
      </dgm:prSet>
      <dgm:spPr/>
    </dgm:pt>
    <dgm:pt modelId="{AEFD8752-B268-4A9B-9677-8346142EBE6D}" type="pres">
      <dgm:prSet presAssocID="{A7F7091F-E787-4CBF-ADB1-5F3557D7A78B}" presName="ThreeNodes_1" presStyleLbl="node1" presStyleIdx="0" presStyleCnt="3">
        <dgm:presLayoutVars>
          <dgm:bulletEnabled val="1"/>
        </dgm:presLayoutVars>
      </dgm:prSet>
      <dgm:spPr/>
    </dgm:pt>
    <dgm:pt modelId="{906CD7B2-4275-4676-B141-CA3A3473DD83}" type="pres">
      <dgm:prSet presAssocID="{A7F7091F-E787-4CBF-ADB1-5F3557D7A78B}" presName="ThreeNodes_2" presStyleLbl="node1" presStyleIdx="1" presStyleCnt="3">
        <dgm:presLayoutVars>
          <dgm:bulletEnabled val="1"/>
        </dgm:presLayoutVars>
      </dgm:prSet>
      <dgm:spPr/>
    </dgm:pt>
    <dgm:pt modelId="{DFE76097-0973-49ED-8C03-B5CE272F147D}" type="pres">
      <dgm:prSet presAssocID="{A7F7091F-E787-4CBF-ADB1-5F3557D7A78B}" presName="ThreeNodes_3" presStyleLbl="node1" presStyleIdx="2" presStyleCnt="3">
        <dgm:presLayoutVars>
          <dgm:bulletEnabled val="1"/>
        </dgm:presLayoutVars>
      </dgm:prSet>
      <dgm:spPr/>
    </dgm:pt>
    <dgm:pt modelId="{E8F700C7-5148-438B-B9F4-CF303787C2AD}" type="pres">
      <dgm:prSet presAssocID="{A7F7091F-E787-4CBF-ADB1-5F3557D7A78B}" presName="ThreeConn_1-2" presStyleLbl="fgAccFollowNode1" presStyleIdx="0" presStyleCnt="2">
        <dgm:presLayoutVars>
          <dgm:bulletEnabled val="1"/>
        </dgm:presLayoutVars>
      </dgm:prSet>
      <dgm:spPr/>
    </dgm:pt>
    <dgm:pt modelId="{63C98D90-6530-4B2A-BE8F-BCAA86D8A0AE}" type="pres">
      <dgm:prSet presAssocID="{A7F7091F-E787-4CBF-ADB1-5F3557D7A78B}" presName="ThreeConn_2-3" presStyleLbl="fgAccFollowNode1" presStyleIdx="1" presStyleCnt="2">
        <dgm:presLayoutVars>
          <dgm:bulletEnabled val="1"/>
        </dgm:presLayoutVars>
      </dgm:prSet>
      <dgm:spPr/>
    </dgm:pt>
    <dgm:pt modelId="{29FDB0EB-F20F-4C4F-A010-4FA476110530}" type="pres">
      <dgm:prSet presAssocID="{A7F7091F-E787-4CBF-ADB1-5F3557D7A78B}" presName="ThreeNodes_1_text" presStyleLbl="node1" presStyleIdx="2" presStyleCnt="3">
        <dgm:presLayoutVars>
          <dgm:bulletEnabled val="1"/>
        </dgm:presLayoutVars>
      </dgm:prSet>
      <dgm:spPr/>
    </dgm:pt>
    <dgm:pt modelId="{93ED6589-2E27-4A75-8B04-FE80C99E48F0}" type="pres">
      <dgm:prSet presAssocID="{A7F7091F-E787-4CBF-ADB1-5F3557D7A78B}" presName="ThreeNodes_2_text" presStyleLbl="node1" presStyleIdx="2" presStyleCnt="3">
        <dgm:presLayoutVars>
          <dgm:bulletEnabled val="1"/>
        </dgm:presLayoutVars>
      </dgm:prSet>
      <dgm:spPr/>
    </dgm:pt>
    <dgm:pt modelId="{23C46303-BEF8-4227-91BB-5D24CA015B9F}" type="pres">
      <dgm:prSet presAssocID="{A7F7091F-E787-4CBF-ADB1-5F3557D7A78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EDE8F2D-206B-4E49-9983-5F4314BBFA64}" type="presOf" srcId="{91993F0D-583F-4C4B-849F-B28FBBED63C6}" destId="{DFE76097-0973-49ED-8C03-B5CE272F147D}" srcOrd="0" destOrd="0" presId="urn:microsoft.com/office/officeart/2005/8/layout/vProcess5"/>
    <dgm:cxn modelId="{B3B96930-0E37-47CD-9B97-2B82E5B4DB9E}" type="presOf" srcId="{999E6203-BC05-4E2F-ADF9-A019D9D5A96C}" destId="{93ED6589-2E27-4A75-8B04-FE80C99E48F0}" srcOrd="1" destOrd="0" presId="urn:microsoft.com/office/officeart/2005/8/layout/vProcess5"/>
    <dgm:cxn modelId="{E6E53144-9A6D-419B-AEBC-5717D58189E2}" type="presOf" srcId="{0C4D91EA-92E9-4A4A-B45C-C79ABE346D8E}" destId="{AEFD8752-B268-4A9B-9677-8346142EBE6D}" srcOrd="0" destOrd="0" presId="urn:microsoft.com/office/officeart/2005/8/layout/vProcess5"/>
    <dgm:cxn modelId="{90D54F67-D4BE-498A-91DA-B329BEB4BB2D}" srcId="{A7F7091F-E787-4CBF-ADB1-5F3557D7A78B}" destId="{0C4D91EA-92E9-4A4A-B45C-C79ABE346D8E}" srcOrd="0" destOrd="0" parTransId="{5E0EC3FC-D5F3-44F2-8621-4D534EB0B314}" sibTransId="{FDCC0346-8B16-4F6C-80E3-396DA4805171}"/>
    <dgm:cxn modelId="{653A5772-72A8-40C1-B9D7-3E7D66223513}" type="presOf" srcId="{D4862D0D-A593-4078-B9DD-92F1A1A066F2}" destId="{63C98D90-6530-4B2A-BE8F-BCAA86D8A0AE}" srcOrd="0" destOrd="0" presId="urn:microsoft.com/office/officeart/2005/8/layout/vProcess5"/>
    <dgm:cxn modelId="{6183E984-1836-4EFA-96E8-2C73458F6FDE}" type="presOf" srcId="{A7F7091F-E787-4CBF-ADB1-5F3557D7A78B}" destId="{A5A2501B-45D7-47F2-B5AC-61C24087A8D4}" srcOrd="0" destOrd="0" presId="urn:microsoft.com/office/officeart/2005/8/layout/vProcess5"/>
    <dgm:cxn modelId="{5F83F289-16BB-43EB-A8AF-0AA4A9467594}" srcId="{A7F7091F-E787-4CBF-ADB1-5F3557D7A78B}" destId="{91993F0D-583F-4C4B-849F-B28FBBED63C6}" srcOrd="2" destOrd="0" parTransId="{53ECFAB4-F04C-4A44-A687-9C22AD33E61C}" sibTransId="{ABE381C4-9706-4FCE-BE1E-E9742EA3D12F}"/>
    <dgm:cxn modelId="{1F08A099-4B22-47A4-AE19-47EC3DAADF52}" type="presOf" srcId="{FDCC0346-8B16-4F6C-80E3-396DA4805171}" destId="{E8F700C7-5148-438B-B9F4-CF303787C2AD}" srcOrd="0" destOrd="0" presId="urn:microsoft.com/office/officeart/2005/8/layout/vProcess5"/>
    <dgm:cxn modelId="{D06FDA9C-B6FD-4B30-9670-3C8CB9FFFF3E}" type="presOf" srcId="{999E6203-BC05-4E2F-ADF9-A019D9D5A96C}" destId="{906CD7B2-4275-4676-B141-CA3A3473DD83}" srcOrd="0" destOrd="0" presId="urn:microsoft.com/office/officeart/2005/8/layout/vProcess5"/>
    <dgm:cxn modelId="{018C44B4-E2CE-4167-97E2-3F79AE4A6C8B}" type="presOf" srcId="{0C4D91EA-92E9-4A4A-B45C-C79ABE346D8E}" destId="{29FDB0EB-F20F-4C4F-A010-4FA476110530}" srcOrd="1" destOrd="0" presId="urn:microsoft.com/office/officeart/2005/8/layout/vProcess5"/>
    <dgm:cxn modelId="{21478DBC-9B7F-4EEC-8A72-77D67C23EDB1}" type="presOf" srcId="{91993F0D-583F-4C4B-849F-B28FBBED63C6}" destId="{23C46303-BEF8-4227-91BB-5D24CA015B9F}" srcOrd="1" destOrd="0" presId="urn:microsoft.com/office/officeart/2005/8/layout/vProcess5"/>
    <dgm:cxn modelId="{4CEE37C8-94E2-41F6-BA88-E6F5E687C05D}" srcId="{A7F7091F-E787-4CBF-ADB1-5F3557D7A78B}" destId="{999E6203-BC05-4E2F-ADF9-A019D9D5A96C}" srcOrd="1" destOrd="0" parTransId="{22BFB222-9133-4724-BC8D-FC314BFBD7E1}" sibTransId="{D4862D0D-A593-4078-B9DD-92F1A1A066F2}"/>
    <dgm:cxn modelId="{179D79A4-A812-4873-A3F1-C13B9776B5E1}" type="presParOf" srcId="{A5A2501B-45D7-47F2-B5AC-61C24087A8D4}" destId="{9733408E-349A-44D2-84BF-7FBBE2C73A60}" srcOrd="0" destOrd="0" presId="urn:microsoft.com/office/officeart/2005/8/layout/vProcess5"/>
    <dgm:cxn modelId="{8B9980FF-9F74-4D60-8EB1-D913C1DACA42}" type="presParOf" srcId="{A5A2501B-45D7-47F2-B5AC-61C24087A8D4}" destId="{AEFD8752-B268-4A9B-9677-8346142EBE6D}" srcOrd="1" destOrd="0" presId="urn:microsoft.com/office/officeart/2005/8/layout/vProcess5"/>
    <dgm:cxn modelId="{DC159A17-DE5F-444F-8E20-829565EEEA13}" type="presParOf" srcId="{A5A2501B-45D7-47F2-B5AC-61C24087A8D4}" destId="{906CD7B2-4275-4676-B141-CA3A3473DD83}" srcOrd="2" destOrd="0" presId="urn:microsoft.com/office/officeart/2005/8/layout/vProcess5"/>
    <dgm:cxn modelId="{87733E5B-794F-4A83-BB0A-D42DF1C2C233}" type="presParOf" srcId="{A5A2501B-45D7-47F2-B5AC-61C24087A8D4}" destId="{DFE76097-0973-49ED-8C03-B5CE272F147D}" srcOrd="3" destOrd="0" presId="urn:microsoft.com/office/officeart/2005/8/layout/vProcess5"/>
    <dgm:cxn modelId="{4C9F33D3-2194-4DB7-B2B5-7A7BD558482C}" type="presParOf" srcId="{A5A2501B-45D7-47F2-B5AC-61C24087A8D4}" destId="{E8F700C7-5148-438B-B9F4-CF303787C2AD}" srcOrd="4" destOrd="0" presId="urn:microsoft.com/office/officeart/2005/8/layout/vProcess5"/>
    <dgm:cxn modelId="{869A649C-47AF-4BD2-9D9F-C79CA49FF9F1}" type="presParOf" srcId="{A5A2501B-45D7-47F2-B5AC-61C24087A8D4}" destId="{63C98D90-6530-4B2A-BE8F-BCAA86D8A0AE}" srcOrd="5" destOrd="0" presId="urn:microsoft.com/office/officeart/2005/8/layout/vProcess5"/>
    <dgm:cxn modelId="{67A98A0F-89F0-4DD8-8F5E-1B5054D11360}" type="presParOf" srcId="{A5A2501B-45D7-47F2-B5AC-61C24087A8D4}" destId="{29FDB0EB-F20F-4C4F-A010-4FA476110530}" srcOrd="6" destOrd="0" presId="urn:microsoft.com/office/officeart/2005/8/layout/vProcess5"/>
    <dgm:cxn modelId="{64392F7C-06FA-43AC-9DDE-5B4AF4EECE61}" type="presParOf" srcId="{A5A2501B-45D7-47F2-B5AC-61C24087A8D4}" destId="{93ED6589-2E27-4A75-8B04-FE80C99E48F0}" srcOrd="7" destOrd="0" presId="urn:microsoft.com/office/officeart/2005/8/layout/vProcess5"/>
    <dgm:cxn modelId="{B59EFE57-E408-42DD-95D1-617E15F91808}" type="presParOf" srcId="{A5A2501B-45D7-47F2-B5AC-61C24087A8D4}" destId="{23C46303-BEF8-4227-91BB-5D24CA015B9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FD8752-B268-4A9B-9677-8346142EBE6D}">
      <dsp:nvSpPr>
        <dsp:cNvPr id="0" name=""/>
        <dsp:cNvSpPr/>
      </dsp:nvSpPr>
      <dsp:spPr>
        <a:xfrm>
          <a:off x="1090249" y="0"/>
          <a:ext cx="6178079" cy="131924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Roboto Mono" panose="00000009000000000000" pitchFamily="49" charset="0"/>
              <a:ea typeface="Roboto Mono" panose="00000009000000000000" pitchFamily="49" charset="0"/>
            </a:rPr>
            <a:t>Камера захватывает изображение </a:t>
          </a:r>
          <a:endParaRPr lang="ru-RU" sz="2400" kern="1200" dirty="0"/>
        </a:p>
      </dsp:txBody>
      <dsp:txXfrm>
        <a:off x="2458023" y="38639"/>
        <a:ext cx="4771666" cy="1241963"/>
      </dsp:txXfrm>
    </dsp:sp>
    <dsp:sp modelId="{906CD7B2-4275-4676-B141-CA3A3473DD83}">
      <dsp:nvSpPr>
        <dsp:cNvPr id="0" name=""/>
        <dsp:cNvSpPr/>
      </dsp:nvSpPr>
      <dsp:spPr>
        <a:xfrm>
          <a:off x="545124" y="1539114"/>
          <a:ext cx="6178079" cy="131924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Roboto Mono" panose="00000009000000000000" pitchFamily="49" charset="0"/>
              <a:ea typeface="Roboto Mono" panose="00000009000000000000" pitchFamily="49" charset="0"/>
            </a:rPr>
            <a:t>Mediapipe</a:t>
          </a:r>
          <a:r>
            <a:rPr lang="en-US" sz="2400" kern="1200" dirty="0">
              <a:latin typeface="Roboto Mono" panose="00000009000000000000" pitchFamily="49" charset="0"/>
              <a:ea typeface="Roboto Mono" panose="00000009000000000000" pitchFamily="49" charset="0"/>
            </a:rPr>
            <a:t> </a:t>
          </a:r>
          <a:r>
            <a:rPr lang="ru-RU" sz="2400" kern="1200" dirty="0">
              <a:latin typeface="Roboto Mono" panose="00000009000000000000" pitchFamily="49" charset="0"/>
              <a:ea typeface="Roboto Mono" panose="00000009000000000000" pitchFamily="49" charset="0"/>
            </a:rPr>
            <a:t>анализирует его</a:t>
          </a:r>
          <a:endParaRPr lang="ru-RU" sz="2400" kern="1200" dirty="0"/>
        </a:p>
      </dsp:txBody>
      <dsp:txXfrm>
        <a:off x="1986395" y="1577753"/>
        <a:ext cx="4698170" cy="1241963"/>
      </dsp:txXfrm>
    </dsp:sp>
    <dsp:sp modelId="{DFE76097-0973-49ED-8C03-B5CE272F147D}">
      <dsp:nvSpPr>
        <dsp:cNvPr id="0" name=""/>
        <dsp:cNvSpPr/>
      </dsp:nvSpPr>
      <dsp:spPr>
        <a:xfrm>
          <a:off x="0" y="3078229"/>
          <a:ext cx="6178079" cy="1319241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Roboto Mono" panose="00000009000000000000" pitchFamily="49" charset="0"/>
              <a:ea typeface="Roboto Mono" panose="00000009000000000000" pitchFamily="49" charset="0"/>
            </a:rPr>
            <a:t>Выход – координаты лица, рук, тела и объектов</a:t>
          </a:r>
          <a:endParaRPr lang="ru-RU" sz="2400" kern="1200" dirty="0"/>
        </a:p>
      </dsp:txBody>
      <dsp:txXfrm>
        <a:off x="1441270" y="3116868"/>
        <a:ext cx="4698170" cy="1241963"/>
      </dsp:txXfrm>
    </dsp:sp>
    <dsp:sp modelId="{E8F700C7-5148-438B-B9F4-CF303787C2AD}">
      <dsp:nvSpPr>
        <dsp:cNvPr id="0" name=""/>
        <dsp:cNvSpPr/>
      </dsp:nvSpPr>
      <dsp:spPr>
        <a:xfrm>
          <a:off x="1090249" y="1000424"/>
          <a:ext cx="857506" cy="8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1283188" y="1000424"/>
        <a:ext cx="471628" cy="645273"/>
      </dsp:txXfrm>
    </dsp:sp>
    <dsp:sp modelId="{63C98D90-6530-4B2A-BE8F-BCAA86D8A0AE}">
      <dsp:nvSpPr>
        <dsp:cNvPr id="0" name=""/>
        <dsp:cNvSpPr/>
      </dsp:nvSpPr>
      <dsp:spPr>
        <a:xfrm>
          <a:off x="545124" y="2530744"/>
          <a:ext cx="857506" cy="8575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dk1">
              <a:tint val="2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/>
        </a:p>
      </dsp:txBody>
      <dsp:txXfrm>
        <a:off x="738063" y="2530744"/>
        <a:ext cx="471628" cy="645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48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5B278-CB71-E705-0BBA-437384616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0EF277-9617-E467-09FA-759BB4F639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876221-8A0F-EBF0-8A4D-0EBD6611E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46B56-4F0F-8D9B-DFE2-A637E3C352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4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117" Type="http://schemas.openxmlformats.org/officeDocument/2006/relationships/image" Target="../media/image11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109.png"/><Relationship Id="rId16" Type="http://schemas.openxmlformats.org/officeDocument/2006/relationships/image" Target="../media/image14.png"/><Relationship Id="rId107" Type="http://schemas.openxmlformats.org/officeDocument/2006/relationships/image" Target="../media/image104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99.png"/><Relationship Id="rId123" Type="http://schemas.openxmlformats.org/officeDocument/2006/relationships/image" Target="../media/image12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10.png"/><Relationship Id="rId118" Type="http://schemas.openxmlformats.org/officeDocument/2006/relationships/image" Target="../media/image115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0.png"/><Relationship Id="rId108" Type="http://schemas.openxmlformats.org/officeDocument/2006/relationships/image" Target="../media/image105.png"/><Relationship Id="rId124" Type="http://schemas.openxmlformats.org/officeDocument/2006/relationships/image" Target="../media/image121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49" Type="http://schemas.openxmlformats.org/officeDocument/2006/relationships/image" Target="../media/image47.png"/><Relationship Id="rId114" Type="http://schemas.openxmlformats.org/officeDocument/2006/relationships/image" Target="../media/image111.png"/><Relationship Id="rId119" Type="http://schemas.openxmlformats.org/officeDocument/2006/relationships/image" Target="../media/image116.png"/><Relationship Id="rId44" Type="http://schemas.openxmlformats.org/officeDocument/2006/relationships/image" Target="../media/image42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6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microsoft.com/office/2007/relationships/hdphoto" Target="../media/hdphoto1.wdp"/><Relationship Id="rId104" Type="http://schemas.openxmlformats.org/officeDocument/2006/relationships/image" Target="../media/image101.png"/><Relationship Id="rId120" Type="http://schemas.openxmlformats.org/officeDocument/2006/relationships/image" Target="../media/image117.png"/><Relationship Id="rId125" Type="http://schemas.openxmlformats.org/officeDocument/2006/relationships/image" Target="../media/image12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7.png"/><Relationship Id="rId115" Type="http://schemas.openxmlformats.org/officeDocument/2006/relationships/image" Target="../media/image112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7.png"/><Relationship Id="rId105" Type="http://schemas.openxmlformats.org/officeDocument/2006/relationships/image" Target="../media/image102.png"/><Relationship Id="rId126" Type="http://schemas.openxmlformats.org/officeDocument/2006/relationships/image" Target="../media/image12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5.png"/><Relationship Id="rId121" Type="http://schemas.openxmlformats.org/officeDocument/2006/relationships/image" Target="../media/image118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116" Type="http://schemas.openxmlformats.org/officeDocument/2006/relationships/image" Target="../media/image113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08.png"/><Relationship Id="rId15" Type="http://schemas.openxmlformats.org/officeDocument/2006/relationships/image" Target="../media/image13.png"/><Relationship Id="rId36" Type="http://schemas.openxmlformats.org/officeDocument/2006/relationships/image" Target="../media/image34.png"/><Relationship Id="rId57" Type="http://schemas.openxmlformats.org/officeDocument/2006/relationships/image" Target="../media/image55.png"/><Relationship Id="rId106" Type="http://schemas.openxmlformats.org/officeDocument/2006/relationships/image" Target="../media/image103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52" Type="http://schemas.openxmlformats.org/officeDocument/2006/relationships/image" Target="../media/image50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94" Type="http://schemas.openxmlformats.org/officeDocument/2006/relationships/image" Target="../media/image92.png"/><Relationship Id="rId99" Type="http://schemas.openxmlformats.org/officeDocument/2006/relationships/image" Target="../media/image96.png"/><Relationship Id="rId101" Type="http://schemas.openxmlformats.org/officeDocument/2006/relationships/image" Target="../media/image98.png"/><Relationship Id="rId122" Type="http://schemas.openxmlformats.org/officeDocument/2006/relationships/image" Target="../media/image119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26" Type="http://schemas.openxmlformats.org/officeDocument/2006/relationships/image" Target="../media/image118.png"/><Relationship Id="rId3" Type="http://schemas.openxmlformats.org/officeDocument/2006/relationships/image" Target="../media/image95.png"/><Relationship Id="rId21" Type="http://schemas.openxmlformats.org/officeDocument/2006/relationships/image" Target="../media/image113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24" Type="http://schemas.openxmlformats.org/officeDocument/2006/relationships/image" Target="../media/image116.png"/><Relationship Id="rId32" Type="http://schemas.openxmlformats.org/officeDocument/2006/relationships/image" Target="../media/image124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31" Type="http://schemas.openxmlformats.org/officeDocument/2006/relationships/image" Target="../media/image123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Relationship Id="rId30" Type="http://schemas.openxmlformats.org/officeDocument/2006/relationships/image" Target="../media/image122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8.png"/><Relationship Id="rId117" Type="http://schemas.openxmlformats.org/officeDocument/2006/relationships/image" Target="../media/image232.png"/><Relationship Id="rId21" Type="http://schemas.openxmlformats.org/officeDocument/2006/relationships/image" Target="../media/image143.png"/><Relationship Id="rId42" Type="http://schemas.openxmlformats.org/officeDocument/2006/relationships/image" Target="../media/image164.png"/><Relationship Id="rId47" Type="http://schemas.openxmlformats.org/officeDocument/2006/relationships/image" Target="../media/image169.png"/><Relationship Id="rId63" Type="http://schemas.openxmlformats.org/officeDocument/2006/relationships/image" Target="../media/image185.png"/><Relationship Id="rId68" Type="http://schemas.openxmlformats.org/officeDocument/2006/relationships/image" Target="../media/image190.png"/><Relationship Id="rId84" Type="http://schemas.openxmlformats.org/officeDocument/2006/relationships/image" Target="../media/image206.png"/><Relationship Id="rId89" Type="http://schemas.openxmlformats.org/officeDocument/2006/relationships/image" Target="../media/image211.png"/><Relationship Id="rId112" Type="http://schemas.openxmlformats.org/officeDocument/2006/relationships/diagramLayout" Target="../diagrams/layout1.xml"/><Relationship Id="rId16" Type="http://schemas.openxmlformats.org/officeDocument/2006/relationships/image" Target="../media/image138.png"/><Relationship Id="rId107" Type="http://schemas.openxmlformats.org/officeDocument/2006/relationships/image" Target="../media/image229.png"/><Relationship Id="rId11" Type="http://schemas.openxmlformats.org/officeDocument/2006/relationships/image" Target="../media/image133.png"/><Relationship Id="rId32" Type="http://schemas.openxmlformats.org/officeDocument/2006/relationships/image" Target="../media/image154.png"/><Relationship Id="rId37" Type="http://schemas.openxmlformats.org/officeDocument/2006/relationships/image" Target="../media/image159.png"/><Relationship Id="rId53" Type="http://schemas.openxmlformats.org/officeDocument/2006/relationships/image" Target="../media/image175.png"/><Relationship Id="rId58" Type="http://schemas.openxmlformats.org/officeDocument/2006/relationships/image" Target="../media/image180.png"/><Relationship Id="rId74" Type="http://schemas.openxmlformats.org/officeDocument/2006/relationships/image" Target="../media/image196.png"/><Relationship Id="rId79" Type="http://schemas.openxmlformats.org/officeDocument/2006/relationships/image" Target="../media/image201.png"/><Relationship Id="rId102" Type="http://schemas.openxmlformats.org/officeDocument/2006/relationships/image" Target="../media/image224.png"/><Relationship Id="rId5" Type="http://schemas.openxmlformats.org/officeDocument/2006/relationships/image" Target="../media/image127.png"/><Relationship Id="rId90" Type="http://schemas.openxmlformats.org/officeDocument/2006/relationships/image" Target="../media/image212.png"/><Relationship Id="rId95" Type="http://schemas.openxmlformats.org/officeDocument/2006/relationships/image" Target="../media/image217.png"/><Relationship Id="rId22" Type="http://schemas.openxmlformats.org/officeDocument/2006/relationships/image" Target="../media/image144.png"/><Relationship Id="rId27" Type="http://schemas.openxmlformats.org/officeDocument/2006/relationships/image" Target="../media/image149.png"/><Relationship Id="rId43" Type="http://schemas.openxmlformats.org/officeDocument/2006/relationships/image" Target="../media/image165.png"/><Relationship Id="rId48" Type="http://schemas.openxmlformats.org/officeDocument/2006/relationships/image" Target="../media/image170.png"/><Relationship Id="rId64" Type="http://schemas.openxmlformats.org/officeDocument/2006/relationships/image" Target="../media/image186.png"/><Relationship Id="rId69" Type="http://schemas.openxmlformats.org/officeDocument/2006/relationships/image" Target="../media/image191.png"/><Relationship Id="rId113" Type="http://schemas.openxmlformats.org/officeDocument/2006/relationships/diagramQuickStyle" Target="../diagrams/quickStyle1.xml"/><Relationship Id="rId118" Type="http://schemas.openxmlformats.org/officeDocument/2006/relationships/image" Target="../media/image233.png"/><Relationship Id="rId80" Type="http://schemas.openxmlformats.org/officeDocument/2006/relationships/image" Target="../media/image202.png"/><Relationship Id="rId85" Type="http://schemas.openxmlformats.org/officeDocument/2006/relationships/image" Target="../media/image207.png"/><Relationship Id="rId12" Type="http://schemas.openxmlformats.org/officeDocument/2006/relationships/image" Target="../media/image134.png"/><Relationship Id="rId17" Type="http://schemas.openxmlformats.org/officeDocument/2006/relationships/image" Target="../media/image139.png"/><Relationship Id="rId33" Type="http://schemas.openxmlformats.org/officeDocument/2006/relationships/image" Target="../media/image155.png"/><Relationship Id="rId38" Type="http://schemas.openxmlformats.org/officeDocument/2006/relationships/image" Target="../media/image160.png"/><Relationship Id="rId59" Type="http://schemas.openxmlformats.org/officeDocument/2006/relationships/image" Target="../media/image181.png"/><Relationship Id="rId103" Type="http://schemas.openxmlformats.org/officeDocument/2006/relationships/image" Target="../media/image225.png"/><Relationship Id="rId108" Type="http://schemas.openxmlformats.org/officeDocument/2006/relationships/image" Target="../media/image230.png"/><Relationship Id="rId54" Type="http://schemas.openxmlformats.org/officeDocument/2006/relationships/image" Target="../media/image176.png"/><Relationship Id="rId70" Type="http://schemas.openxmlformats.org/officeDocument/2006/relationships/image" Target="../media/image192.png"/><Relationship Id="rId75" Type="http://schemas.openxmlformats.org/officeDocument/2006/relationships/image" Target="../media/image197.png"/><Relationship Id="rId91" Type="http://schemas.openxmlformats.org/officeDocument/2006/relationships/image" Target="../media/image213.png"/><Relationship Id="rId96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23" Type="http://schemas.openxmlformats.org/officeDocument/2006/relationships/image" Target="../media/image145.png"/><Relationship Id="rId28" Type="http://schemas.openxmlformats.org/officeDocument/2006/relationships/image" Target="../media/image150.png"/><Relationship Id="rId49" Type="http://schemas.openxmlformats.org/officeDocument/2006/relationships/image" Target="../media/image171.png"/><Relationship Id="rId114" Type="http://schemas.openxmlformats.org/officeDocument/2006/relationships/diagramColors" Target="../diagrams/colors1.xml"/><Relationship Id="rId119" Type="http://schemas.openxmlformats.org/officeDocument/2006/relationships/image" Target="../media/image94.png"/><Relationship Id="rId10" Type="http://schemas.openxmlformats.org/officeDocument/2006/relationships/image" Target="../media/image132.png"/><Relationship Id="rId31" Type="http://schemas.openxmlformats.org/officeDocument/2006/relationships/image" Target="../media/image153.png"/><Relationship Id="rId44" Type="http://schemas.openxmlformats.org/officeDocument/2006/relationships/image" Target="../media/image166.png"/><Relationship Id="rId52" Type="http://schemas.openxmlformats.org/officeDocument/2006/relationships/image" Target="../media/image174.png"/><Relationship Id="rId60" Type="http://schemas.openxmlformats.org/officeDocument/2006/relationships/image" Target="../media/image182.png"/><Relationship Id="rId65" Type="http://schemas.openxmlformats.org/officeDocument/2006/relationships/image" Target="../media/image187.png"/><Relationship Id="rId73" Type="http://schemas.openxmlformats.org/officeDocument/2006/relationships/image" Target="../media/image195.png"/><Relationship Id="rId78" Type="http://schemas.openxmlformats.org/officeDocument/2006/relationships/image" Target="../media/image200.png"/><Relationship Id="rId81" Type="http://schemas.openxmlformats.org/officeDocument/2006/relationships/image" Target="../media/image203.png"/><Relationship Id="rId86" Type="http://schemas.openxmlformats.org/officeDocument/2006/relationships/image" Target="../media/image208.png"/><Relationship Id="rId94" Type="http://schemas.openxmlformats.org/officeDocument/2006/relationships/image" Target="../media/image216.png"/><Relationship Id="rId99" Type="http://schemas.openxmlformats.org/officeDocument/2006/relationships/image" Target="../media/image221.png"/><Relationship Id="rId101" Type="http://schemas.openxmlformats.org/officeDocument/2006/relationships/image" Target="../media/image223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3" Type="http://schemas.openxmlformats.org/officeDocument/2006/relationships/image" Target="../media/image135.png"/><Relationship Id="rId18" Type="http://schemas.openxmlformats.org/officeDocument/2006/relationships/image" Target="../media/image140.png"/><Relationship Id="rId39" Type="http://schemas.openxmlformats.org/officeDocument/2006/relationships/image" Target="../media/image161.png"/><Relationship Id="rId109" Type="http://schemas.microsoft.com/office/2007/relationships/hdphoto" Target="../media/hdphoto2.wdp"/><Relationship Id="rId34" Type="http://schemas.openxmlformats.org/officeDocument/2006/relationships/image" Target="../media/image156.png"/><Relationship Id="rId50" Type="http://schemas.openxmlformats.org/officeDocument/2006/relationships/image" Target="../media/image172.png"/><Relationship Id="rId55" Type="http://schemas.openxmlformats.org/officeDocument/2006/relationships/image" Target="../media/image177.png"/><Relationship Id="rId76" Type="http://schemas.openxmlformats.org/officeDocument/2006/relationships/image" Target="../media/image198.png"/><Relationship Id="rId97" Type="http://schemas.openxmlformats.org/officeDocument/2006/relationships/image" Target="../media/image219.png"/><Relationship Id="rId104" Type="http://schemas.openxmlformats.org/officeDocument/2006/relationships/image" Target="../media/image226.png"/><Relationship Id="rId120" Type="http://schemas.microsoft.com/office/2007/relationships/hdphoto" Target="../media/hdphoto1.wdp"/><Relationship Id="rId7" Type="http://schemas.openxmlformats.org/officeDocument/2006/relationships/image" Target="../media/image129.png"/><Relationship Id="rId71" Type="http://schemas.openxmlformats.org/officeDocument/2006/relationships/image" Target="../media/image193.png"/><Relationship Id="rId92" Type="http://schemas.openxmlformats.org/officeDocument/2006/relationships/image" Target="../media/image214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51.png"/><Relationship Id="rId24" Type="http://schemas.openxmlformats.org/officeDocument/2006/relationships/image" Target="../media/image146.png"/><Relationship Id="rId40" Type="http://schemas.openxmlformats.org/officeDocument/2006/relationships/image" Target="../media/image162.png"/><Relationship Id="rId45" Type="http://schemas.openxmlformats.org/officeDocument/2006/relationships/image" Target="../media/image167.png"/><Relationship Id="rId66" Type="http://schemas.openxmlformats.org/officeDocument/2006/relationships/image" Target="../media/image188.png"/><Relationship Id="rId87" Type="http://schemas.openxmlformats.org/officeDocument/2006/relationships/image" Target="../media/image209.png"/><Relationship Id="rId110" Type="http://schemas.openxmlformats.org/officeDocument/2006/relationships/image" Target="../media/image231.png"/><Relationship Id="rId115" Type="http://schemas.microsoft.com/office/2007/relationships/diagramDrawing" Target="../diagrams/drawing1.xml"/><Relationship Id="rId61" Type="http://schemas.openxmlformats.org/officeDocument/2006/relationships/image" Target="../media/image183.png"/><Relationship Id="rId82" Type="http://schemas.openxmlformats.org/officeDocument/2006/relationships/image" Target="../media/image204.png"/><Relationship Id="rId19" Type="http://schemas.openxmlformats.org/officeDocument/2006/relationships/image" Target="../media/image141.png"/><Relationship Id="rId14" Type="http://schemas.openxmlformats.org/officeDocument/2006/relationships/image" Target="../media/image136.png"/><Relationship Id="rId30" Type="http://schemas.openxmlformats.org/officeDocument/2006/relationships/image" Target="../media/image152.png"/><Relationship Id="rId35" Type="http://schemas.openxmlformats.org/officeDocument/2006/relationships/image" Target="../media/image157.png"/><Relationship Id="rId56" Type="http://schemas.openxmlformats.org/officeDocument/2006/relationships/image" Target="../media/image178.png"/><Relationship Id="rId77" Type="http://schemas.openxmlformats.org/officeDocument/2006/relationships/image" Target="../media/image199.png"/><Relationship Id="rId100" Type="http://schemas.openxmlformats.org/officeDocument/2006/relationships/image" Target="../media/image222.png"/><Relationship Id="rId105" Type="http://schemas.openxmlformats.org/officeDocument/2006/relationships/image" Target="../media/image227.png"/><Relationship Id="rId8" Type="http://schemas.openxmlformats.org/officeDocument/2006/relationships/image" Target="../media/image130.png"/><Relationship Id="rId51" Type="http://schemas.openxmlformats.org/officeDocument/2006/relationships/image" Target="../media/image173.png"/><Relationship Id="rId72" Type="http://schemas.openxmlformats.org/officeDocument/2006/relationships/image" Target="../media/image194.png"/><Relationship Id="rId93" Type="http://schemas.openxmlformats.org/officeDocument/2006/relationships/image" Target="../media/image215.png"/><Relationship Id="rId98" Type="http://schemas.openxmlformats.org/officeDocument/2006/relationships/image" Target="../media/image220.png"/><Relationship Id="rId3" Type="http://schemas.openxmlformats.org/officeDocument/2006/relationships/image" Target="../media/image125.png"/><Relationship Id="rId25" Type="http://schemas.openxmlformats.org/officeDocument/2006/relationships/image" Target="../media/image147.png"/><Relationship Id="rId46" Type="http://schemas.openxmlformats.org/officeDocument/2006/relationships/image" Target="../media/image168.png"/><Relationship Id="rId67" Type="http://schemas.openxmlformats.org/officeDocument/2006/relationships/image" Target="../media/image189.png"/><Relationship Id="rId116" Type="http://schemas.openxmlformats.org/officeDocument/2006/relationships/image" Target="../media/image123.png"/><Relationship Id="rId20" Type="http://schemas.openxmlformats.org/officeDocument/2006/relationships/image" Target="../media/image142.png"/><Relationship Id="rId41" Type="http://schemas.openxmlformats.org/officeDocument/2006/relationships/image" Target="../media/image163.png"/><Relationship Id="rId62" Type="http://schemas.openxmlformats.org/officeDocument/2006/relationships/image" Target="../media/image184.png"/><Relationship Id="rId83" Type="http://schemas.openxmlformats.org/officeDocument/2006/relationships/image" Target="../media/image205.png"/><Relationship Id="rId88" Type="http://schemas.openxmlformats.org/officeDocument/2006/relationships/image" Target="../media/image210.png"/><Relationship Id="rId111" Type="http://schemas.openxmlformats.org/officeDocument/2006/relationships/diagramData" Target="../diagrams/data1.xml"/><Relationship Id="rId15" Type="http://schemas.openxmlformats.org/officeDocument/2006/relationships/image" Target="../media/image137.png"/><Relationship Id="rId36" Type="http://schemas.openxmlformats.org/officeDocument/2006/relationships/image" Target="../media/image158.png"/><Relationship Id="rId57" Type="http://schemas.openxmlformats.org/officeDocument/2006/relationships/image" Target="../media/image179.png"/><Relationship Id="rId106" Type="http://schemas.openxmlformats.org/officeDocument/2006/relationships/image" Target="../media/image228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5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42" Type="http://schemas.openxmlformats.org/officeDocument/2006/relationships/image" Target="../media/image238.png"/><Relationship Id="rId47" Type="http://schemas.openxmlformats.org/officeDocument/2006/relationships/image" Target="../media/image243.png"/><Relationship Id="rId50" Type="http://schemas.openxmlformats.org/officeDocument/2006/relationships/image" Target="../media/image246.png"/><Relationship Id="rId55" Type="http://schemas.openxmlformats.org/officeDocument/2006/relationships/image" Target="../media/image233.png"/><Relationship Id="rId63" Type="http://schemas.openxmlformats.org/officeDocument/2006/relationships/image" Target="../media/image255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5.png"/><Relationship Id="rId29" Type="http://schemas.openxmlformats.org/officeDocument/2006/relationships/image" Target="../media/image148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56.png"/><Relationship Id="rId40" Type="http://schemas.openxmlformats.org/officeDocument/2006/relationships/image" Target="../media/image236.png"/><Relationship Id="rId45" Type="http://schemas.openxmlformats.org/officeDocument/2006/relationships/image" Target="../media/image241.png"/><Relationship Id="rId53" Type="http://schemas.openxmlformats.org/officeDocument/2006/relationships/image" Target="../media/image158.png"/><Relationship Id="rId58" Type="http://schemas.openxmlformats.org/officeDocument/2006/relationships/image" Target="../media/image250.png"/><Relationship Id="rId66" Type="http://schemas.openxmlformats.org/officeDocument/2006/relationships/image" Target="../media/image258.png"/><Relationship Id="rId5" Type="http://schemas.openxmlformats.org/officeDocument/2006/relationships/image" Target="../media/image234.png"/><Relationship Id="rId61" Type="http://schemas.openxmlformats.org/officeDocument/2006/relationships/image" Target="../media/image253.png"/><Relationship Id="rId19" Type="http://schemas.openxmlformats.org/officeDocument/2006/relationships/image" Target="../media/image13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43" Type="http://schemas.openxmlformats.org/officeDocument/2006/relationships/image" Target="../media/image239.png"/><Relationship Id="rId48" Type="http://schemas.openxmlformats.org/officeDocument/2006/relationships/image" Target="../media/image244.png"/><Relationship Id="rId56" Type="http://schemas.openxmlformats.org/officeDocument/2006/relationships/image" Target="../media/image249.png"/><Relationship Id="rId64" Type="http://schemas.openxmlformats.org/officeDocument/2006/relationships/image" Target="../media/image256.png"/><Relationship Id="rId8" Type="http://schemas.openxmlformats.org/officeDocument/2006/relationships/image" Target="../media/image127.png"/><Relationship Id="rId51" Type="http://schemas.openxmlformats.org/officeDocument/2006/relationships/image" Target="../media/image247.png"/><Relationship Id="rId3" Type="http://schemas.openxmlformats.org/officeDocument/2006/relationships/image" Target="../media/image94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image" Target="../media/image157.png"/><Relationship Id="rId46" Type="http://schemas.openxmlformats.org/officeDocument/2006/relationships/image" Target="../media/image242.png"/><Relationship Id="rId59" Type="http://schemas.openxmlformats.org/officeDocument/2006/relationships/image" Target="../media/image251.png"/><Relationship Id="rId20" Type="http://schemas.openxmlformats.org/officeDocument/2006/relationships/image" Target="../media/image139.png"/><Relationship Id="rId41" Type="http://schemas.openxmlformats.org/officeDocument/2006/relationships/image" Target="../media/image237.png"/><Relationship Id="rId54" Type="http://schemas.openxmlformats.org/officeDocument/2006/relationships/image" Target="../media/image159.png"/><Relationship Id="rId62" Type="http://schemas.openxmlformats.org/officeDocument/2006/relationships/image" Target="../media/image2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49" Type="http://schemas.openxmlformats.org/officeDocument/2006/relationships/image" Target="../media/image245.png"/><Relationship Id="rId57" Type="http://schemas.openxmlformats.org/officeDocument/2006/relationships/image" Target="../media/image232.png"/><Relationship Id="rId10" Type="http://schemas.openxmlformats.org/officeDocument/2006/relationships/image" Target="../media/image129.png"/><Relationship Id="rId31" Type="http://schemas.openxmlformats.org/officeDocument/2006/relationships/image" Target="../media/image150.png"/><Relationship Id="rId44" Type="http://schemas.openxmlformats.org/officeDocument/2006/relationships/image" Target="../media/image240.png"/><Relationship Id="rId52" Type="http://schemas.openxmlformats.org/officeDocument/2006/relationships/image" Target="../media/image248.png"/><Relationship Id="rId60" Type="http://schemas.openxmlformats.org/officeDocument/2006/relationships/image" Target="../media/image252.png"/><Relationship Id="rId65" Type="http://schemas.openxmlformats.org/officeDocument/2006/relationships/image" Target="../media/image257.png"/><Relationship Id="rId4" Type="http://schemas.microsoft.com/office/2007/relationships/hdphoto" Target="../media/hdphoto1.wdp"/><Relationship Id="rId9" Type="http://schemas.openxmlformats.org/officeDocument/2006/relationships/image" Target="../media/image128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9" Type="http://schemas.openxmlformats.org/officeDocument/2006/relationships/image" Target="../media/image23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21" Type="http://schemas.openxmlformats.org/officeDocument/2006/relationships/image" Target="../media/image66.png"/><Relationship Id="rId34" Type="http://schemas.openxmlformats.org/officeDocument/2006/relationships/image" Target="../media/image266.png"/><Relationship Id="rId7" Type="http://schemas.openxmlformats.org/officeDocument/2006/relationships/image" Target="../media/image52.png"/><Relationship Id="rId12" Type="http://schemas.openxmlformats.org/officeDocument/2006/relationships/image" Target="../media/image261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265.png"/><Relationship Id="rId38" Type="http://schemas.openxmlformats.org/officeDocument/2006/relationships/image" Target="../media/image26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9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264.png"/><Relationship Id="rId37" Type="http://schemas.openxmlformats.org/officeDocument/2006/relationships/image" Target="../media/image232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268.png"/><Relationship Id="rId10" Type="http://schemas.openxmlformats.org/officeDocument/2006/relationships/image" Target="../media/image55.png"/><Relationship Id="rId19" Type="http://schemas.openxmlformats.org/officeDocument/2006/relationships/image" Target="../media/image263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262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267.png"/><Relationship Id="rId8" Type="http://schemas.openxmlformats.org/officeDocument/2006/relationships/image" Target="../media/image260.png"/><Relationship Id="rId3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0.png"/><Relationship Id="rId18" Type="http://schemas.openxmlformats.org/officeDocument/2006/relationships/image" Target="../media/image285.png"/><Relationship Id="rId26" Type="http://schemas.openxmlformats.org/officeDocument/2006/relationships/image" Target="../media/image293.png"/><Relationship Id="rId3" Type="http://schemas.openxmlformats.org/officeDocument/2006/relationships/image" Target="../media/image270.png"/><Relationship Id="rId21" Type="http://schemas.openxmlformats.org/officeDocument/2006/relationships/image" Target="../media/image288.png"/><Relationship Id="rId34" Type="http://schemas.openxmlformats.org/officeDocument/2006/relationships/image" Target="../media/image232.png"/><Relationship Id="rId7" Type="http://schemas.openxmlformats.org/officeDocument/2006/relationships/image" Target="../media/image274.png"/><Relationship Id="rId12" Type="http://schemas.openxmlformats.org/officeDocument/2006/relationships/image" Target="../media/image279.png"/><Relationship Id="rId17" Type="http://schemas.openxmlformats.org/officeDocument/2006/relationships/image" Target="../media/image284.png"/><Relationship Id="rId25" Type="http://schemas.openxmlformats.org/officeDocument/2006/relationships/image" Target="../media/image292.png"/><Relationship Id="rId33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3.png"/><Relationship Id="rId20" Type="http://schemas.openxmlformats.org/officeDocument/2006/relationships/image" Target="../media/image287.png"/><Relationship Id="rId29" Type="http://schemas.openxmlformats.org/officeDocument/2006/relationships/image" Target="../media/image2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3.png"/><Relationship Id="rId11" Type="http://schemas.openxmlformats.org/officeDocument/2006/relationships/image" Target="../media/image278.png"/><Relationship Id="rId24" Type="http://schemas.openxmlformats.org/officeDocument/2006/relationships/image" Target="../media/image291.png"/><Relationship Id="rId32" Type="http://schemas.openxmlformats.org/officeDocument/2006/relationships/image" Target="../media/image299.png"/><Relationship Id="rId5" Type="http://schemas.openxmlformats.org/officeDocument/2006/relationships/image" Target="../media/image272.png"/><Relationship Id="rId15" Type="http://schemas.openxmlformats.org/officeDocument/2006/relationships/image" Target="../media/image282.png"/><Relationship Id="rId23" Type="http://schemas.openxmlformats.org/officeDocument/2006/relationships/image" Target="../media/image290.png"/><Relationship Id="rId28" Type="http://schemas.openxmlformats.org/officeDocument/2006/relationships/image" Target="../media/image295.png"/><Relationship Id="rId36" Type="http://schemas.openxmlformats.org/officeDocument/2006/relationships/image" Target="../media/image302.png"/><Relationship Id="rId10" Type="http://schemas.openxmlformats.org/officeDocument/2006/relationships/image" Target="../media/image277.png"/><Relationship Id="rId19" Type="http://schemas.openxmlformats.org/officeDocument/2006/relationships/image" Target="../media/image286.png"/><Relationship Id="rId31" Type="http://schemas.openxmlformats.org/officeDocument/2006/relationships/image" Target="../media/image298.png"/><Relationship Id="rId4" Type="http://schemas.openxmlformats.org/officeDocument/2006/relationships/image" Target="../media/image271.png"/><Relationship Id="rId9" Type="http://schemas.openxmlformats.org/officeDocument/2006/relationships/image" Target="../media/image276.png"/><Relationship Id="rId14" Type="http://schemas.openxmlformats.org/officeDocument/2006/relationships/image" Target="../media/image281.png"/><Relationship Id="rId22" Type="http://schemas.openxmlformats.org/officeDocument/2006/relationships/image" Target="../media/image289.png"/><Relationship Id="rId27" Type="http://schemas.openxmlformats.org/officeDocument/2006/relationships/image" Target="../media/image294.png"/><Relationship Id="rId30" Type="http://schemas.openxmlformats.org/officeDocument/2006/relationships/image" Target="../media/image297.png"/><Relationship Id="rId35" Type="http://schemas.openxmlformats.org/officeDocument/2006/relationships/image" Target="../media/image301.png"/><Relationship Id="rId8" Type="http://schemas.openxmlformats.org/officeDocument/2006/relationships/image" Target="../media/image27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png"/><Relationship Id="rId13" Type="http://schemas.openxmlformats.org/officeDocument/2006/relationships/image" Target="../media/image302.png"/><Relationship Id="rId3" Type="http://schemas.openxmlformats.org/officeDocument/2006/relationships/image" Target="../media/image303.png"/><Relationship Id="rId7" Type="http://schemas.openxmlformats.org/officeDocument/2006/relationships/image" Target="../media/image273.png"/><Relationship Id="rId12" Type="http://schemas.openxmlformats.org/officeDocument/2006/relationships/image" Target="../media/image30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2.png"/><Relationship Id="rId11" Type="http://schemas.openxmlformats.org/officeDocument/2006/relationships/image" Target="../media/image232.png"/><Relationship Id="rId5" Type="http://schemas.openxmlformats.org/officeDocument/2006/relationships/image" Target="../media/image271.png"/><Relationship Id="rId15" Type="http://schemas.openxmlformats.org/officeDocument/2006/relationships/image" Target="../media/image305.png"/><Relationship Id="rId10" Type="http://schemas.openxmlformats.org/officeDocument/2006/relationships/image" Target="../media/image276.png"/><Relationship Id="rId4" Type="http://schemas.openxmlformats.org/officeDocument/2006/relationships/image" Target="../media/image270.png"/><Relationship Id="rId9" Type="http://schemas.openxmlformats.org/officeDocument/2006/relationships/image" Target="../media/image275.png"/><Relationship Id="rId14" Type="http://schemas.openxmlformats.org/officeDocument/2006/relationships/image" Target="../media/image304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117" Type="http://schemas.openxmlformats.org/officeDocument/2006/relationships/image" Target="../media/image116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111.png"/><Relationship Id="rId16" Type="http://schemas.openxmlformats.org/officeDocument/2006/relationships/image" Target="../media/image14.png"/><Relationship Id="rId107" Type="http://schemas.openxmlformats.org/officeDocument/2006/relationships/image" Target="../media/image106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1.png"/><Relationship Id="rId123" Type="http://schemas.openxmlformats.org/officeDocument/2006/relationships/image" Target="../media/image122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12.png"/><Relationship Id="rId118" Type="http://schemas.openxmlformats.org/officeDocument/2006/relationships/image" Target="../media/image117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2.png"/><Relationship Id="rId108" Type="http://schemas.openxmlformats.org/officeDocument/2006/relationships/image" Target="../media/image107.png"/><Relationship Id="rId124" Type="http://schemas.openxmlformats.org/officeDocument/2006/relationships/image" Target="../media/image123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49" Type="http://schemas.openxmlformats.org/officeDocument/2006/relationships/image" Target="../media/image47.png"/><Relationship Id="rId114" Type="http://schemas.openxmlformats.org/officeDocument/2006/relationships/image" Target="../media/image113.png"/><Relationship Id="rId119" Type="http://schemas.openxmlformats.org/officeDocument/2006/relationships/image" Target="../media/image118.png"/><Relationship Id="rId44" Type="http://schemas.openxmlformats.org/officeDocument/2006/relationships/image" Target="../media/image42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8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6.png"/><Relationship Id="rId104" Type="http://schemas.openxmlformats.org/officeDocument/2006/relationships/image" Target="../media/image103.png"/><Relationship Id="rId120" Type="http://schemas.openxmlformats.org/officeDocument/2006/relationships/image" Target="../media/image119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9.png"/><Relationship Id="rId115" Type="http://schemas.openxmlformats.org/officeDocument/2006/relationships/image" Target="../media/image114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9.png"/><Relationship Id="rId105" Type="http://schemas.openxmlformats.org/officeDocument/2006/relationships/image" Target="../media/image104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7.png"/><Relationship Id="rId121" Type="http://schemas.openxmlformats.org/officeDocument/2006/relationships/image" Target="../media/image120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116" Type="http://schemas.openxmlformats.org/officeDocument/2006/relationships/image" Target="../media/image11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10.png"/><Relationship Id="rId15" Type="http://schemas.openxmlformats.org/officeDocument/2006/relationships/image" Target="../media/image13.png"/><Relationship Id="rId36" Type="http://schemas.openxmlformats.org/officeDocument/2006/relationships/image" Target="../media/image34.png"/><Relationship Id="rId57" Type="http://schemas.openxmlformats.org/officeDocument/2006/relationships/image" Target="../media/image55.png"/><Relationship Id="rId106" Type="http://schemas.openxmlformats.org/officeDocument/2006/relationships/image" Target="../media/image10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52" Type="http://schemas.openxmlformats.org/officeDocument/2006/relationships/image" Target="../media/image50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94" Type="http://schemas.openxmlformats.org/officeDocument/2006/relationships/image" Target="../media/image92.png"/><Relationship Id="rId99" Type="http://schemas.openxmlformats.org/officeDocument/2006/relationships/image" Target="../media/image98.png"/><Relationship Id="rId101" Type="http://schemas.openxmlformats.org/officeDocument/2006/relationships/image" Target="../media/image100.png"/><Relationship Id="rId122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A4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0000"/>
            <a:ext cx="42379" cy="14397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30" y="1270000"/>
            <a:ext cx="143991" cy="143973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877" y="1270000"/>
            <a:ext cx="143991" cy="143973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8220" y="1270000"/>
            <a:ext cx="143991" cy="143973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1368" y="1270000"/>
            <a:ext cx="143991" cy="14397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710" y="1270000"/>
            <a:ext cx="143991" cy="143973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7858" y="1270000"/>
            <a:ext cx="143991" cy="143973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1200" y="1270000"/>
            <a:ext cx="143991" cy="143973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2053049"/>
            <a:ext cx="42379" cy="143973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730" y="2053049"/>
            <a:ext cx="143991" cy="143973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64877" y="2053049"/>
            <a:ext cx="143991" cy="143973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8220" y="2053049"/>
            <a:ext cx="143991" cy="143973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1368" y="2053049"/>
            <a:ext cx="143991" cy="143973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4710" y="2053049"/>
            <a:ext cx="143991" cy="143973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97858" y="2053049"/>
            <a:ext cx="143991" cy="143973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81200" y="2053049"/>
            <a:ext cx="143991" cy="143973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2836098"/>
            <a:ext cx="42379" cy="143973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1730" y="2836098"/>
            <a:ext cx="143991" cy="143973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4877" y="2836098"/>
            <a:ext cx="143991" cy="143973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248220" y="2836098"/>
            <a:ext cx="143991" cy="143973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31368" y="2836098"/>
            <a:ext cx="143991" cy="143973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14710" y="2836098"/>
            <a:ext cx="143991" cy="143973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7858" y="2836098"/>
            <a:ext cx="143991" cy="143973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81200" y="2836098"/>
            <a:ext cx="143991" cy="143973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0" y="3619344"/>
            <a:ext cx="42379" cy="143973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1730" y="3619343"/>
            <a:ext cx="143991" cy="143973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464877" y="3619343"/>
            <a:ext cx="143991" cy="143973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48220" y="3619343"/>
            <a:ext cx="143991" cy="143973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031368" y="3619343"/>
            <a:ext cx="143991" cy="143973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814710" y="3619343"/>
            <a:ext cx="143991" cy="143973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597858" y="3619343"/>
            <a:ext cx="143991" cy="143973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81200" y="3619343"/>
            <a:ext cx="143991" cy="143973"/>
          </a:xfrm>
          <a:prstGeom prst="rect">
            <a:avLst/>
          </a:prstGeom>
        </p:spPr>
      </p:pic>
      <p:pic>
        <p:nvPicPr>
          <p:cNvPr id="34" name="Image 32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0" y="4402393"/>
            <a:ext cx="42379" cy="143973"/>
          </a:xfrm>
          <a:prstGeom prst="rect">
            <a:avLst/>
          </a:prstGeom>
        </p:spPr>
      </p:pic>
      <p:pic>
        <p:nvPicPr>
          <p:cNvPr id="35" name="Image 33" descr="preencoded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81730" y="4402393"/>
            <a:ext cx="143991" cy="143973"/>
          </a:xfrm>
          <a:prstGeom prst="rect">
            <a:avLst/>
          </a:prstGeom>
        </p:spPr>
      </p:pic>
      <p:pic>
        <p:nvPicPr>
          <p:cNvPr id="36" name="Image 34" descr="preencoded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464877" y="4402393"/>
            <a:ext cx="143991" cy="143973"/>
          </a:xfrm>
          <a:prstGeom prst="rect">
            <a:avLst/>
          </a:prstGeom>
        </p:spPr>
      </p:pic>
      <p:pic>
        <p:nvPicPr>
          <p:cNvPr id="37" name="Image 35" descr="preencoded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248220" y="4402393"/>
            <a:ext cx="143991" cy="143973"/>
          </a:xfrm>
          <a:prstGeom prst="rect">
            <a:avLst/>
          </a:prstGeom>
        </p:spPr>
      </p:pic>
      <p:pic>
        <p:nvPicPr>
          <p:cNvPr id="38" name="Image 36" descr="preencoded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31368" y="4402393"/>
            <a:ext cx="143991" cy="143973"/>
          </a:xfrm>
          <a:prstGeom prst="rect">
            <a:avLst/>
          </a:prstGeom>
        </p:spPr>
      </p:pic>
      <p:pic>
        <p:nvPicPr>
          <p:cNvPr id="39" name="Image 37" descr="preencoded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814710" y="4402393"/>
            <a:ext cx="143991" cy="143973"/>
          </a:xfrm>
          <a:prstGeom prst="rect">
            <a:avLst/>
          </a:prstGeom>
        </p:spPr>
      </p:pic>
      <p:pic>
        <p:nvPicPr>
          <p:cNvPr id="40" name="Image 38" descr="preencoded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597858" y="4402393"/>
            <a:ext cx="143991" cy="143973"/>
          </a:xfrm>
          <a:prstGeom prst="rect">
            <a:avLst/>
          </a:prstGeom>
        </p:spPr>
      </p:pic>
      <p:pic>
        <p:nvPicPr>
          <p:cNvPr id="41" name="Image 39" descr="preencoded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81200" y="4402393"/>
            <a:ext cx="143991" cy="143973"/>
          </a:xfrm>
          <a:prstGeom prst="rect">
            <a:avLst/>
          </a:prstGeom>
        </p:spPr>
      </p:pic>
      <p:pic>
        <p:nvPicPr>
          <p:cNvPr id="42" name="Image 40" descr="preencoded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0" y="5185637"/>
            <a:ext cx="42379" cy="143974"/>
          </a:xfrm>
          <a:prstGeom prst="rect">
            <a:avLst/>
          </a:prstGeom>
        </p:spPr>
      </p:pic>
      <p:pic>
        <p:nvPicPr>
          <p:cNvPr id="43" name="Image 41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81730" y="5185637"/>
            <a:ext cx="143991" cy="143974"/>
          </a:xfrm>
          <a:prstGeom prst="rect">
            <a:avLst/>
          </a:prstGeom>
        </p:spPr>
      </p:pic>
      <p:pic>
        <p:nvPicPr>
          <p:cNvPr id="44" name="Image 42" descr="preencoded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464877" y="5185637"/>
            <a:ext cx="143991" cy="143974"/>
          </a:xfrm>
          <a:prstGeom prst="rect">
            <a:avLst/>
          </a:prstGeom>
        </p:spPr>
      </p:pic>
      <p:pic>
        <p:nvPicPr>
          <p:cNvPr id="45" name="Image 43" descr="preencoded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248220" y="5185637"/>
            <a:ext cx="143991" cy="143974"/>
          </a:xfrm>
          <a:prstGeom prst="rect">
            <a:avLst/>
          </a:prstGeom>
        </p:spPr>
      </p:pic>
      <p:pic>
        <p:nvPicPr>
          <p:cNvPr id="46" name="Image 44" descr="preencoded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031368" y="5185637"/>
            <a:ext cx="143991" cy="143974"/>
          </a:xfrm>
          <a:prstGeom prst="rect">
            <a:avLst/>
          </a:prstGeom>
        </p:spPr>
      </p:pic>
      <p:pic>
        <p:nvPicPr>
          <p:cNvPr id="47" name="Image 45" descr="preencoded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814710" y="5185637"/>
            <a:ext cx="143991" cy="143974"/>
          </a:xfrm>
          <a:prstGeom prst="rect">
            <a:avLst/>
          </a:prstGeom>
        </p:spPr>
      </p:pic>
      <p:pic>
        <p:nvPicPr>
          <p:cNvPr id="48" name="Image 46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7858" y="5185637"/>
            <a:ext cx="143991" cy="143974"/>
          </a:xfrm>
          <a:prstGeom prst="rect">
            <a:avLst/>
          </a:prstGeom>
        </p:spPr>
      </p:pic>
      <p:pic>
        <p:nvPicPr>
          <p:cNvPr id="49" name="Image 47" descr="preencoded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381200" y="5185637"/>
            <a:ext cx="143991" cy="143974"/>
          </a:xfrm>
          <a:prstGeom prst="rect">
            <a:avLst/>
          </a:prstGeom>
        </p:spPr>
      </p:pic>
      <p:pic>
        <p:nvPicPr>
          <p:cNvPr id="50" name="Image 48" descr="preencoded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0" y="5968687"/>
            <a:ext cx="42379" cy="143973"/>
          </a:xfrm>
          <a:prstGeom prst="rect">
            <a:avLst/>
          </a:prstGeom>
        </p:spPr>
      </p:pic>
      <p:pic>
        <p:nvPicPr>
          <p:cNvPr id="51" name="Image 49" descr="preencoded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81730" y="5968687"/>
            <a:ext cx="143991" cy="143973"/>
          </a:xfrm>
          <a:prstGeom prst="rect">
            <a:avLst/>
          </a:prstGeom>
        </p:spPr>
      </p:pic>
      <p:pic>
        <p:nvPicPr>
          <p:cNvPr id="52" name="Image 50" descr="preencoded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464877" y="5968687"/>
            <a:ext cx="143991" cy="143973"/>
          </a:xfrm>
          <a:prstGeom prst="rect">
            <a:avLst/>
          </a:prstGeom>
        </p:spPr>
      </p:pic>
      <p:pic>
        <p:nvPicPr>
          <p:cNvPr id="53" name="Image 51" descr="preencoded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248220" y="5968687"/>
            <a:ext cx="143991" cy="143973"/>
          </a:xfrm>
          <a:prstGeom prst="rect">
            <a:avLst/>
          </a:prstGeom>
        </p:spPr>
      </p:pic>
      <p:pic>
        <p:nvPicPr>
          <p:cNvPr id="54" name="Image 52" descr="preencoded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031368" y="5968687"/>
            <a:ext cx="143991" cy="143973"/>
          </a:xfrm>
          <a:prstGeom prst="rect">
            <a:avLst/>
          </a:prstGeom>
        </p:spPr>
      </p:pic>
      <p:pic>
        <p:nvPicPr>
          <p:cNvPr id="55" name="Image 53" descr="preencoded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814710" y="5968687"/>
            <a:ext cx="143991" cy="143973"/>
          </a:xfrm>
          <a:prstGeom prst="rect">
            <a:avLst/>
          </a:prstGeom>
        </p:spPr>
      </p:pic>
      <p:pic>
        <p:nvPicPr>
          <p:cNvPr id="56" name="Image 54" descr="preencoded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597858" y="5968687"/>
            <a:ext cx="143991" cy="143973"/>
          </a:xfrm>
          <a:prstGeom prst="rect">
            <a:avLst/>
          </a:prstGeom>
        </p:spPr>
      </p:pic>
      <p:pic>
        <p:nvPicPr>
          <p:cNvPr id="57" name="Image 55" descr="preencoded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381200" y="5968687"/>
            <a:ext cx="143991" cy="143973"/>
          </a:xfrm>
          <a:prstGeom prst="rect">
            <a:avLst/>
          </a:prstGeom>
        </p:spPr>
      </p:pic>
      <p:pic>
        <p:nvPicPr>
          <p:cNvPr id="58" name="Image 56" descr="preencoded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0" y="1330054"/>
            <a:ext cx="765660" cy="806719"/>
          </a:xfrm>
          <a:prstGeom prst="rect">
            <a:avLst/>
          </a:prstGeom>
        </p:spPr>
      </p:pic>
      <p:pic>
        <p:nvPicPr>
          <p:cNvPr id="59" name="Image 57" descr="preencoded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741987" y="2113299"/>
            <a:ext cx="806820" cy="806719"/>
          </a:xfrm>
          <a:prstGeom prst="rect">
            <a:avLst/>
          </a:prstGeom>
        </p:spPr>
      </p:pic>
      <p:sp>
        <p:nvSpPr>
          <p:cNvPr id="60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pic>
        <p:nvPicPr>
          <p:cNvPr id="62" name="Image 59" descr="preencoded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3203463" y="1053840"/>
            <a:ext cx="18170405" cy="11963660"/>
          </a:xfrm>
          <a:prstGeom prst="rect">
            <a:avLst/>
          </a:prstGeom>
        </p:spPr>
      </p:pic>
      <p:pic>
        <p:nvPicPr>
          <p:cNvPr id="63" name="Image 60" descr="preencoded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3056503" y="732023"/>
            <a:ext cx="18146940" cy="12153622"/>
          </a:xfrm>
          <a:prstGeom prst="rect">
            <a:avLst/>
          </a:prstGeom>
        </p:spPr>
      </p:pic>
      <p:pic>
        <p:nvPicPr>
          <p:cNvPr id="64" name="Image 61" descr="preencoded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3022978" y="698500"/>
            <a:ext cx="18214548" cy="12221225"/>
          </a:xfrm>
          <a:prstGeom prst="rect">
            <a:avLst/>
          </a:prstGeom>
        </p:spPr>
      </p:pic>
      <p:pic>
        <p:nvPicPr>
          <p:cNvPr id="65" name="Image 62" descr="preencoded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3090031" y="12333639"/>
            <a:ext cx="17444551" cy="518483"/>
          </a:xfrm>
          <a:prstGeom prst="rect">
            <a:avLst/>
          </a:prstGeom>
        </p:spPr>
      </p:pic>
      <p:pic>
        <p:nvPicPr>
          <p:cNvPr id="66" name="Image 63" descr="preencoded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20599401" y="1618136"/>
            <a:ext cx="569957" cy="11233426"/>
          </a:xfrm>
          <a:prstGeom prst="rect">
            <a:avLst/>
          </a:prstGeom>
        </p:spPr>
      </p:pic>
      <p:pic>
        <p:nvPicPr>
          <p:cNvPr id="67" name="Image 64" descr="preencoded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3090031" y="1753345"/>
            <a:ext cx="17459078" cy="165379"/>
          </a:xfrm>
          <a:prstGeom prst="rect">
            <a:avLst/>
          </a:prstGeom>
        </p:spPr>
      </p:pic>
      <p:pic>
        <p:nvPicPr>
          <p:cNvPr id="68" name="Image 65" descr="preencoded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20422829" y="1806980"/>
            <a:ext cx="165397" cy="10477491"/>
          </a:xfrm>
          <a:prstGeom prst="rect">
            <a:avLst/>
          </a:prstGeom>
        </p:spPr>
      </p:pic>
      <p:pic>
        <p:nvPicPr>
          <p:cNvPr id="69" name="Image 66" descr="preencoded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20599968" y="6894947"/>
            <a:ext cx="569397" cy="3650054"/>
          </a:xfrm>
          <a:prstGeom prst="rect">
            <a:avLst/>
          </a:prstGeom>
        </p:spPr>
      </p:pic>
      <p:pic>
        <p:nvPicPr>
          <p:cNvPr id="70" name="Image 67" descr="preencoded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7031665" y="12333639"/>
            <a:ext cx="3650509" cy="518483"/>
          </a:xfrm>
          <a:prstGeom prst="rect">
            <a:avLst/>
          </a:prstGeom>
        </p:spPr>
      </p:pic>
      <p:pic>
        <p:nvPicPr>
          <p:cNvPr id="71" name="Image 68" descr="preencoded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20532346" y="1550533"/>
            <a:ext cx="704621" cy="11368633"/>
          </a:xfrm>
          <a:prstGeom prst="rect">
            <a:avLst/>
          </a:prstGeom>
        </p:spPr>
      </p:pic>
      <p:pic>
        <p:nvPicPr>
          <p:cNvPr id="72" name="Image 69" descr="preencoded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3022978" y="12266035"/>
            <a:ext cx="17579217" cy="652574"/>
          </a:xfrm>
          <a:prstGeom prst="rect">
            <a:avLst/>
          </a:prstGeom>
        </p:spPr>
      </p:pic>
      <p:pic>
        <p:nvPicPr>
          <p:cNvPr id="73" name="Image 70" descr="preencoded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3090031" y="766104"/>
            <a:ext cx="18079327" cy="1017970"/>
          </a:xfrm>
          <a:prstGeom prst="rect">
            <a:avLst/>
          </a:prstGeom>
        </p:spPr>
      </p:pic>
      <p:pic>
        <p:nvPicPr>
          <p:cNvPr id="74" name="Image 71" descr="preencoded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20531787" y="1749434"/>
            <a:ext cx="705180" cy="620168"/>
          </a:xfrm>
          <a:prstGeom prst="rect">
            <a:avLst/>
          </a:prstGeom>
        </p:spPr>
      </p:pic>
      <p:pic>
        <p:nvPicPr>
          <p:cNvPr id="75" name="Image 72" descr="preencoded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20684893" y="1948894"/>
            <a:ext cx="399529" cy="245833"/>
          </a:xfrm>
          <a:prstGeom prst="rect">
            <a:avLst/>
          </a:prstGeom>
        </p:spPr>
      </p:pic>
      <p:pic>
        <p:nvPicPr>
          <p:cNvPr id="76" name="Image 73" descr="preencoded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20531787" y="12266035"/>
            <a:ext cx="705180" cy="653691"/>
          </a:xfrm>
          <a:prstGeom prst="rect">
            <a:avLst/>
          </a:prstGeom>
        </p:spPr>
      </p:pic>
      <p:pic>
        <p:nvPicPr>
          <p:cNvPr id="77" name="Image 74" descr="preencoded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20684893" y="12454321"/>
            <a:ext cx="399529" cy="245273"/>
          </a:xfrm>
          <a:prstGeom prst="rect">
            <a:avLst/>
          </a:prstGeom>
        </p:spPr>
      </p:pic>
      <p:pic>
        <p:nvPicPr>
          <p:cNvPr id="78" name="Image 75" descr="preencoded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3090590" y="1749993"/>
            <a:ext cx="18079327" cy="67604"/>
          </a:xfrm>
          <a:prstGeom prst="rect">
            <a:avLst/>
          </a:prstGeom>
        </p:spPr>
      </p:pic>
      <p:pic>
        <p:nvPicPr>
          <p:cNvPr id="79" name="Image 76" descr="preencoded.pn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9256096" y="972268"/>
            <a:ext cx="724736" cy="687213"/>
          </a:xfrm>
          <a:prstGeom prst="rect">
            <a:avLst/>
          </a:prstGeom>
        </p:spPr>
      </p:pic>
      <p:pic>
        <p:nvPicPr>
          <p:cNvPr id="80" name="Image 77" descr="preencoded.pn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18316787" y="972268"/>
            <a:ext cx="724736" cy="687213"/>
          </a:xfrm>
          <a:prstGeom prst="rect">
            <a:avLst/>
          </a:prstGeom>
        </p:spPr>
      </p:pic>
      <p:pic>
        <p:nvPicPr>
          <p:cNvPr id="81" name="Image 78" descr="preencoded.png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20195405" y="972268"/>
            <a:ext cx="724736" cy="687213"/>
          </a:xfrm>
          <a:prstGeom prst="rect">
            <a:avLst/>
          </a:prstGeom>
        </p:spPr>
      </p:pic>
      <p:pic>
        <p:nvPicPr>
          <p:cNvPr id="82" name="Image 79" descr="preencoded.png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19185688" y="890138"/>
            <a:ext cx="724736" cy="687213"/>
          </a:xfrm>
          <a:prstGeom prst="rect">
            <a:avLst/>
          </a:prstGeom>
        </p:spPr>
      </p:pic>
      <p:pic>
        <p:nvPicPr>
          <p:cNvPr id="83" name="Image 80" descr="preencoded.png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19341587" y="1409738"/>
            <a:ext cx="412940" cy="61458"/>
          </a:xfrm>
          <a:prstGeom prst="rect">
            <a:avLst/>
          </a:prstGeom>
        </p:spPr>
      </p:pic>
      <p:pic>
        <p:nvPicPr>
          <p:cNvPr id="84" name="Image 81" descr="preencoded.png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8246379" y="890138"/>
            <a:ext cx="724736" cy="687213"/>
          </a:xfrm>
          <a:prstGeom prst="rect">
            <a:avLst/>
          </a:prstGeom>
        </p:spPr>
      </p:pic>
      <p:pic>
        <p:nvPicPr>
          <p:cNvPr id="85" name="Image 82" descr="preencoded.png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18246379" y="890138"/>
            <a:ext cx="724736" cy="687772"/>
          </a:xfrm>
          <a:prstGeom prst="rect">
            <a:avLst/>
          </a:prstGeom>
        </p:spPr>
      </p:pic>
      <p:pic>
        <p:nvPicPr>
          <p:cNvPr id="86" name="Image 83" descr="preencoded.png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18368752" y="994616"/>
            <a:ext cx="479433" cy="479373"/>
          </a:xfrm>
          <a:prstGeom prst="rect">
            <a:avLst/>
          </a:prstGeom>
        </p:spPr>
      </p:pic>
      <p:pic>
        <p:nvPicPr>
          <p:cNvPr id="87" name="Image 84" descr="preencoded.png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20124997" y="890138"/>
            <a:ext cx="724736" cy="687213"/>
          </a:xfrm>
          <a:prstGeom prst="rect">
            <a:avLst/>
          </a:prstGeom>
        </p:spPr>
      </p:pic>
      <p:pic>
        <p:nvPicPr>
          <p:cNvPr id="88" name="Image 85" descr="preencoded.png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20259327" y="1006125"/>
            <a:ext cx="456750" cy="456693"/>
          </a:xfrm>
          <a:prstGeom prst="rect">
            <a:avLst/>
          </a:prstGeom>
        </p:spPr>
      </p:pic>
      <p:pic>
        <p:nvPicPr>
          <p:cNvPr id="89" name="Image 86" descr="preencoded.png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20260403" y="1003938"/>
            <a:ext cx="456756" cy="456751"/>
          </a:xfrm>
          <a:prstGeom prst="rect">
            <a:avLst/>
          </a:prstGeom>
        </p:spPr>
      </p:pic>
      <p:pic>
        <p:nvPicPr>
          <p:cNvPr id="90" name="Image 87" descr="preencoded.png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19185688" y="890138"/>
            <a:ext cx="724736" cy="687772"/>
          </a:xfrm>
          <a:prstGeom prst="rect">
            <a:avLst/>
          </a:prstGeom>
        </p:spPr>
      </p:pic>
      <p:pic>
        <p:nvPicPr>
          <p:cNvPr id="91" name="Image 88" descr="preencoded.png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20124997" y="890138"/>
            <a:ext cx="724736" cy="687772"/>
          </a:xfrm>
          <a:prstGeom prst="rect">
            <a:avLst/>
          </a:prstGeom>
        </p:spPr>
      </p:pic>
      <p:sp>
        <p:nvSpPr>
          <p:cNvPr id="92" name="Text 1"/>
          <p:cNvSpPr/>
          <p:nvPr/>
        </p:nvSpPr>
        <p:spPr>
          <a:xfrm>
            <a:off x="5392006" y="4104524"/>
            <a:ext cx="16131016" cy="4978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en-US" sz="24000" dirty="0" err="1">
                <a:solidFill>
                  <a:srgbClr val="001226">
                    <a:alpha val="100000"/>
                  </a:srgbClr>
                </a:solidFill>
                <a:latin typeface="Corbel Light" panose="020B0303020204020204" pitchFamily="34" charset="0"/>
                <a:ea typeface="Chakra Petch Bold" pitchFamily="34" charset="-122"/>
                <a:cs typeface="Chakra Petch Bold" pitchFamily="34" charset="-120"/>
              </a:rPr>
              <a:t>MediaPipe</a:t>
            </a:r>
            <a:endParaRPr lang="en-US" sz="24000" dirty="0">
              <a:latin typeface="Corbel Light" panose="020B0303020204020204" pitchFamily="34" charset="0"/>
            </a:endParaRPr>
          </a:p>
        </p:txBody>
      </p:sp>
      <p:sp>
        <p:nvSpPr>
          <p:cNvPr id="93" name="Text 2"/>
          <p:cNvSpPr/>
          <p:nvPr/>
        </p:nvSpPr>
        <p:spPr>
          <a:xfrm>
            <a:off x="6728130" y="10028392"/>
            <a:ext cx="13391707" cy="1325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/>
            <a:r>
              <a:rPr lang="ru-RU" sz="6600" dirty="0">
                <a:latin typeface="Corbel Light" panose="020B0303020204020204" pitchFamily="34" charset="0"/>
                <a:ea typeface="Roboto Mono" panose="00000009000000000000" pitchFamily="49" charset="0"/>
              </a:rPr>
              <a:t>Компьютерное зрение </a:t>
            </a:r>
            <a:endParaRPr lang="en-US" sz="6600" dirty="0">
              <a:latin typeface="Corbel Light" panose="020B0303020204020204" pitchFamily="34" charset="0"/>
              <a:ea typeface="Roboto Mono" panose="00000009000000000000" pitchFamily="49" charset="0"/>
            </a:endParaRPr>
          </a:p>
          <a:p>
            <a:pPr algn="r"/>
            <a:r>
              <a:rPr lang="ru-RU" sz="6600" dirty="0">
                <a:latin typeface="Corbel Light" panose="020B0303020204020204" pitchFamily="34" charset="0"/>
                <a:ea typeface="Roboto Mono" panose="00000009000000000000" pitchFamily="49" charset="0"/>
              </a:rPr>
              <a:t>в реальном времени</a:t>
            </a:r>
            <a:endParaRPr lang="en-US" sz="6000" dirty="0">
              <a:latin typeface="Corbel Light" panose="020B0303020204020204" pitchFamily="34" charset="0"/>
            </a:endParaRPr>
          </a:p>
        </p:txBody>
      </p:sp>
      <p:sp>
        <p:nvSpPr>
          <p:cNvPr id="94" name="Text 3"/>
          <p:cNvSpPr/>
          <p:nvPr/>
        </p:nvSpPr>
        <p:spPr>
          <a:xfrm>
            <a:off x="3492937" y="876300"/>
            <a:ext cx="3759670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endParaRPr lang="en-US" sz="4800" dirty="0"/>
          </a:p>
        </p:txBody>
      </p:sp>
      <p:pic>
        <p:nvPicPr>
          <p:cNvPr id="95" name="Image 89" descr="preencoded.png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1777356" y="10162255"/>
            <a:ext cx="2013844" cy="2704157"/>
          </a:xfrm>
          <a:prstGeom prst="rect">
            <a:avLst/>
          </a:prstGeom>
        </p:spPr>
      </p:pic>
      <p:pic>
        <p:nvPicPr>
          <p:cNvPr id="96" name="Image 90" descr="preencoded.png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1616430" y="10003023"/>
            <a:ext cx="2013842" cy="2704716"/>
          </a:xfrm>
          <a:prstGeom prst="rect">
            <a:avLst/>
          </a:prstGeom>
        </p:spPr>
      </p:pic>
      <p:pic>
        <p:nvPicPr>
          <p:cNvPr id="97" name="Image 91" descr="preencoded.png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1582343" y="9969500"/>
            <a:ext cx="2081456" cy="2771761"/>
          </a:xfrm>
          <a:prstGeom prst="rect">
            <a:avLst/>
          </a:prstGeom>
        </p:spPr>
      </p:pic>
      <p:pic>
        <p:nvPicPr>
          <p:cNvPr id="98" name="Image 92" descr="preencoded.png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1867321" y="10650568"/>
            <a:ext cx="202278" cy="134649"/>
          </a:xfrm>
          <a:prstGeom prst="rect">
            <a:avLst/>
          </a:prstGeom>
        </p:spPr>
      </p:pic>
      <p:pic>
        <p:nvPicPr>
          <p:cNvPr id="99" name="Image 93" descr="preencoded.png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2676436" y="10650568"/>
            <a:ext cx="202278" cy="134649"/>
          </a:xfrm>
          <a:prstGeom prst="rect">
            <a:avLst/>
          </a:prstGeom>
        </p:spPr>
      </p:pic>
      <p:pic>
        <p:nvPicPr>
          <p:cNvPr id="100" name="Image 94" descr="preencoded.png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2271878" y="10650568"/>
            <a:ext cx="202278" cy="134649"/>
          </a:xfrm>
          <a:prstGeom prst="rect">
            <a:avLst/>
          </a:prstGeom>
        </p:spPr>
      </p:pic>
      <p:pic>
        <p:nvPicPr>
          <p:cNvPr id="101" name="Image 95" descr="preencoded.png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3080991" y="10650568"/>
            <a:ext cx="202278" cy="134649"/>
          </a:xfrm>
          <a:prstGeom prst="rect">
            <a:avLst/>
          </a:prstGeom>
        </p:spPr>
      </p:pic>
      <p:pic>
        <p:nvPicPr>
          <p:cNvPr id="102" name="Image 96" descr="preencoded.png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1867322" y="10934951"/>
            <a:ext cx="1472386" cy="134649"/>
          </a:xfrm>
          <a:prstGeom prst="rect">
            <a:avLst/>
          </a:prstGeom>
        </p:spPr>
      </p:pic>
      <p:pic>
        <p:nvPicPr>
          <p:cNvPr id="103" name="Image 97" descr="preencoded.png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1867322" y="11218776"/>
            <a:ext cx="539222" cy="134649"/>
          </a:xfrm>
          <a:prstGeom prst="rect">
            <a:avLst/>
          </a:prstGeom>
        </p:spPr>
      </p:pic>
      <p:pic>
        <p:nvPicPr>
          <p:cNvPr id="104" name="Image 98" descr="preencoded.png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2946326" y="11218776"/>
            <a:ext cx="393382" cy="134649"/>
          </a:xfrm>
          <a:prstGeom prst="rect">
            <a:avLst/>
          </a:prstGeom>
        </p:spPr>
      </p:pic>
      <p:pic>
        <p:nvPicPr>
          <p:cNvPr id="105" name="Image 99" descr="preencoded.png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1880160" y="11502601"/>
            <a:ext cx="1472386" cy="134649"/>
          </a:xfrm>
          <a:prstGeom prst="rect">
            <a:avLst/>
          </a:prstGeom>
        </p:spPr>
      </p:pic>
      <p:pic>
        <p:nvPicPr>
          <p:cNvPr id="106" name="Image 100" descr="preencoded.png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1867322" y="11786984"/>
            <a:ext cx="269890" cy="134650"/>
          </a:xfrm>
          <a:prstGeom prst="rect">
            <a:avLst/>
          </a:prstGeom>
        </p:spPr>
      </p:pic>
      <p:pic>
        <p:nvPicPr>
          <p:cNvPr id="107" name="Image 101" descr="preencoded.png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2447893" y="11786984"/>
            <a:ext cx="310683" cy="134650"/>
          </a:xfrm>
          <a:prstGeom prst="rect">
            <a:avLst/>
          </a:prstGeom>
        </p:spPr>
      </p:pic>
      <p:pic>
        <p:nvPicPr>
          <p:cNvPr id="108" name="Image 102" descr="preencoded.png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3069815" y="11786984"/>
            <a:ext cx="269892" cy="134650"/>
          </a:xfrm>
          <a:prstGeom prst="rect">
            <a:avLst/>
          </a:prstGeom>
        </p:spPr>
      </p:pic>
      <p:pic>
        <p:nvPicPr>
          <p:cNvPr id="109" name="Image 103" descr="preencoded.png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1616429" y="10003023"/>
            <a:ext cx="616892" cy="539714"/>
          </a:xfrm>
          <a:prstGeom prst="rect">
            <a:avLst/>
          </a:prstGeom>
        </p:spPr>
      </p:pic>
      <p:pic>
        <p:nvPicPr>
          <p:cNvPr id="110" name="Image 104" descr="preencoded.png"/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>
            <a:off x="1582963" y="9969629"/>
            <a:ext cx="685003" cy="606630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1D6E9D38-8E94-9E4B-1436-95D46FD9E0F2}"/>
              </a:ext>
            </a:extLst>
          </p:cNvPr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>
            <a:off x="26551313" y="2980071"/>
            <a:ext cx="9049477" cy="6072072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7BE0AA59-AE86-02E0-56FA-13606BA83B3E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BEBA8EAE-BF5A-486C-A8C5-ECC9F3942E4B}">
                <a14:imgProps xmlns:a14="http://schemas.microsoft.com/office/drawing/2010/main">
                  <a14:imgLayer r:embed="rId97">
                    <a14:imgEffect>
                      <a14:backgroundRemoval t="10000" b="90000" l="10000" r="90000">
                        <a14:foregroundMark x1="15040" y1="30836" x2="26913" y2="22190"/>
                        <a14:foregroundMark x1="26913" y1="22190" x2="40897" y2="26513"/>
                        <a14:foregroundMark x1="40897" y1="26513" x2="46438" y2="33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84422" y="-291590"/>
            <a:ext cx="3609975" cy="3305175"/>
          </a:xfrm>
          <a:prstGeom prst="rect">
            <a:avLst/>
          </a:prstGeom>
        </p:spPr>
      </p:pic>
      <p:pic>
        <p:nvPicPr>
          <p:cNvPr id="144" name="Image 0" descr="preencoded.png">
            <a:extLst>
              <a:ext uri="{FF2B5EF4-FFF2-40B4-BE49-F238E27FC236}">
                <a16:creationId xmlns:a16="http://schemas.microsoft.com/office/drawing/2014/main" id="{D15DFC16-5B96-8A58-DF96-5FCDDCB91F57}"/>
              </a:ext>
            </a:extLst>
          </p:cNvPr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25033089" y="-945970"/>
            <a:ext cx="1871949" cy="2448156"/>
          </a:xfrm>
          <a:prstGeom prst="rect">
            <a:avLst/>
          </a:prstGeom>
        </p:spPr>
      </p:pic>
      <p:pic>
        <p:nvPicPr>
          <p:cNvPr id="145" name="Image 1" descr="preencoded.png">
            <a:extLst>
              <a:ext uri="{FF2B5EF4-FFF2-40B4-BE49-F238E27FC236}">
                <a16:creationId xmlns:a16="http://schemas.microsoft.com/office/drawing/2014/main" id="{CA1AB077-3653-9A65-4D21-52AC1C68ADFE}"/>
              </a:ext>
            </a:extLst>
          </p:cNvPr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24913225" y="-1067512"/>
            <a:ext cx="1868551" cy="2474943"/>
          </a:xfrm>
          <a:prstGeom prst="rect">
            <a:avLst/>
          </a:prstGeom>
        </p:spPr>
      </p:pic>
      <p:pic>
        <p:nvPicPr>
          <p:cNvPr id="146" name="Image 2" descr="preencoded.png">
            <a:extLst>
              <a:ext uri="{FF2B5EF4-FFF2-40B4-BE49-F238E27FC236}">
                <a16:creationId xmlns:a16="http://schemas.microsoft.com/office/drawing/2014/main" id="{BBE4C19B-C10A-A5A8-2F7D-9B1526D29E18}"/>
              </a:ext>
            </a:extLst>
          </p:cNvPr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>
            <a:off x="24928154" y="-1052976"/>
            <a:ext cx="1878114" cy="2484505"/>
          </a:xfrm>
          <a:prstGeom prst="rect">
            <a:avLst/>
          </a:prstGeom>
        </p:spPr>
      </p:pic>
      <p:pic>
        <p:nvPicPr>
          <p:cNvPr id="147" name="Image 3" descr="preencoded.png">
            <a:extLst>
              <a:ext uri="{FF2B5EF4-FFF2-40B4-BE49-F238E27FC236}">
                <a16:creationId xmlns:a16="http://schemas.microsoft.com/office/drawing/2014/main" id="{6A43E6F7-7C46-DD48-B6E0-24AABACE60E8}"/>
              </a:ext>
            </a:extLst>
          </p:cNvPr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23124109" y="-10359916"/>
            <a:ext cx="3633977" cy="45719"/>
          </a:xfrm>
          <a:prstGeom prst="rect">
            <a:avLst/>
          </a:prstGeom>
        </p:spPr>
      </p:pic>
      <p:pic>
        <p:nvPicPr>
          <p:cNvPr id="148" name="Image 4" descr="preencoded.png">
            <a:extLst>
              <a:ext uri="{FF2B5EF4-FFF2-40B4-BE49-F238E27FC236}">
                <a16:creationId xmlns:a16="http://schemas.microsoft.com/office/drawing/2014/main" id="{AA4D60D1-6DF4-8FB1-11B7-5BA43DA9A0AA}"/>
              </a:ext>
            </a:extLst>
          </p:cNvPr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24898695" y="-10554920"/>
            <a:ext cx="1858989" cy="143973"/>
          </a:xfrm>
          <a:prstGeom prst="rect">
            <a:avLst/>
          </a:prstGeom>
        </p:spPr>
      </p:pic>
      <p:pic>
        <p:nvPicPr>
          <p:cNvPr id="149" name="Image 5" descr="preencoded.png">
            <a:extLst>
              <a:ext uri="{FF2B5EF4-FFF2-40B4-BE49-F238E27FC236}">
                <a16:creationId xmlns:a16="http://schemas.microsoft.com/office/drawing/2014/main" id="{863C54A6-D74A-815F-42FC-EAC9733C3D5E}"/>
              </a:ext>
            </a:extLst>
          </p:cNvPr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>
            <a:off x="17869355" y="-10432160"/>
            <a:ext cx="8888732" cy="45719"/>
          </a:xfrm>
          <a:prstGeom prst="rect">
            <a:avLst/>
          </a:prstGeom>
        </p:spPr>
      </p:pic>
      <p:pic>
        <p:nvPicPr>
          <p:cNvPr id="150" name="Image 6" descr="preencoded.png">
            <a:extLst>
              <a:ext uri="{FF2B5EF4-FFF2-40B4-BE49-F238E27FC236}">
                <a16:creationId xmlns:a16="http://schemas.microsoft.com/office/drawing/2014/main" id="{CC8CB09B-831A-FD25-4C03-763BDA750D95}"/>
              </a:ext>
            </a:extLst>
          </p:cNvPr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>
            <a:off x="25773886" y="-10597673"/>
            <a:ext cx="102500" cy="97193"/>
          </a:xfrm>
          <a:prstGeom prst="rect">
            <a:avLst/>
          </a:prstGeom>
        </p:spPr>
      </p:pic>
      <p:pic>
        <p:nvPicPr>
          <p:cNvPr id="151" name="Image 7" descr="preencoded.png">
            <a:extLst>
              <a:ext uri="{FF2B5EF4-FFF2-40B4-BE49-F238E27FC236}">
                <a16:creationId xmlns:a16="http://schemas.microsoft.com/office/drawing/2014/main" id="{B1D72960-3049-82ED-EDE7-A8A70A331E9E}"/>
              </a:ext>
            </a:extLst>
          </p:cNvPr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25098957" y="-10597673"/>
            <a:ext cx="102501" cy="97193"/>
          </a:xfrm>
          <a:prstGeom prst="rect">
            <a:avLst/>
          </a:prstGeom>
        </p:spPr>
      </p:pic>
      <p:pic>
        <p:nvPicPr>
          <p:cNvPr id="152" name="Image 8" descr="preencoded.png">
            <a:extLst>
              <a:ext uri="{FF2B5EF4-FFF2-40B4-BE49-F238E27FC236}">
                <a16:creationId xmlns:a16="http://schemas.microsoft.com/office/drawing/2014/main" id="{28E555E4-1919-5F4B-4EAE-0EC3D4C5997F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26448812" y="-10597673"/>
            <a:ext cx="102501" cy="97193"/>
          </a:xfrm>
          <a:prstGeom prst="rect">
            <a:avLst/>
          </a:prstGeom>
        </p:spPr>
      </p:pic>
      <p:pic>
        <p:nvPicPr>
          <p:cNvPr id="153" name="Image 9" descr="preencoded.png">
            <a:extLst>
              <a:ext uri="{FF2B5EF4-FFF2-40B4-BE49-F238E27FC236}">
                <a16:creationId xmlns:a16="http://schemas.microsoft.com/office/drawing/2014/main" id="{2DA599CB-A7B7-435F-1C82-318A69419620}"/>
              </a:ext>
            </a:extLst>
          </p:cNvPr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>
            <a:off x="25723297" y="-10656286"/>
            <a:ext cx="102500" cy="97193"/>
          </a:xfrm>
          <a:prstGeom prst="rect">
            <a:avLst/>
          </a:prstGeom>
        </p:spPr>
      </p:pic>
      <p:pic>
        <p:nvPicPr>
          <p:cNvPr id="154" name="Image 10" descr="preencoded.png">
            <a:extLst>
              <a:ext uri="{FF2B5EF4-FFF2-40B4-BE49-F238E27FC236}">
                <a16:creationId xmlns:a16="http://schemas.microsoft.com/office/drawing/2014/main" id="{0A3DD46F-02E8-6BC5-7468-7B47E0FF676A}"/>
              </a:ext>
            </a:extLst>
          </p:cNvPr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>
            <a:off x="25406627" y="-10681471"/>
            <a:ext cx="307149" cy="45719"/>
          </a:xfrm>
          <a:prstGeom prst="rect">
            <a:avLst/>
          </a:prstGeom>
        </p:spPr>
      </p:pic>
      <p:pic>
        <p:nvPicPr>
          <p:cNvPr id="155" name="Image 11" descr="preencoded.png">
            <a:extLst>
              <a:ext uri="{FF2B5EF4-FFF2-40B4-BE49-F238E27FC236}">
                <a16:creationId xmlns:a16="http://schemas.microsoft.com/office/drawing/2014/main" id="{47889B2C-F264-853D-B589-41C22BB8B872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25048367" y="-10656286"/>
            <a:ext cx="102501" cy="97193"/>
          </a:xfrm>
          <a:prstGeom prst="rect">
            <a:avLst/>
          </a:prstGeom>
        </p:spPr>
      </p:pic>
      <p:pic>
        <p:nvPicPr>
          <p:cNvPr id="156" name="Image 12" descr="preencoded.png">
            <a:extLst>
              <a:ext uri="{FF2B5EF4-FFF2-40B4-BE49-F238E27FC236}">
                <a16:creationId xmlns:a16="http://schemas.microsoft.com/office/drawing/2014/main" id="{3136F739-0941-A269-EBCA-68C48604F057}"/>
              </a:ext>
            </a:extLst>
          </p:cNvPr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>
            <a:off x="25048691" y="-10656286"/>
            <a:ext cx="102579" cy="97193"/>
          </a:xfrm>
          <a:prstGeom prst="rect">
            <a:avLst/>
          </a:prstGeom>
        </p:spPr>
      </p:pic>
      <p:pic>
        <p:nvPicPr>
          <p:cNvPr id="157" name="Image 13" descr="preencoded.png">
            <a:extLst>
              <a:ext uri="{FF2B5EF4-FFF2-40B4-BE49-F238E27FC236}">
                <a16:creationId xmlns:a16="http://schemas.microsoft.com/office/drawing/2014/main" id="{42E056F3-2B08-2C84-1180-03795D27B7D8}"/>
              </a:ext>
            </a:extLst>
          </p:cNvPr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>
            <a:off x="24995133" y="-10701568"/>
            <a:ext cx="67807" cy="67799"/>
          </a:xfrm>
          <a:prstGeom prst="rect">
            <a:avLst/>
          </a:prstGeom>
        </p:spPr>
      </p:pic>
      <p:pic>
        <p:nvPicPr>
          <p:cNvPr id="158" name="Image 14" descr="preencoded.png">
            <a:extLst>
              <a:ext uri="{FF2B5EF4-FFF2-40B4-BE49-F238E27FC236}">
                <a16:creationId xmlns:a16="http://schemas.microsoft.com/office/drawing/2014/main" id="{5DB7C336-A599-DAAB-3EF3-186A8D947E64}"/>
              </a:ext>
            </a:extLst>
          </p:cNvPr>
          <p:cNvPicPr>
            <a:picLocks noChangeAspect="1"/>
          </p:cNvPicPr>
          <p:nvPr/>
        </p:nvPicPr>
        <p:blipFill>
          <a:blip r:embed="rId112"/>
          <a:stretch>
            <a:fillRect/>
          </a:stretch>
        </p:blipFill>
        <p:spPr>
          <a:xfrm>
            <a:off x="26398223" y="-10656286"/>
            <a:ext cx="102501" cy="97193"/>
          </a:xfrm>
          <a:prstGeom prst="rect">
            <a:avLst/>
          </a:prstGeom>
        </p:spPr>
      </p:pic>
      <p:pic>
        <p:nvPicPr>
          <p:cNvPr id="159" name="Image 15" descr="preencoded.png">
            <a:extLst>
              <a:ext uri="{FF2B5EF4-FFF2-40B4-BE49-F238E27FC236}">
                <a16:creationId xmlns:a16="http://schemas.microsoft.com/office/drawing/2014/main" id="{479D70BF-48DF-D705-6A0D-4969FB95AF49}"/>
              </a:ext>
            </a:extLst>
          </p:cNvPr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>
            <a:off x="26339654" y="-10706446"/>
            <a:ext cx="64599" cy="64591"/>
          </a:xfrm>
          <a:prstGeom prst="rect">
            <a:avLst/>
          </a:prstGeom>
        </p:spPr>
      </p:pic>
      <p:pic>
        <p:nvPicPr>
          <p:cNvPr id="160" name="Image 16" descr="preencoded.png">
            <a:extLst>
              <a:ext uri="{FF2B5EF4-FFF2-40B4-BE49-F238E27FC236}">
                <a16:creationId xmlns:a16="http://schemas.microsoft.com/office/drawing/2014/main" id="{A1C36B6E-B0E6-2EF3-97EC-DBD0C947D426}"/>
              </a:ext>
            </a:extLst>
          </p:cNvPr>
          <p:cNvPicPr>
            <a:picLocks noChangeAspect="1"/>
          </p:cNvPicPr>
          <p:nvPr/>
        </p:nvPicPr>
        <p:blipFill>
          <a:blip r:embed="rId114"/>
          <a:stretch>
            <a:fillRect/>
          </a:stretch>
        </p:blipFill>
        <p:spPr>
          <a:xfrm>
            <a:off x="26339811" y="-10706247"/>
            <a:ext cx="64599" cy="64591"/>
          </a:xfrm>
          <a:prstGeom prst="rect">
            <a:avLst/>
          </a:prstGeom>
        </p:spPr>
      </p:pic>
      <p:pic>
        <p:nvPicPr>
          <p:cNvPr id="161" name="Image 17" descr="preencoded.png">
            <a:extLst>
              <a:ext uri="{FF2B5EF4-FFF2-40B4-BE49-F238E27FC236}">
                <a16:creationId xmlns:a16="http://schemas.microsoft.com/office/drawing/2014/main" id="{A6A894EF-FEF0-3390-5ED3-3D572694C7E4}"/>
              </a:ext>
            </a:extLst>
          </p:cNvPr>
          <p:cNvPicPr>
            <a:picLocks noChangeAspect="1"/>
          </p:cNvPicPr>
          <p:nvPr/>
        </p:nvPicPr>
        <p:blipFill>
          <a:blip r:embed="rId115"/>
          <a:stretch>
            <a:fillRect/>
          </a:stretch>
        </p:blipFill>
        <p:spPr>
          <a:xfrm>
            <a:off x="25723620" y="-10656286"/>
            <a:ext cx="102579" cy="97193"/>
          </a:xfrm>
          <a:prstGeom prst="rect">
            <a:avLst/>
          </a:prstGeom>
        </p:spPr>
      </p:pic>
      <p:pic>
        <p:nvPicPr>
          <p:cNvPr id="162" name="Image 18" descr="preencoded.png">
            <a:extLst>
              <a:ext uri="{FF2B5EF4-FFF2-40B4-BE49-F238E27FC236}">
                <a16:creationId xmlns:a16="http://schemas.microsoft.com/office/drawing/2014/main" id="{47BA47F8-EB5D-664D-C322-171802989AE2}"/>
              </a:ext>
            </a:extLst>
          </p:cNvPr>
          <p:cNvPicPr>
            <a:picLocks noChangeAspect="1"/>
          </p:cNvPicPr>
          <p:nvPr/>
        </p:nvPicPr>
        <p:blipFill>
          <a:blip r:embed="rId116"/>
          <a:stretch>
            <a:fillRect/>
          </a:stretch>
        </p:blipFill>
        <p:spPr>
          <a:xfrm>
            <a:off x="26398547" y="-10656286"/>
            <a:ext cx="102579" cy="97193"/>
          </a:xfrm>
          <a:prstGeom prst="rect">
            <a:avLst/>
          </a:prstGeom>
        </p:spPr>
      </p:pic>
      <p:pic>
        <p:nvPicPr>
          <p:cNvPr id="163" name="Image 19" descr="preencoded.png">
            <a:extLst>
              <a:ext uri="{FF2B5EF4-FFF2-40B4-BE49-F238E27FC236}">
                <a16:creationId xmlns:a16="http://schemas.microsoft.com/office/drawing/2014/main" id="{8B6820CD-2137-770A-9068-1A8980AD9B99}"/>
              </a:ext>
            </a:extLst>
          </p:cNvPr>
          <p:cNvPicPr>
            <a:picLocks noChangeAspect="1"/>
          </p:cNvPicPr>
          <p:nvPr/>
        </p:nvPicPr>
        <p:blipFill>
          <a:blip r:embed="rId117"/>
          <a:stretch>
            <a:fillRect/>
          </a:stretch>
        </p:blipFill>
        <p:spPr>
          <a:xfrm>
            <a:off x="24505420" y="-2089015"/>
            <a:ext cx="1591794" cy="1911936"/>
          </a:xfrm>
          <a:prstGeom prst="rect">
            <a:avLst/>
          </a:prstGeom>
        </p:spPr>
      </p:pic>
      <p:sp>
        <p:nvSpPr>
          <p:cNvPr id="164" name="Shape 1">
            <a:extLst>
              <a:ext uri="{FF2B5EF4-FFF2-40B4-BE49-F238E27FC236}">
                <a16:creationId xmlns:a16="http://schemas.microsoft.com/office/drawing/2014/main" id="{F530D9CE-4AB7-B011-6D3C-B7C2E0779EBD}"/>
              </a:ext>
            </a:extLst>
          </p:cNvPr>
          <p:cNvSpPr/>
          <p:nvPr/>
        </p:nvSpPr>
        <p:spPr>
          <a:xfrm>
            <a:off x="36614039" y="-2743480"/>
            <a:ext cx="934929" cy="912412"/>
          </a:xfrm>
          <a:prstGeom prst="rect">
            <a:avLst/>
          </a:prstGeom>
          <a:noFill/>
          <a:ln/>
        </p:spPr>
      </p:sp>
      <p:sp>
        <p:nvSpPr>
          <p:cNvPr id="165" name="Text 2">
            <a:extLst>
              <a:ext uri="{FF2B5EF4-FFF2-40B4-BE49-F238E27FC236}">
                <a16:creationId xmlns:a16="http://schemas.microsoft.com/office/drawing/2014/main" id="{4B6BAE86-FD9F-CBC9-03DF-9642C85E0BB5}"/>
              </a:ext>
            </a:extLst>
          </p:cNvPr>
          <p:cNvSpPr/>
          <p:nvPr/>
        </p:nvSpPr>
        <p:spPr>
          <a:xfrm>
            <a:off x="37228524" y="-1898835"/>
            <a:ext cx="948297" cy="761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4000"/>
              </a:spcAft>
            </a:pPr>
            <a:endParaRPr lang="en-US" sz="3200" dirty="0"/>
          </a:p>
        </p:txBody>
      </p:sp>
      <p:pic>
        <p:nvPicPr>
          <p:cNvPr id="166" name="Image 25" descr="preencoded.png">
            <a:extLst>
              <a:ext uri="{FF2B5EF4-FFF2-40B4-BE49-F238E27FC236}">
                <a16:creationId xmlns:a16="http://schemas.microsoft.com/office/drawing/2014/main" id="{86FE77B1-BB11-C67D-35FB-D77395420C94}"/>
              </a:ext>
            </a:extLst>
          </p:cNvPr>
          <p:cNvPicPr>
            <a:picLocks noChangeAspect="1"/>
          </p:cNvPicPr>
          <p:nvPr/>
        </p:nvPicPr>
        <p:blipFill>
          <a:blip r:embed="rId118"/>
          <a:stretch>
            <a:fillRect/>
          </a:stretch>
        </p:blipFill>
        <p:spPr>
          <a:xfrm>
            <a:off x="37329446" y="-9979773"/>
            <a:ext cx="3090081" cy="82072"/>
          </a:xfrm>
          <a:prstGeom prst="rect">
            <a:avLst/>
          </a:prstGeom>
        </p:spPr>
      </p:pic>
      <p:pic>
        <p:nvPicPr>
          <p:cNvPr id="167" name="Image 26" descr="preencoded.png">
            <a:extLst>
              <a:ext uri="{FF2B5EF4-FFF2-40B4-BE49-F238E27FC236}">
                <a16:creationId xmlns:a16="http://schemas.microsoft.com/office/drawing/2014/main" id="{49CE2C71-4B8B-F112-08F8-AD2B478CFAE8}"/>
              </a:ext>
            </a:extLst>
          </p:cNvPr>
          <p:cNvPicPr>
            <a:picLocks noChangeAspect="1"/>
          </p:cNvPicPr>
          <p:nvPr/>
        </p:nvPicPr>
        <p:blipFill>
          <a:blip r:embed="rId119"/>
          <a:stretch>
            <a:fillRect/>
          </a:stretch>
        </p:blipFill>
        <p:spPr>
          <a:xfrm>
            <a:off x="37329446" y="-9424830"/>
            <a:ext cx="3090081" cy="82072"/>
          </a:xfrm>
          <a:prstGeom prst="rect">
            <a:avLst/>
          </a:prstGeom>
        </p:spPr>
      </p:pic>
      <p:pic>
        <p:nvPicPr>
          <p:cNvPr id="168" name="Image 27" descr="preencoded.png">
            <a:extLst>
              <a:ext uri="{FF2B5EF4-FFF2-40B4-BE49-F238E27FC236}">
                <a16:creationId xmlns:a16="http://schemas.microsoft.com/office/drawing/2014/main" id="{AA520D6D-E575-E791-6ADF-33C4F6BEAB1A}"/>
              </a:ext>
            </a:extLst>
          </p:cNvPr>
          <p:cNvPicPr>
            <a:picLocks noChangeAspect="1"/>
          </p:cNvPicPr>
          <p:nvPr/>
        </p:nvPicPr>
        <p:blipFill>
          <a:blip r:embed="rId120"/>
          <a:stretch>
            <a:fillRect/>
          </a:stretch>
        </p:blipFill>
        <p:spPr>
          <a:xfrm>
            <a:off x="37329446" y="-8870086"/>
            <a:ext cx="3090081" cy="82072"/>
          </a:xfrm>
          <a:prstGeom prst="rect">
            <a:avLst/>
          </a:prstGeom>
        </p:spPr>
      </p:pic>
      <p:pic>
        <p:nvPicPr>
          <p:cNvPr id="169" name="Image 28" descr="preencoded.png">
            <a:extLst>
              <a:ext uri="{FF2B5EF4-FFF2-40B4-BE49-F238E27FC236}">
                <a16:creationId xmlns:a16="http://schemas.microsoft.com/office/drawing/2014/main" id="{A1F5F9C4-FF73-D8E0-C112-FEBE62A05EA6}"/>
              </a:ext>
            </a:extLst>
          </p:cNvPr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>
            <a:off x="37329446" y="-8315130"/>
            <a:ext cx="3090081" cy="82072"/>
          </a:xfrm>
          <a:prstGeom prst="rect">
            <a:avLst/>
          </a:prstGeom>
        </p:spPr>
      </p:pic>
      <p:pic>
        <p:nvPicPr>
          <p:cNvPr id="170" name="Image 29" descr="preencoded.png">
            <a:extLst>
              <a:ext uri="{FF2B5EF4-FFF2-40B4-BE49-F238E27FC236}">
                <a16:creationId xmlns:a16="http://schemas.microsoft.com/office/drawing/2014/main" id="{4B834C81-90CE-A768-4B7E-872611BBC701}"/>
              </a:ext>
            </a:extLst>
          </p:cNvPr>
          <p:cNvPicPr>
            <a:picLocks noChangeAspect="1"/>
          </p:cNvPicPr>
          <p:nvPr/>
        </p:nvPicPr>
        <p:blipFill>
          <a:blip r:embed="rId122"/>
          <a:stretch>
            <a:fillRect/>
          </a:stretch>
        </p:blipFill>
        <p:spPr>
          <a:xfrm>
            <a:off x="37329446" y="-7760188"/>
            <a:ext cx="3090081" cy="82072"/>
          </a:xfrm>
          <a:prstGeom prst="rect">
            <a:avLst/>
          </a:prstGeom>
        </p:spPr>
      </p:pic>
      <p:pic>
        <p:nvPicPr>
          <p:cNvPr id="171" name="Image 30" descr="preencoded.png">
            <a:extLst>
              <a:ext uri="{FF2B5EF4-FFF2-40B4-BE49-F238E27FC236}">
                <a16:creationId xmlns:a16="http://schemas.microsoft.com/office/drawing/2014/main" id="{739933BA-D43E-175F-F6FC-E49875E6EA27}"/>
              </a:ext>
            </a:extLst>
          </p:cNvPr>
          <p:cNvPicPr>
            <a:picLocks noChangeAspect="1"/>
          </p:cNvPicPr>
          <p:nvPr/>
        </p:nvPicPr>
        <p:blipFill>
          <a:blip r:embed="rId123"/>
          <a:stretch>
            <a:fillRect/>
          </a:stretch>
        </p:blipFill>
        <p:spPr>
          <a:xfrm>
            <a:off x="37329446" y="-7205245"/>
            <a:ext cx="3090081" cy="82072"/>
          </a:xfrm>
          <a:prstGeom prst="rect">
            <a:avLst/>
          </a:prstGeom>
        </p:spPr>
      </p:pic>
      <p:pic>
        <p:nvPicPr>
          <p:cNvPr id="172" name="Image 31" descr="preencoded.png">
            <a:extLst>
              <a:ext uri="{FF2B5EF4-FFF2-40B4-BE49-F238E27FC236}">
                <a16:creationId xmlns:a16="http://schemas.microsoft.com/office/drawing/2014/main" id="{B0025D7C-3414-5E8D-46EF-6D6BEDA9D88F}"/>
              </a:ext>
            </a:extLst>
          </p:cNvPr>
          <p:cNvPicPr>
            <a:picLocks noChangeAspect="1"/>
          </p:cNvPicPr>
          <p:nvPr/>
        </p:nvPicPr>
        <p:blipFill>
          <a:blip r:embed="rId124"/>
          <a:stretch>
            <a:fillRect/>
          </a:stretch>
        </p:blipFill>
        <p:spPr>
          <a:xfrm>
            <a:off x="37329446" y="-6650500"/>
            <a:ext cx="3090081" cy="82072"/>
          </a:xfrm>
          <a:prstGeom prst="rect">
            <a:avLst/>
          </a:prstGeom>
        </p:spPr>
      </p:pic>
      <p:pic>
        <p:nvPicPr>
          <p:cNvPr id="173" name="Image 39" descr="preencoded.png">
            <a:extLst>
              <a:ext uri="{FF2B5EF4-FFF2-40B4-BE49-F238E27FC236}">
                <a16:creationId xmlns:a16="http://schemas.microsoft.com/office/drawing/2014/main" id="{F73A9AEB-969E-9E0D-D6F8-6DE7ACC719D1}"/>
              </a:ext>
            </a:extLst>
          </p:cNvPr>
          <p:cNvPicPr>
            <a:picLocks noChangeAspect="1"/>
          </p:cNvPicPr>
          <p:nvPr/>
        </p:nvPicPr>
        <p:blipFill>
          <a:blip r:embed="rId125"/>
          <a:stretch>
            <a:fillRect/>
          </a:stretch>
        </p:blipFill>
        <p:spPr>
          <a:xfrm>
            <a:off x="26493416" y="-476225"/>
            <a:ext cx="233064" cy="247689"/>
          </a:xfrm>
          <a:prstGeom prst="rect">
            <a:avLst/>
          </a:prstGeom>
        </p:spPr>
      </p:pic>
      <p:pic>
        <p:nvPicPr>
          <p:cNvPr id="174" name="Image 40" descr="preencoded.png">
            <a:extLst>
              <a:ext uri="{FF2B5EF4-FFF2-40B4-BE49-F238E27FC236}">
                <a16:creationId xmlns:a16="http://schemas.microsoft.com/office/drawing/2014/main" id="{56AB50C5-82B5-3EFD-F2D5-E7E6B47E0F68}"/>
              </a:ext>
            </a:extLst>
          </p:cNvPr>
          <p:cNvPicPr>
            <a:picLocks noChangeAspect="1"/>
          </p:cNvPicPr>
          <p:nvPr/>
        </p:nvPicPr>
        <p:blipFill>
          <a:blip r:embed="rId126"/>
          <a:stretch>
            <a:fillRect/>
          </a:stretch>
        </p:blipFill>
        <p:spPr>
          <a:xfrm>
            <a:off x="26520445" y="-449643"/>
            <a:ext cx="257490" cy="273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A4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143" y="763327"/>
            <a:ext cx="9510416" cy="12437827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45" y="532482"/>
            <a:ext cx="9493151" cy="1257391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054" y="508000"/>
            <a:ext cx="9541734" cy="1262249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637" y="1265944"/>
            <a:ext cx="9444970" cy="118827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637" y="556568"/>
            <a:ext cx="9444568" cy="731453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0637" y="1263948"/>
            <a:ext cx="9444970" cy="4858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3155" y="704701"/>
            <a:ext cx="520751" cy="493787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8227" y="704701"/>
            <a:ext cx="520752" cy="493787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98082" y="704701"/>
            <a:ext cx="520752" cy="493787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2566" y="646088"/>
            <a:ext cx="520751" cy="493787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84587" y="1019051"/>
            <a:ext cx="296709" cy="4416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97637" y="646088"/>
            <a:ext cx="520752" cy="493787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637" y="646088"/>
            <a:ext cx="521153" cy="493787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85969" y="720750"/>
            <a:ext cx="344491" cy="34445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47493" y="646088"/>
            <a:ext cx="520752" cy="493787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43580" y="728960"/>
            <a:ext cx="328193" cy="328154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043737" y="729159"/>
            <a:ext cx="328193" cy="328154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272566" y="646088"/>
            <a:ext cx="521153" cy="493787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47493" y="646088"/>
            <a:ext cx="521153" cy="493787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77647" y="1808324"/>
            <a:ext cx="8087087" cy="9713565"/>
          </a:xfrm>
          <a:prstGeom prst="rect">
            <a:avLst/>
          </a:prstGeom>
        </p:spPr>
      </p:pic>
      <p:sp>
        <p:nvSpPr>
          <p:cNvPr id="28" name="Shape 1"/>
          <p:cNvSpPr/>
          <p:nvPr/>
        </p:nvSpPr>
        <p:spPr>
          <a:xfrm>
            <a:off x="12041105" y="5232400"/>
            <a:ext cx="9475384" cy="4635500"/>
          </a:xfrm>
          <a:prstGeom prst="rect">
            <a:avLst/>
          </a:prstGeom>
          <a:noFill/>
          <a:ln/>
        </p:spPr>
      </p:sp>
      <p:sp>
        <p:nvSpPr>
          <p:cNvPr id="29" name="Text 2"/>
          <p:cNvSpPr/>
          <p:nvPr/>
        </p:nvSpPr>
        <p:spPr>
          <a:xfrm>
            <a:off x="12533474" y="6665106"/>
            <a:ext cx="10621647" cy="50842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spcAft>
                <a:spcPts val="4000"/>
              </a:spcAft>
            </a:pPr>
            <a:r>
              <a:rPr lang="ru-RU" sz="6000" dirty="0" err="1">
                <a:latin typeface="Corbel Light" panose="020B0303020204020204" pitchFamily="34" charset="0"/>
              </a:rPr>
              <a:t>MediaPipe</a:t>
            </a:r>
            <a:r>
              <a:rPr lang="ru-RU" sz="6000" dirty="0">
                <a:latin typeface="Corbel Light" panose="020B0303020204020204" pitchFamily="34" charset="0"/>
              </a:rPr>
              <a:t> – это библиотека от Google, которая помогает анализировать изображения и видео в реальном времени с помощью нейросетей.</a:t>
            </a:r>
            <a:endParaRPr lang="en-US" sz="6000" dirty="0">
              <a:latin typeface="Corbel Light" panose="020B0303020204020204" pitchFamily="34" charset="0"/>
            </a:endParaRPr>
          </a:p>
          <a:p>
            <a:pPr algn="l">
              <a:spcAft>
                <a:spcPts val="4000"/>
              </a:spcAft>
            </a:pPr>
            <a:endParaRPr lang="en-US" sz="6000" dirty="0">
              <a:latin typeface="Corbel Light" panose="020B0303020204020204" pitchFamily="34" charset="0"/>
            </a:endParaRPr>
          </a:p>
        </p:txBody>
      </p:sp>
      <p:pic>
        <p:nvPicPr>
          <p:cNvPr id="31" name="Image 25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687886" y="1384300"/>
            <a:ext cx="15699162" cy="416967"/>
          </a:xfrm>
          <a:prstGeom prst="rect">
            <a:avLst/>
          </a:prstGeom>
        </p:spPr>
      </p:pic>
      <p:pic>
        <p:nvPicPr>
          <p:cNvPr id="32" name="Image 26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687886" y="1939243"/>
            <a:ext cx="15699162" cy="416967"/>
          </a:xfrm>
          <a:prstGeom prst="rect">
            <a:avLst/>
          </a:prstGeom>
        </p:spPr>
      </p:pic>
      <p:pic>
        <p:nvPicPr>
          <p:cNvPr id="33" name="Image 27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687886" y="2493987"/>
            <a:ext cx="15699162" cy="416967"/>
          </a:xfrm>
          <a:prstGeom prst="rect">
            <a:avLst/>
          </a:prstGeom>
        </p:spPr>
      </p:pic>
      <p:pic>
        <p:nvPicPr>
          <p:cNvPr id="34" name="Image 28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687886" y="3048943"/>
            <a:ext cx="15699162" cy="416967"/>
          </a:xfrm>
          <a:prstGeom prst="rect">
            <a:avLst/>
          </a:prstGeom>
        </p:spPr>
      </p:pic>
      <p:pic>
        <p:nvPicPr>
          <p:cNvPr id="35" name="Image 29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687886" y="3603885"/>
            <a:ext cx="15699162" cy="416967"/>
          </a:xfrm>
          <a:prstGeom prst="rect">
            <a:avLst/>
          </a:prstGeom>
        </p:spPr>
      </p:pic>
      <p:pic>
        <p:nvPicPr>
          <p:cNvPr id="36" name="Image 30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687886" y="4158828"/>
            <a:ext cx="15699162" cy="416967"/>
          </a:xfrm>
          <a:prstGeom prst="rect">
            <a:avLst/>
          </a:prstGeom>
        </p:spPr>
      </p:pic>
      <p:pic>
        <p:nvPicPr>
          <p:cNvPr id="37" name="Image 31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687886" y="4713573"/>
            <a:ext cx="15699162" cy="416967"/>
          </a:xfrm>
          <a:prstGeom prst="rect">
            <a:avLst/>
          </a:prstGeom>
        </p:spPr>
      </p:pic>
      <p:pic>
        <p:nvPicPr>
          <p:cNvPr id="45" name="Image 39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509923" y="10212053"/>
            <a:ext cx="1184077" cy="1258379"/>
          </a:xfrm>
          <a:prstGeom prst="rect">
            <a:avLst/>
          </a:prstGeom>
        </p:spPr>
      </p:pic>
      <p:pic>
        <p:nvPicPr>
          <p:cNvPr id="46" name="Image 40" descr="preencoded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437280" y="10134600"/>
            <a:ext cx="1308175" cy="1387909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BE5E8CC2-4700-1A79-7E49-896C2A8F229A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58555" y="2638121"/>
            <a:ext cx="5988972" cy="598897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27A6AA0-82A7-75C8-7435-5B3238C49B68}"/>
              </a:ext>
            </a:extLst>
          </p:cNvPr>
          <p:cNvSpPr txBox="1"/>
          <p:nvPr/>
        </p:nvSpPr>
        <p:spPr>
          <a:xfrm>
            <a:off x="3089906" y="9202727"/>
            <a:ext cx="5988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>
                <a:latin typeface="Corbel Light" panose="020B0303020204020204" pitchFamily="34" charset="0"/>
              </a:rPr>
              <a:t>Mediapipe</a:t>
            </a:r>
            <a:r>
              <a:rPr lang="en-US" sz="9600" dirty="0">
                <a:latin typeface="Corbel Light" panose="020B0303020204020204" pitchFamily="34" charset="0"/>
              </a:rPr>
              <a:t> </a:t>
            </a:r>
            <a:endParaRPr lang="ru-RU" sz="9600" dirty="0">
              <a:latin typeface="Corbel Light" panose="020B03030202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A4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Image 7" descr="preencoded.png">
            <a:extLst>
              <a:ext uri="{FF2B5EF4-FFF2-40B4-BE49-F238E27FC236}">
                <a16:creationId xmlns:a16="http://schemas.microsoft.com/office/drawing/2014/main" id="{48765017-51C0-26DB-F08A-C3962BF88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0768" y="4103756"/>
            <a:ext cx="172231" cy="19807"/>
          </a:xfrm>
          <a:prstGeom prst="rect">
            <a:avLst/>
          </a:prstGeom>
        </p:spPr>
      </p:pic>
      <p:pic>
        <p:nvPicPr>
          <p:cNvPr id="144" name="Image 8" descr="preencoded.png">
            <a:extLst>
              <a:ext uri="{FF2B5EF4-FFF2-40B4-BE49-F238E27FC236}">
                <a16:creationId xmlns:a16="http://schemas.microsoft.com/office/drawing/2014/main" id="{D91FF82B-83B3-B500-020A-22A72BA7B1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7741" y="4103756"/>
            <a:ext cx="172231" cy="19807"/>
          </a:xfrm>
          <a:prstGeom prst="rect">
            <a:avLst/>
          </a:prstGeom>
        </p:spPr>
      </p:pic>
      <p:pic>
        <p:nvPicPr>
          <p:cNvPr id="145" name="Image 9" descr="preencoded.png">
            <a:extLst>
              <a:ext uri="{FF2B5EF4-FFF2-40B4-BE49-F238E27FC236}">
                <a16:creationId xmlns:a16="http://schemas.microsoft.com/office/drawing/2014/main" id="{BA8E9286-01F3-E31E-7B13-528194999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4482" y="4103756"/>
            <a:ext cx="172231" cy="19807"/>
          </a:xfrm>
          <a:prstGeom prst="rect">
            <a:avLst/>
          </a:prstGeom>
        </p:spPr>
      </p:pic>
      <p:pic>
        <p:nvPicPr>
          <p:cNvPr id="146" name="Image 10" descr="preencoded.png">
            <a:extLst>
              <a:ext uri="{FF2B5EF4-FFF2-40B4-BE49-F238E27FC236}">
                <a16:creationId xmlns:a16="http://schemas.microsoft.com/office/drawing/2014/main" id="{3F06A907-42BB-3480-A2F8-CB265F8D1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1455" y="4103756"/>
            <a:ext cx="172231" cy="19807"/>
          </a:xfrm>
          <a:prstGeom prst="rect">
            <a:avLst/>
          </a:prstGeom>
        </p:spPr>
      </p:pic>
      <p:pic>
        <p:nvPicPr>
          <p:cNvPr id="147" name="Image 11" descr="preencoded.png">
            <a:extLst>
              <a:ext uri="{FF2B5EF4-FFF2-40B4-BE49-F238E27FC236}">
                <a16:creationId xmlns:a16="http://schemas.microsoft.com/office/drawing/2014/main" id="{FE86BF39-41A6-CFD8-E7A9-087FA31D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8194" y="4103756"/>
            <a:ext cx="172231" cy="19807"/>
          </a:xfrm>
          <a:prstGeom prst="rect">
            <a:avLst/>
          </a:prstGeom>
        </p:spPr>
      </p:pic>
      <p:pic>
        <p:nvPicPr>
          <p:cNvPr id="148" name="Image 12" descr="preencoded.png">
            <a:extLst>
              <a:ext uri="{FF2B5EF4-FFF2-40B4-BE49-F238E27FC236}">
                <a16:creationId xmlns:a16="http://schemas.microsoft.com/office/drawing/2014/main" id="{C61698A9-35FF-4C15-5420-89898DE73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5168" y="4103756"/>
            <a:ext cx="172231" cy="19807"/>
          </a:xfrm>
          <a:prstGeom prst="rect">
            <a:avLst/>
          </a:prstGeom>
        </p:spPr>
      </p:pic>
      <p:pic>
        <p:nvPicPr>
          <p:cNvPr id="149" name="Image 13" descr="preencoded.png">
            <a:extLst>
              <a:ext uri="{FF2B5EF4-FFF2-40B4-BE49-F238E27FC236}">
                <a16:creationId xmlns:a16="http://schemas.microsoft.com/office/drawing/2014/main" id="{4EEF6868-8AFF-667B-C623-C04EFBBFF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908" y="4103756"/>
            <a:ext cx="172230" cy="19807"/>
          </a:xfrm>
          <a:prstGeom prst="rect">
            <a:avLst/>
          </a:prstGeom>
        </p:spPr>
      </p:pic>
      <p:pic>
        <p:nvPicPr>
          <p:cNvPr id="150" name="Image 14" descr="preencoded.png">
            <a:extLst>
              <a:ext uri="{FF2B5EF4-FFF2-40B4-BE49-F238E27FC236}">
                <a16:creationId xmlns:a16="http://schemas.microsoft.com/office/drawing/2014/main" id="{0AE80798-003A-2083-F5D0-E7991CBFFD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70768" y="4887993"/>
            <a:ext cx="172231" cy="172207"/>
          </a:xfrm>
          <a:prstGeom prst="rect">
            <a:avLst/>
          </a:prstGeom>
        </p:spPr>
      </p:pic>
      <p:pic>
        <p:nvPicPr>
          <p:cNvPr id="151" name="Image 15" descr="preencoded.png">
            <a:extLst>
              <a:ext uri="{FF2B5EF4-FFF2-40B4-BE49-F238E27FC236}">
                <a16:creationId xmlns:a16="http://schemas.microsoft.com/office/drawing/2014/main" id="{0C8FB3DC-263F-6CE9-29BE-4EAE9C9D13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07741" y="4887993"/>
            <a:ext cx="172231" cy="172207"/>
          </a:xfrm>
          <a:prstGeom prst="rect">
            <a:avLst/>
          </a:prstGeom>
        </p:spPr>
      </p:pic>
      <p:pic>
        <p:nvPicPr>
          <p:cNvPr id="152" name="Image 16" descr="preencoded.png">
            <a:extLst>
              <a:ext uri="{FF2B5EF4-FFF2-40B4-BE49-F238E27FC236}">
                <a16:creationId xmlns:a16="http://schemas.microsoft.com/office/drawing/2014/main" id="{42C57155-A2A1-44E6-0C8F-D1D9C451AF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44482" y="4887993"/>
            <a:ext cx="172231" cy="172207"/>
          </a:xfrm>
          <a:prstGeom prst="rect">
            <a:avLst/>
          </a:prstGeom>
        </p:spPr>
      </p:pic>
      <p:pic>
        <p:nvPicPr>
          <p:cNvPr id="153" name="Image 17" descr="preencoded.png">
            <a:extLst>
              <a:ext uri="{FF2B5EF4-FFF2-40B4-BE49-F238E27FC236}">
                <a16:creationId xmlns:a16="http://schemas.microsoft.com/office/drawing/2014/main" id="{7ECB8FCA-0665-390C-B7C6-2E338115B7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81455" y="4887993"/>
            <a:ext cx="172231" cy="172207"/>
          </a:xfrm>
          <a:prstGeom prst="rect">
            <a:avLst/>
          </a:prstGeom>
        </p:spPr>
      </p:pic>
      <p:pic>
        <p:nvPicPr>
          <p:cNvPr id="154" name="Image 18" descr="preencoded.png">
            <a:extLst>
              <a:ext uri="{FF2B5EF4-FFF2-40B4-BE49-F238E27FC236}">
                <a16:creationId xmlns:a16="http://schemas.microsoft.com/office/drawing/2014/main" id="{31C8E877-42A7-FE29-6F5B-87BD7C9492B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618194" y="4887993"/>
            <a:ext cx="172231" cy="172207"/>
          </a:xfrm>
          <a:prstGeom prst="rect">
            <a:avLst/>
          </a:prstGeom>
        </p:spPr>
      </p:pic>
      <p:pic>
        <p:nvPicPr>
          <p:cNvPr id="155" name="Image 19" descr="preencoded.png">
            <a:extLst>
              <a:ext uri="{FF2B5EF4-FFF2-40B4-BE49-F238E27FC236}">
                <a16:creationId xmlns:a16="http://schemas.microsoft.com/office/drawing/2014/main" id="{250B8029-D8BC-6552-12E4-1F3B63433B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55168" y="4887993"/>
            <a:ext cx="172231" cy="172207"/>
          </a:xfrm>
          <a:prstGeom prst="rect">
            <a:avLst/>
          </a:prstGeom>
        </p:spPr>
      </p:pic>
      <p:pic>
        <p:nvPicPr>
          <p:cNvPr id="156" name="Image 20" descr="preencoded.png">
            <a:extLst>
              <a:ext uri="{FF2B5EF4-FFF2-40B4-BE49-F238E27FC236}">
                <a16:creationId xmlns:a16="http://schemas.microsoft.com/office/drawing/2014/main" id="{358937CA-326D-0A63-EA64-C92724365A9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91908" y="4887993"/>
            <a:ext cx="172230" cy="172207"/>
          </a:xfrm>
          <a:prstGeom prst="rect">
            <a:avLst/>
          </a:prstGeom>
        </p:spPr>
      </p:pic>
      <p:pic>
        <p:nvPicPr>
          <p:cNvPr id="157" name="Image 21" descr="preencoded.png">
            <a:extLst>
              <a:ext uri="{FF2B5EF4-FFF2-40B4-BE49-F238E27FC236}">
                <a16:creationId xmlns:a16="http://schemas.microsoft.com/office/drawing/2014/main" id="{011DB812-2FD5-F01A-E143-ACA9D158B8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870768" y="5824594"/>
            <a:ext cx="172231" cy="172207"/>
          </a:xfrm>
          <a:prstGeom prst="rect">
            <a:avLst/>
          </a:prstGeom>
        </p:spPr>
      </p:pic>
      <p:pic>
        <p:nvPicPr>
          <p:cNvPr id="158" name="Image 22" descr="preencoded.png">
            <a:extLst>
              <a:ext uri="{FF2B5EF4-FFF2-40B4-BE49-F238E27FC236}">
                <a16:creationId xmlns:a16="http://schemas.microsoft.com/office/drawing/2014/main" id="{ABF0E9CD-CB2C-9279-833A-2D9A80D584D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807741" y="5824594"/>
            <a:ext cx="172231" cy="172207"/>
          </a:xfrm>
          <a:prstGeom prst="rect">
            <a:avLst/>
          </a:prstGeom>
        </p:spPr>
      </p:pic>
      <p:pic>
        <p:nvPicPr>
          <p:cNvPr id="159" name="Image 23" descr="preencoded.png">
            <a:extLst>
              <a:ext uri="{FF2B5EF4-FFF2-40B4-BE49-F238E27FC236}">
                <a16:creationId xmlns:a16="http://schemas.microsoft.com/office/drawing/2014/main" id="{583B89CF-5BE5-2A71-DF7E-16598E02BC7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744482" y="5824594"/>
            <a:ext cx="172231" cy="172207"/>
          </a:xfrm>
          <a:prstGeom prst="rect">
            <a:avLst/>
          </a:prstGeom>
        </p:spPr>
      </p:pic>
      <p:pic>
        <p:nvPicPr>
          <p:cNvPr id="160" name="Image 24" descr="preencoded.png">
            <a:extLst>
              <a:ext uri="{FF2B5EF4-FFF2-40B4-BE49-F238E27FC236}">
                <a16:creationId xmlns:a16="http://schemas.microsoft.com/office/drawing/2014/main" id="{0B9E3F7B-79E6-D551-ADAA-9F585AA1138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681455" y="5824594"/>
            <a:ext cx="172231" cy="172207"/>
          </a:xfrm>
          <a:prstGeom prst="rect">
            <a:avLst/>
          </a:prstGeom>
        </p:spPr>
      </p:pic>
      <p:pic>
        <p:nvPicPr>
          <p:cNvPr id="161" name="Image 25" descr="preencoded.png">
            <a:extLst>
              <a:ext uri="{FF2B5EF4-FFF2-40B4-BE49-F238E27FC236}">
                <a16:creationId xmlns:a16="http://schemas.microsoft.com/office/drawing/2014/main" id="{CCC6C880-76B4-278F-593D-1779A4960AC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618194" y="5824594"/>
            <a:ext cx="172231" cy="172207"/>
          </a:xfrm>
          <a:prstGeom prst="rect">
            <a:avLst/>
          </a:prstGeom>
        </p:spPr>
      </p:pic>
      <p:pic>
        <p:nvPicPr>
          <p:cNvPr id="162" name="Image 26" descr="preencoded.png">
            <a:extLst>
              <a:ext uri="{FF2B5EF4-FFF2-40B4-BE49-F238E27FC236}">
                <a16:creationId xmlns:a16="http://schemas.microsoft.com/office/drawing/2014/main" id="{F4033915-5A3A-B62C-54F9-649FDFA096C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555168" y="5824594"/>
            <a:ext cx="172231" cy="172207"/>
          </a:xfrm>
          <a:prstGeom prst="rect">
            <a:avLst/>
          </a:prstGeom>
        </p:spPr>
      </p:pic>
      <p:pic>
        <p:nvPicPr>
          <p:cNvPr id="163" name="Image 27" descr="preencoded.png">
            <a:extLst>
              <a:ext uri="{FF2B5EF4-FFF2-40B4-BE49-F238E27FC236}">
                <a16:creationId xmlns:a16="http://schemas.microsoft.com/office/drawing/2014/main" id="{BF4B7C4B-BD9D-AA8D-06FB-72215F5AEDE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491908" y="5824594"/>
            <a:ext cx="172230" cy="172207"/>
          </a:xfrm>
          <a:prstGeom prst="rect">
            <a:avLst/>
          </a:prstGeom>
        </p:spPr>
      </p:pic>
      <p:pic>
        <p:nvPicPr>
          <p:cNvPr id="164" name="Image 28" descr="preencoded.png">
            <a:extLst>
              <a:ext uri="{FF2B5EF4-FFF2-40B4-BE49-F238E27FC236}">
                <a16:creationId xmlns:a16="http://schemas.microsoft.com/office/drawing/2014/main" id="{83B0898B-04FC-E0EA-EBC2-3904AC620A2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870768" y="6761454"/>
            <a:ext cx="172231" cy="172207"/>
          </a:xfrm>
          <a:prstGeom prst="rect">
            <a:avLst/>
          </a:prstGeom>
        </p:spPr>
      </p:pic>
      <p:pic>
        <p:nvPicPr>
          <p:cNvPr id="165" name="Image 29" descr="preencoded.png">
            <a:extLst>
              <a:ext uri="{FF2B5EF4-FFF2-40B4-BE49-F238E27FC236}">
                <a16:creationId xmlns:a16="http://schemas.microsoft.com/office/drawing/2014/main" id="{5909C815-CE56-0BC2-01A9-4DDE83466F0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807741" y="6761454"/>
            <a:ext cx="172231" cy="172207"/>
          </a:xfrm>
          <a:prstGeom prst="rect">
            <a:avLst/>
          </a:prstGeom>
        </p:spPr>
      </p:pic>
      <p:pic>
        <p:nvPicPr>
          <p:cNvPr id="166" name="Image 30" descr="preencoded.png">
            <a:extLst>
              <a:ext uri="{FF2B5EF4-FFF2-40B4-BE49-F238E27FC236}">
                <a16:creationId xmlns:a16="http://schemas.microsoft.com/office/drawing/2014/main" id="{C176105D-F240-6026-2CEB-CAF9F2AF616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44482" y="6761454"/>
            <a:ext cx="172231" cy="172207"/>
          </a:xfrm>
          <a:prstGeom prst="rect">
            <a:avLst/>
          </a:prstGeom>
        </p:spPr>
      </p:pic>
      <p:pic>
        <p:nvPicPr>
          <p:cNvPr id="167" name="Image 31" descr="preencoded.png">
            <a:extLst>
              <a:ext uri="{FF2B5EF4-FFF2-40B4-BE49-F238E27FC236}">
                <a16:creationId xmlns:a16="http://schemas.microsoft.com/office/drawing/2014/main" id="{B14DFAE7-8C0F-1504-78B5-67225F12F09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681455" y="6761454"/>
            <a:ext cx="172231" cy="172207"/>
          </a:xfrm>
          <a:prstGeom prst="rect">
            <a:avLst/>
          </a:prstGeom>
        </p:spPr>
      </p:pic>
      <p:pic>
        <p:nvPicPr>
          <p:cNvPr id="168" name="Image 32" descr="preencoded.png">
            <a:extLst>
              <a:ext uri="{FF2B5EF4-FFF2-40B4-BE49-F238E27FC236}">
                <a16:creationId xmlns:a16="http://schemas.microsoft.com/office/drawing/2014/main" id="{EDFD31D2-A970-FC20-A15B-59D4D1F26CE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618194" y="6761454"/>
            <a:ext cx="172231" cy="172207"/>
          </a:xfrm>
          <a:prstGeom prst="rect">
            <a:avLst/>
          </a:prstGeom>
        </p:spPr>
      </p:pic>
      <p:pic>
        <p:nvPicPr>
          <p:cNvPr id="169" name="Image 33" descr="preencoded.png">
            <a:extLst>
              <a:ext uri="{FF2B5EF4-FFF2-40B4-BE49-F238E27FC236}">
                <a16:creationId xmlns:a16="http://schemas.microsoft.com/office/drawing/2014/main" id="{EB918FE4-9E20-E9CA-C6B2-2E12764607A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7555168" y="6761454"/>
            <a:ext cx="172231" cy="172207"/>
          </a:xfrm>
          <a:prstGeom prst="rect">
            <a:avLst/>
          </a:prstGeom>
        </p:spPr>
      </p:pic>
      <p:pic>
        <p:nvPicPr>
          <p:cNvPr id="170" name="Image 34" descr="preencoded.png">
            <a:extLst>
              <a:ext uri="{FF2B5EF4-FFF2-40B4-BE49-F238E27FC236}">
                <a16:creationId xmlns:a16="http://schemas.microsoft.com/office/drawing/2014/main" id="{6077665A-7AD4-2108-9202-B834E9E1915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491908" y="6761454"/>
            <a:ext cx="172230" cy="172207"/>
          </a:xfrm>
          <a:prstGeom prst="rect">
            <a:avLst/>
          </a:prstGeom>
        </p:spPr>
      </p:pic>
      <p:pic>
        <p:nvPicPr>
          <p:cNvPr id="171" name="Image 35" descr="preencoded.png">
            <a:extLst>
              <a:ext uri="{FF2B5EF4-FFF2-40B4-BE49-F238E27FC236}">
                <a16:creationId xmlns:a16="http://schemas.microsoft.com/office/drawing/2014/main" id="{E9EC4B16-D6BB-4D0C-80CC-5E0E19D5CD6E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70768" y="7698079"/>
            <a:ext cx="172231" cy="172207"/>
          </a:xfrm>
          <a:prstGeom prst="rect">
            <a:avLst/>
          </a:prstGeom>
        </p:spPr>
      </p:pic>
      <p:pic>
        <p:nvPicPr>
          <p:cNvPr id="172" name="Image 36" descr="preencoded.png">
            <a:extLst>
              <a:ext uri="{FF2B5EF4-FFF2-40B4-BE49-F238E27FC236}">
                <a16:creationId xmlns:a16="http://schemas.microsoft.com/office/drawing/2014/main" id="{73CDCE51-F63E-7C79-4F4B-F6F485C810D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3807741" y="7698079"/>
            <a:ext cx="172231" cy="172207"/>
          </a:xfrm>
          <a:prstGeom prst="rect">
            <a:avLst/>
          </a:prstGeom>
        </p:spPr>
      </p:pic>
      <p:pic>
        <p:nvPicPr>
          <p:cNvPr id="173" name="Image 37" descr="preencoded.png">
            <a:extLst>
              <a:ext uri="{FF2B5EF4-FFF2-40B4-BE49-F238E27FC236}">
                <a16:creationId xmlns:a16="http://schemas.microsoft.com/office/drawing/2014/main" id="{C2E624F8-8048-9CFE-74AD-578F3F47301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4744482" y="7698079"/>
            <a:ext cx="172231" cy="172207"/>
          </a:xfrm>
          <a:prstGeom prst="rect">
            <a:avLst/>
          </a:prstGeom>
        </p:spPr>
      </p:pic>
      <p:pic>
        <p:nvPicPr>
          <p:cNvPr id="174" name="Image 38" descr="preencoded.png">
            <a:extLst>
              <a:ext uri="{FF2B5EF4-FFF2-40B4-BE49-F238E27FC236}">
                <a16:creationId xmlns:a16="http://schemas.microsoft.com/office/drawing/2014/main" id="{DE54322A-612A-D044-F872-46CDA0E46319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681455" y="7698079"/>
            <a:ext cx="172231" cy="172207"/>
          </a:xfrm>
          <a:prstGeom prst="rect">
            <a:avLst/>
          </a:prstGeom>
        </p:spPr>
      </p:pic>
      <p:pic>
        <p:nvPicPr>
          <p:cNvPr id="175" name="Image 39" descr="preencoded.png">
            <a:extLst>
              <a:ext uri="{FF2B5EF4-FFF2-40B4-BE49-F238E27FC236}">
                <a16:creationId xmlns:a16="http://schemas.microsoft.com/office/drawing/2014/main" id="{06B99815-38BA-4CC9-0206-256EE614337D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6618194" y="7698079"/>
            <a:ext cx="172231" cy="172207"/>
          </a:xfrm>
          <a:prstGeom prst="rect">
            <a:avLst/>
          </a:prstGeom>
        </p:spPr>
      </p:pic>
      <p:pic>
        <p:nvPicPr>
          <p:cNvPr id="176" name="Image 40" descr="preencoded.png">
            <a:extLst>
              <a:ext uri="{FF2B5EF4-FFF2-40B4-BE49-F238E27FC236}">
                <a16:creationId xmlns:a16="http://schemas.microsoft.com/office/drawing/2014/main" id="{BA6798A7-EB63-F479-E02B-7A5EB03948D9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7555168" y="7698079"/>
            <a:ext cx="172231" cy="172207"/>
          </a:xfrm>
          <a:prstGeom prst="rect">
            <a:avLst/>
          </a:prstGeom>
        </p:spPr>
      </p:pic>
      <p:pic>
        <p:nvPicPr>
          <p:cNvPr id="177" name="Image 41" descr="preencoded.png">
            <a:extLst>
              <a:ext uri="{FF2B5EF4-FFF2-40B4-BE49-F238E27FC236}">
                <a16:creationId xmlns:a16="http://schemas.microsoft.com/office/drawing/2014/main" id="{0C71D50B-6568-6197-7023-C7B2859745E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8491908" y="7698079"/>
            <a:ext cx="172230" cy="172207"/>
          </a:xfrm>
          <a:prstGeom prst="rect">
            <a:avLst/>
          </a:prstGeom>
        </p:spPr>
      </p:pic>
      <p:pic>
        <p:nvPicPr>
          <p:cNvPr id="178" name="Image 56" descr="preencoded.png">
            <a:extLst>
              <a:ext uri="{FF2B5EF4-FFF2-40B4-BE49-F238E27FC236}">
                <a16:creationId xmlns:a16="http://schemas.microsoft.com/office/drawing/2014/main" id="{6DE4ADE2-1CB8-3557-9D1E-51827118DBB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2942843" y="4103756"/>
            <a:ext cx="965288" cy="884386"/>
          </a:xfrm>
          <a:prstGeom prst="rect">
            <a:avLst/>
          </a:prstGeom>
        </p:spPr>
      </p:pic>
      <p:pic>
        <p:nvPicPr>
          <p:cNvPr id="179" name="Image 57" descr="preencoded.png">
            <a:extLst>
              <a:ext uri="{FF2B5EF4-FFF2-40B4-BE49-F238E27FC236}">
                <a16:creationId xmlns:a16="http://schemas.microsoft.com/office/drawing/2014/main" id="{CA07CE53-D990-E9C5-6C19-CF43C8C57458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3892086" y="4887993"/>
            <a:ext cx="965055" cy="964940"/>
          </a:xfrm>
          <a:prstGeom prst="rect">
            <a:avLst/>
          </a:prstGeom>
        </p:spPr>
      </p:pic>
      <p:pic>
        <p:nvPicPr>
          <p:cNvPr id="34" name="Image 29" descr="preencoded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0" y="6770973"/>
            <a:ext cx="15876009" cy="416973"/>
          </a:xfrm>
          <a:prstGeom prst="rect">
            <a:avLst/>
          </a:prstGeom>
        </p:spPr>
      </p:pic>
      <p:pic>
        <p:nvPicPr>
          <p:cNvPr id="33" name="Image 28" descr="preencoded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0" y="6216235"/>
            <a:ext cx="15876009" cy="416973"/>
          </a:xfrm>
          <a:prstGeom prst="rect">
            <a:avLst/>
          </a:prstGeom>
        </p:spPr>
      </p:pic>
      <p:pic>
        <p:nvPicPr>
          <p:cNvPr id="32" name="Image 27" descr="preencoded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0" y="5661285"/>
            <a:ext cx="15876009" cy="416973"/>
          </a:xfrm>
          <a:prstGeom prst="rect">
            <a:avLst/>
          </a:prstGeom>
        </p:spPr>
      </p:pic>
      <p:pic>
        <p:nvPicPr>
          <p:cNvPr id="31" name="Image 26" descr="preencoded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0" y="5106336"/>
            <a:ext cx="15876009" cy="416973"/>
          </a:xfrm>
          <a:prstGeom prst="rect">
            <a:avLst/>
          </a:prstGeom>
        </p:spPr>
      </p:pic>
      <p:pic>
        <p:nvPicPr>
          <p:cNvPr id="30" name="Image 25" descr="preencoded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0" y="4551387"/>
            <a:ext cx="15876009" cy="416973"/>
          </a:xfrm>
          <a:prstGeom prst="rect">
            <a:avLst/>
          </a:prstGeom>
        </p:spPr>
      </p:pic>
      <p:pic>
        <p:nvPicPr>
          <p:cNvPr id="29" name="Image 24" descr="preencoded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0" y="3996649"/>
            <a:ext cx="15876009" cy="416973"/>
          </a:xfrm>
          <a:prstGeom prst="rect">
            <a:avLst/>
          </a:prstGeom>
        </p:spPr>
      </p:pic>
      <p:pic>
        <p:nvPicPr>
          <p:cNvPr id="28" name="Image 23" descr="preencoded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0" y="3441700"/>
            <a:ext cx="15876009" cy="416973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0197231" y="892783"/>
            <a:ext cx="9129023" cy="1193903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0095484" y="671202"/>
            <a:ext cx="9112450" cy="12069676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0072359" y="647700"/>
            <a:ext cx="9159085" cy="12116302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0118993" y="1375246"/>
            <a:ext cx="9066202" cy="114064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10118993" y="694327"/>
            <a:ext cx="9065816" cy="702115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0118993" y="1373324"/>
            <a:ext cx="9066202" cy="46627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7838985" y="836519"/>
            <a:ext cx="499868" cy="473987"/>
          </a:xfrm>
          <a:prstGeom prst="rect">
            <a:avLst/>
          </a:prstGeom>
        </p:spPr>
      </p:pic>
      <p:pic>
        <p:nvPicPr>
          <p:cNvPr id="11" name="Image 8" descr="preencoded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7191124" y="836519"/>
            <a:ext cx="499868" cy="473987"/>
          </a:xfrm>
          <a:prstGeom prst="rect">
            <a:avLst/>
          </a:prstGeom>
        </p:spPr>
      </p:pic>
      <p:pic>
        <p:nvPicPr>
          <p:cNvPr id="12" name="Image 9" descr="preencoded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8486847" y="836519"/>
            <a:ext cx="499868" cy="473987"/>
          </a:xfrm>
          <a:prstGeom prst="rect">
            <a:avLst/>
          </a:prstGeom>
        </p:spPr>
      </p:pic>
      <p:pic>
        <p:nvPicPr>
          <p:cNvPr id="13" name="Image 10" descr="preencoded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7790425" y="780262"/>
            <a:ext cx="499868" cy="473987"/>
          </a:xfrm>
          <a:prstGeom prst="rect">
            <a:avLst/>
          </a:prstGeom>
        </p:spPr>
      </p:pic>
      <p:pic>
        <p:nvPicPr>
          <p:cNvPr id="14" name="Image 11" descr="preencoded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7897953" y="1138256"/>
            <a:ext cx="284810" cy="42391"/>
          </a:xfrm>
          <a:prstGeom prst="rect">
            <a:avLst/>
          </a:prstGeom>
        </p:spPr>
      </p:pic>
      <p:pic>
        <p:nvPicPr>
          <p:cNvPr id="15" name="Image 12" descr="preencoded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17142563" y="780262"/>
            <a:ext cx="499868" cy="473987"/>
          </a:xfrm>
          <a:prstGeom prst="rect">
            <a:avLst/>
          </a:prstGeom>
        </p:spPr>
      </p:pic>
      <p:pic>
        <p:nvPicPr>
          <p:cNvPr id="16" name="Image 13" descr="preencoded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17142563" y="780262"/>
            <a:ext cx="500254" cy="473987"/>
          </a:xfrm>
          <a:prstGeom prst="rect">
            <a:avLst/>
          </a:prstGeom>
        </p:spPr>
      </p:pic>
      <p:pic>
        <p:nvPicPr>
          <p:cNvPr id="17" name="Image 14" descr="preencoded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17227352" y="851929"/>
            <a:ext cx="330676" cy="330634"/>
          </a:xfrm>
          <a:prstGeom prst="rect">
            <a:avLst/>
          </a:prstGeom>
        </p:spPr>
      </p:pic>
      <p:pic>
        <p:nvPicPr>
          <p:cNvPr id="18" name="Image 15" descr="preencoded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18438285" y="780262"/>
            <a:ext cx="499868" cy="473987"/>
          </a:xfrm>
          <a:prstGeom prst="rect">
            <a:avLst/>
          </a:prstGeom>
        </p:spPr>
      </p:pic>
      <p:pic>
        <p:nvPicPr>
          <p:cNvPr id="19" name="Image 16" descr="preencoded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18530520" y="859792"/>
            <a:ext cx="315031" cy="314995"/>
          </a:xfrm>
          <a:prstGeom prst="rect">
            <a:avLst/>
          </a:prstGeom>
        </p:spPr>
      </p:pic>
      <p:pic>
        <p:nvPicPr>
          <p:cNvPr id="20" name="Image 17" descr="preencoded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8530670" y="859991"/>
            <a:ext cx="315031" cy="314989"/>
          </a:xfrm>
          <a:prstGeom prst="rect">
            <a:avLst/>
          </a:prstGeom>
        </p:spPr>
      </p:pic>
      <p:pic>
        <p:nvPicPr>
          <p:cNvPr id="21" name="Image 18" descr="preencoded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17790425" y="780262"/>
            <a:ext cx="500254" cy="473987"/>
          </a:xfrm>
          <a:prstGeom prst="rect">
            <a:avLst/>
          </a:prstGeom>
        </p:spPr>
      </p:pic>
      <p:pic>
        <p:nvPicPr>
          <p:cNvPr id="22" name="Image 19" descr="preencoded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18438285" y="780262"/>
            <a:ext cx="500254" cy="473987"/>
          </a:xfrm>
          <a:prstGeom prst="rect">
            <a:avLst/>
          </a:prstGeom>
        </p:spPr>
      </p:pic>
      <p:pic>
        <p:nvPicPr>
          <p:cNvPr id="23" name="Image 20" descr="preencoded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0788051" y="1895866"/>
            <a:ext cx="7762773" cy="9324026"/>
          </a:xfrm>
          <a:prstGeom prst="rect">
            <a:avLst/>
          </a:prstGeom>
        </p:spPr>
      </p:pic>
      <p:sp>
        <p:nvSpPr>
          <p:cNvPr id="27" name="Text 2"/>
          <p:cNvSpPr/>
          <p:nvPr/>
        </p:nvSpPr>
        <p:spPr>
          <a:xfrm>
            <a:off x="795068" y="617080"/>
            <a:ext cx="7865655" cy="1659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8000" dirty="0">
                <a:latin typeface="Corbel Light" panose="020B0303020204020204" pitchFamily="34" charset="0"/>
              </a:rPr>
              <a:t>Как работает </a:t>
            </a:r>
            <a:r>
              <a:rPr lang="en-US" sz="8000" dirty="0" err="1">
                <a:latin typeface="Corbel Light" panose="020B0303020204020204" pitchFamily="34" charset="0"/>
              </a:rPr>
              <a:t>MediaPipe</a:t>
            </a:r>
            <a:r>
              <a:rPr lang="en-US" sz="8000" dirty="0">
                <a:latin typeface="Corbel Light" panose="020B0303020204020204" pitchFamily="34" charset="0"/>
              </a:rPr>
              <a:t>?</a:t>
            </a:r>
          </a:p>
        </p:txBody>
      </p:sp>
      <p:pic>
        <p:nvPicPr>
          <p:cNvPr id="44" name="Image 39" descr="preencoded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2075810" y="4961985"/>
            <a:ext cx="8415700" cy="6246626"/>
          </a:xfrm>
          <a:prstGeom prst="rect">
            <a:avLst/>
          </a:prstGeom>
        </p:spPr>
      </p:pic>
      <p:pic>
        <p:nvPicPr>
          <p:cNvPr id="45" name="Image 40" descr="preencoded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2019660" y="4839016"/>
            <a:ext cx="8406520" cy="6319205"/>
          </a:xfrm>
          <a:prstGeom prst="rect">
            <a:avLst/>
          </a:prstGeom>
        </p:spPr>
      </p:pic>
      <p:pic>
        <p:nvPicPr>
          <p:cNvPr id="47" name="Image 42" descr="preencoded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2032684" y="5240784"/>
            <a:ext cx="8380686" cy="709792"/>
          </a:xfrm>
          <a:prstGeom prst="rect">
            <a:avLst/>
          </a:prstGeom>
        </p:spPr>
      </p:pic>
      <p:pic>
        <p:nvPicPr>
          <p:cNvPr id="48" name="Image 43" descr="preencoded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0195601" y="5177594"/>
            <a:ext cx="217769" cy="5967617"/>
          </a:xfrm>
          <a:prstGeom prst="rect">
            <a:avLst/>
          </a:prstGeom>
        </p:spPr>
      </p:pic>
      <p:pic>
        <p:nvPicPr>
          <p:cNvPr id="49" name="Image 44" descr="preencoded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2032471" y="5950576"/>
            <a:ext cx="8143915" cy="63190"/>
          </a:xfrm>
          <a:prstGeom prst="rect">
            <a:avLst/>
          </a:prstGeom>
        </p:spPr>
      </p:pic>
      <p:pic>
        <p:nvPicPr>
          <p:cNvPr id="50" name="Image 45" descr="preencoded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10128135" y="5950576"/>
            <a:ext cx="63196" cy="5194846"/>
          </a:xfrm>
          <a:prstGeom prst="rect">
            <a:avLst/>
          </a:prstGeom>
        </p:spPr>
      </p:pic>
      <p:pic>
        <p:nvPicPr>
          <p:cNvPr id="51" name="Image 46" descr="preencoded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10195738" y="6163177"/>
            <a:ext cx="217555" cy="1394613"/>
          </a:xfrm>
          <a:prstGeom prst="rect">
            <a:avLst/>
          </a:prstGeom>
        </p:spPr>
      </p:pic>
      <p:pic>
        <p:nvPicPr>
          <p:cNvPr id="52" name="Image 47" descr="preencoded.pn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0169768" y="5938397"/>
            <a:ext cx="269222" cy="5232629"/>
          </a:xfrm>
          <a:prstGeom prst="rect">
            <a:avLst/>
          </a:prstGeom>
        </p:spPr>
      </p:pic>
      <p:pic>
        <p:nvPicPr>
          <p:cNvPr id="53" name="Image 48" descr="preencoded.pn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2032471" y="4851834"/>
            <a:ext cx="8380899" cy="388944"/>
          </a:xfrm>
          <a:prstGeom prst="rect">
            <a:avLst/>
          </a:prstGeom>
        </p:spPr>
      </p:pic>
      <p:pic>
        <p:nvPicPr>
          <p:cNvPr id="54" name="Image 49" descr="preencoded.png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10169768" y="5938397"/>
            <a:ext cx="269435" cy="236953"/>
          </a:xfrm>
          <a:prstGeom prst="rect">
            <a:avLst/>
          </a:prstGeom>
        </p:spPr>
      </p:pic>
      <p:pic>
        <p:nvPicPr>
          <p:cNvPr id="55" name="Image 50" descr="preencoded.png"/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10228267" y="6014603"/>
            <a:ext cx="152651" cy="93929"/>
          </a:xfrm>
          <a:prstGeom prst="rect">
            <a:avLst/>
          </a:prstGeom>
        </p:spPr>
      </p:pic>
      <p:pic>
        <p:nvPicPr>
          <p:cNvPr id="56" name="Image 51" descr="preencoded.png"/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10169768" y="10921485"/>
            <a:ext cx="269435" cy="249765"/>
          </a:xfrm>
          <a:prstGeom prst="rect">
            <a:avLst/>
          </a:prstGeom>
        </p:spPr>
      </p:pic>
      <p:pic>
        <p:nvPicPr>
          <p:cNvPr id="57" name="Image 52" descr="preencoded.png"/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0228267" y="10993425"/>
            <a:ext cx="152651" cy="93712"/>
          </a:xfrm>
          <a:prstGeom prst="rect">
            <a:avLst/>
          </a:prstGeom>
        </p:spPr>
      </p:pic>
      <p:pic>
        <p:nvPicPr>
          <p:cNvPr id="58" name="Image 53" descr="preencoded.png"/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2032684" y="5227966"/>
            <a:ext cx="8380899" cy="25828"/>
          </a:xfrm>
          <a:prstGeom prst="rect">
            <a:avLst/>
          </a:prstGeom>
        </p:spPr>
      </p:pic>
      <p:pic>
        <p:nvPicPr>
          <p:cNvPr id="59" name="Image 54" descr="preencoded.png"/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9682136" y="4930595"/>
            <a:ext cx="276909" cy="262570"/>
          </a:xfrm>
          <a:prstGeom prst="rect">
            <a:avLst/>
          </a:prstGeom>
        </p:spPr>
      </p:pic>
      <p:pic>
        <p:nvPicPr>
          <p:cNvPr id="60" name="Image 55" descr="preencoded.png"/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9323245" y="4930595"/>
            <a:ext cx="276909" cy="262570"/>
          </a:xfrm>
          <a:prstGeom prst="rect">
            <a:avLst/>
          </a:prstGeom>
        </p:spPr>
      </p:pic>
      <p:pic>
        <p:nvPicPr>
          <p:cNvPr id="61" name="Image 56" descr="preencoded.png"/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10041241" y="4930595"/>
            <a:ext cx="276909" cy="262570"/>
          </a:xfrm>
          <a:prstGeom prst="rect">
            <a:avLst/>
          </a:prstGeom>
        </p:spPr>
      </p:pic>
      <p:pic>
        <p:nvPicPr>
          <p:cNvPr id="62" name="Image 57" descr="preencoded.png"/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9655449" y="4899434"/>
            <a:ext cx="276909" cy="262570"/>
          </a:xfrm>
          <a:prstGeom prst="rect">
            <a:avLst/>
          </a:prstGeom>
        </p:spPr>
      </p:pic>
      <p:pic>
        <p:nvPicPr>
          <p:cNvPr id="63" name="Image 58" descr="preencoded.png"/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9715016" y="5097748"/>
            <a:ext cx="157775" cy="23484"/>
          </a:xfrm>
          <a:prstGeom prst="rect">
            <a:avLst/>
          </a:prstGeom>
        </p:spPr>
      </p:pic>
      <p:pic>
        <p:nvPicPr>
          <p:cNvPr id="64" name="Image 59" descr="preencoded.png"/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9296343" y="4899434"/>
            <a:ext cx="276909" cy="262570"/>
          </a:xfrm>
          <a:prstGeom prst="rect">
            <a:avLst/>
          </a:prstGeom>
        </p:spPr>
      </p:pic>
      <p:pic>
        <p:nvPicPr>
          <p:cNvPr id="65" name="Image 60" descr="preencoded.png"/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9296343" y="4899434"/>
            <a:ext cx="277122" cy="262570"/>
          </a:xfrm>
          <a:prstGeom prst="rect">
            <a:avLst/>
          </a:prstGeom>
        </p:spPr>
      </p:pic>
      <p:pic>
        <p:nvPicPr>
          <p:cNvPr id="66" name="Image 61" descr="preencoded.png"/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9343313" y="4939134"/>
            <a:ext cx="183182" cy="183158"/>
          </a:xfrm>
          <a:prstGeom prst="rect">
            <a:avLst/>
          </a:prstGeom>
        </p:spPr>
      </p:pic>
      <p:pic>
        <p:nvPicPr>
          <p:cNvPr id="67" name="Image 62" descr="preencoded.png"/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10014340" y="4899434"/>
            <a:ext cx="276909" cy="262570"/>
          </a:xfrm>
          <a:prstGeom prst="rect">
            <a:avLst/>
          </a:prstGeom>
        </p:spPr>
      </p:pic>
      <p:pic>
        <p:nvPicPr>
          <p:cNvPr id="68" name="Image 63" descr="preencoded.png"/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10065311" y="4943593"/>
            <a:ext cx="174516" cy="174495"/>
          </a:xfrm>
          <a:prstGeom prst="rect">
            <a:avLst/>
          </a:prstGeom>
        </p:spPr>
      </p:pic>
      <p:pic>
        <p:nvPicPr>
          <p:cNvPr id="69" name="Image 64" descr="preencoded.png"/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10066550" y="4942973"/>
            <a:ext cx="174538" cy="174495"/>
          </a:xfrm>
          <a:prstGeom prst="rect">
            <a:avLst/>
          </a:prstGeom>
        </p:spPr>
      </p:pic>
      <p:pic>
        <p:nvPicPr>
          <p:cNvPr id="70" name="Image 65" descr="preencoded.png"/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9655449" y="4899434"/>
            <a:ext cx="276909" cy="262570"/>
          </a:xfrm>
          <a:prstGeom prst="rect">
            <a:avLst/>
          </a:prstGeom>
        </p:spPr>
      </p:pic>
      <p:pic>
        <p:nvPicPr>
          <p:cNvPr id="71" name="Image 66" descr="preencoded.png"/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10014340" y="4899434"/>
            <a:ext cx="276909" cy="262570"/>
          </a:xfrm>
          <a:prstGeom prst="rect">
            <a:avLst/>
          </a:prstGeom>
        </p:spPr>
      </p:pic>
      <p:pic>
        <p:nvPicPr>
          <p:cNvPr id="84" name="Image 79" descr="preencoded.png"/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2205192" y="5367158"/>
            <a:ext cx="457103" cy="457045"/>
          </a:xfrm>
          <a:prstGeom prst="rect">
            <a:avLst/>
          </a:prstGeom>
        </p:spPr>
      </p:pic>
      <p:pic>
        <p:nvPicPr>
          <p:cNvPr id="85" name="Image 80" descr="preencoded.png"/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2242340" y="5404290"/>
            <a:ext cx="433190" cy="432922"/>
          </a:xfrm>
          <a:prstGeom prst="rect">
            <a:avLst/>
          </a:prstGeom>
        </p:spPr>
      </p:pic>
      <p:pic>
        <p:nvPicPr>
          <p:cNvPr id="86" name="Image 81" descr="preencoded.png"/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2229532" y="5391274"/>
            <a:ext cx="458595" cy="458539"/>
          </a:xfrm>
          <a:prstGeom prst="rect">
            <a:avLst/>
          </a:prstGeom>
        </p:spPr>
      </p:pic>
      <p:pic>
        <p:nvPicPr>
          <p:cNvPr id="87" name="Image 82" descr="preencoded.png"/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2299132" y="5470048"/>
            <a:ext cx="303169" cy="301420"/>
          </a:xfrm>
          <a:prstGeom prst="rect">
            <a:avLst/>
          </a:prstGeom>
        </p:spPr>
      </p:pic>
      <p:pic>
        <p:nvPicPr>
          <p:cNvPr id="88" name="Image 83" descr="preencoded.png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2794235" y="5367158"/>
            <a:ext cx="457103" cy="457045"/>
          </a:xfrm>
          <a:prstGeom prst="rect">
            <a:avLst/>
          </a:prstGeom>
        </p:spPr>
      </p:pic>
      <p:pic>
        <p:nvPicPr>
          <p:cNvPr id="89" name="Image 84" descr="preencoded.png"/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2831383" y="5404290"/>
            <a:ext cx="432977" cy="432922"/>
          </a:xfrm>
          <a:prstGeom prst="rect">
            <a:avLst/>
          </a:prstGeom>
        </p:spPr>
      </p:pic>
      <p:pic>
        <p:nvPicPr>
          <p:cNvPr id="90" name="Image 85" descr="preencoded.png"/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2818788" y="5391274"/>
            <a:ext cx="458596" cy="458539"/>
          </a:xfrm>
          <a:prstGeom prst="rect">
            <a:avLst/>
          </a:prstGeom>
        </p:spPr>
      </p:pic>
      <p:pic>
        <p:nvPicPr>
          <p:cNvPr id="91" name="Image 86" descr="preencoded.png"/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>
            <a:off x="2907816" y="5470048"/>
            <a:ext cx="302955" cy="301420"/>
          </a:xfrm>
          <a:prstGeom prst="rect">
            <a:avLst/>
          </a:prstGeom>
        </p:spPr>
      </p:pic>
      <p:pic>
        <p:nvPicPr>
          <p:cNvPr id="92" name="Image 87" descr="preencoded.png"/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>
            <a:off x="3522480" y="5367158"/>
            <a:ext cx="457103" cy="457045"/>
          </a:xfrm>
          <a:prstGeom prst="rect">
            <a:avLst/>
          </a:prstGeom>
        </p:spPr>
      </p:pic>
      <p:pic>
        <p:nvPicPr>
          <p:cNvPr id="93" name="Image 88" descr="preencoded.png"/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>
            <a:off x="3559628" y="5404290"/>
            <a:ext cx="433190" cy="432922"/>
          </a:xfrm>
          <a:prstGeom prst="rect">
            <a:avLst/>
          </a:prstGeom>
        </p:spPr>
      </p:pic>
      <p:pic>
        <p:nvPicPr>
          <p:cNvPr id="94" name="Image 89" descr="preencoded.png"/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>
            <a:off x="3546818" y="5391274"/>
            <a:ext cx="458596" cy="458539"/>
          </a:xfrm>
          <a:prstGeom prst="rect">
            <a:avLst/>
          </a:prstGeom>
        </p:spPr>
      </p:pic>
      <p:pic>
        <p:nvPicPr>
          <p:cNvPr id="95" name="Image 90" descr="preencoded.png"/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3671074" y="5590660"/>
            <a:ext cx="222893" cy="170563"/>
          </a:xfrm>
          <a:prstGeom prst="rect">
            <a:avLst/>
          </a:prstGeom>
        </p:spPr>
      </p:pic>
      <p:pic>
        <p:nvPicPr>
          <p:cNvPr id="96" name="Image 91" descr="preencoded.png"/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3626026" y="5457447"/>
            <a:ext cx="312990" cy="156263"/>
          </a:xfrm>
          <a:prstGeom prst="rect">
            <a:avLst/>
          </a:prstGeom>
        </p:spPr>
      </p:pic>
      <p:pic>
        <p:nvPicPr>
          <p:cNvPr id="97" name="Image 92" descr="preencoded.png"/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>
            <a:off x="4225745" y="5367158"/>
            <a:ext cx="5933776" cy="457045"/>
          </a:xfrm>
          <a:prstGeom prst="rect">
            <a:avLst/>
          </a:prstGeom>
        </p:spPr>
      </p:pic>
      <p:pic>
        <p:nvPicPr>
          <p:cNvPr id="98" name="Image 93" descr="preencoded.png"/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4262894" y="5404290"/>
            <a:ext cx="5909650" cy="432922"/>
          </a:xfrm>
          <a:prstGeom prst="rect">
            <a:avLst/>
          </a:prstGeom>
        </p:spPr>
      </p:pic>
      <p:pic>
        <p:nvPicPr>
          <p:cNvPr id="99" name="Image 94" descr="preencoded.png"/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4250086" y="5391274"/>
            <a:ext cx="5935271" cy="458539"/>
          </a:xfrm>
          <a:prstGeom prst="rect">
            <a:avLst/>
          </a:prstGeom>
        </p:spPr>
      </p:pic>
      <p:pic>
        <p:nvPicPr>
          <p:cNvPr id="100" name="Image 95" descr="preencoded.png"/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>
            <a:off x="9872365" y="5417108"/>
            <a:ext cx="287582" cy="407305"/>
          </a:xfrm>
          <a:prstGeom prst="rect">
            <a:avLst/>
          </a:prstGeom>
        </p:spPr>
      </p:pic>
      <p:pic>
        <p:nvPicPr>
          <p:cNvPr id="101" name="Image 96" descr="preencoded.png"/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>
            <a:off x="9948797" y="5584254"/>
            <a:ext cx="152652" cy="93929"/>
          </a:xfrm>
          <a:prstGeom prst="rect">
            <a:avLst/>
          </a:prstGeom>
        </p:spPr>
      </p:pic>
      <p:pic>
        <p:nvPicPr>
          <p:cNvPr id="102" name="Image 97" descr="preencoded.png"/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9859341" y="5413053"/>
            <a:ext cx="25834" cy="422033"/>
          </a:xfrm>
          <a:prstGeom prst="rect">
            <a:avLst/>
          </a:prstGeom>
        </p:spPr>
      </p:pic>
      <p:pic>
        <p:nvPicPr>
          <p:cNvPr id="103" name="Image 98" descr="preencoded.png"/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2032684" y="5937548"/>
            <a:ext cx="8380899" cy="25828"/>
          </a:xfrm>
          <a:prstGeom prst="rect">
            <a:avLst/>
          </a:prstGeom>
        </p:spPr>
      </p:pic>
      <p:pic>
        <p:nvPicPr>
          <p:cNvPr id="129" name="Image 124" descr="preencoded.png"/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>
            <a:off x="6276189" y="8155955"/>
            <a:ext cx="49318" cy="36928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BB15A5CE-0EBD-A558-D114-E14751428664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BEBA8EAE-BF5A-486C-A8C5-ECC9F3942E4B}">
                <a14:imgProps xmlns:a14="http://schemas.microsoft.com/office/drawing/2010/main">
                  <a14:imgLayer r:embed="rId109">
                    <a14:imgEffect>
                      <a14:backgroundRemoval t="9750" b="30000" l="39200" r="68600">
                        <a14:foregroundMark x1="38667" y1="10850" x2="38900" y2="28050"/>
                        <a14:foregroundMark x1="38900" y1="28050" x2="42800" y2="30350"/>
                        <a14:foregroundMark x1="42800" y1="30350" x2="46733" y2="30500"/>
                        <a14:foregroundMark x1="46733" y1="30500" x2="66100" y2="28650"/>
                        <a14:foregroundMark x1="66100" y1="28650" x2="68367" y2="29500"/>
                        <a14:foregroundMark x1="68222" y1="19732" x2="68100" y2="11500"/>
                        <a14:foregroundMark x1="68276" y1="23424" x2="68227" y2="20086"/>
                        <a14:foregroundMark x1="68367" y1="29500" x2="68316" y2="26085"/>
                        <a14:foregroundMark x1="68100" y1="11500" x2="38767" y2="10850"/>
                        <a14:foregroundMark x1="38767" y1="10850" x2="51833" y2="18650"/>
                        <a14:foregroundMark x1="51833" y1="18650" x2="55633" y2="17800"/>
                        <a14:foregroundMark x1="55633" y1="17800" x2="46900" y2="22350"/>
                        <a14:foregroundMark x1="46900" y1="22350" x2="51933" y2="25400"/>
                        <a14:foregroundMark x1="51933" y1="25400" x2="41067" y2="25850"/>
                        <a14:foregroundMark x1="41067" y1="25850" x2="39933" y2="21300"/>
                        <a14:foregroundMark x1="39933" y1="21300" x2="41667" y2="13850"/>
                        <a14:foregroundMark x1="41667" y1="13850" x2="58167" y2="11250"/>
                        <a14:foregroundMark x1="58167" y1="11250" x2="66967" y2="12300"/>
                        <a14:foregroundMark x1="66967" y1="12300" x2="68746" y2="19630"/>
                        <a14:foregroundMark x1="68593" y1="25700" x2="67767" y2="28850"/>
                        <a14:foregroundMark x1="67767" y1="28850" x2="58233" y2="29100"/>
                        <a14:foregroundMark x1="58233" y1="29100" x2="62367" y2="22450"/>
                        <a14:foregroundMark x1="62367" y1="22450" x2="55800" y2="20650"/>
                        <a14:foregroundMark x1="55800" y1="20650" x2="59433" y2="19100"/>
                        <a14:foregroundMark x1="59433" y1="19100" x2="64067" y2="14450"/>
                        <a14:foregroundMark x1="64067" y1="14450" x2="57500" y2="12650"/>
                        <a14:foregroundMark x1="57500" y1="12650" x2="45600" y2="15400"/>
                        <a14:foregroundMark x1="45600" y1="15400" x2="45167" y2="15100"/>
                        <a14:foregroundMark x1="49333" y1="18150" x2="45300" y2="18200"/>
                        <a14:foregroundMark x1="45300" y1="18200" x2="45767" y2="20400"/>
                        <a14:foregroundMark x1="43533" y1="19000" x2="42467" y2="20800"/>
                        <a14:foregroundMark x1="42000" y1="18950" x2="42933" y2="23050"/>
                        <a14:foregroundMark x1="42933" y1="23050" x2="51633" y2="22550"/>
                        <a14:foregroundMark x1="51633" y1="22550" x2="52267" y2="26150"/>
                        <a14:foregroundMark x1="52267" y1="26150" x2="54667" y2="27150"/>
                        <a14:foregroundMark x1="54667" y1="27150" x2="56867" y2="29950"/>
                        <a14:foregroundMark x1="56867" y1="29950" x2="59667" y2="29800"/>
                        <a14:foregroundMark x1="59667" y1="29800" x2="65867" y2="29850"/>
                        <a14:foregroundMark x1="65867" y1="29850" x2="68167" y2="29800"/>
                        <a14:foregroundMark x1="68533" y1="16850" x2="68167" y2="12750"/>
                        <a14:foregroundMark x1="68167" y1="12750" x2="68600" y2="17700"/>
                        <a14:foregroundMark x1="66100" y1="12800" x2="65867" y2="14250"/>
                        <a14:foregroundMark x1="54300" y1="18250" x2="52967" y2="21400"/>
                        <a14:foregroundMark x1="53733" y1="26700" x2="56700" y2="26800"/>
                        <a14:foregroundMark x1="55433" y1="26400" x2="56500" y2="21750"/>
                        <a14:foregroundMark x1="56500" y1="21750" x2="51100" y2="19100"/>
                        <a14:foregroundMark x1="51100" y1="19100" x2="46667" y2="21450"/>
                        <a14:foregroundMark x1="46667" y1="21450" x2="48867" y2="19550"/>
                        <a14:foregroundMark x1="48867" y1="19550" x2="55767" y2="19150"/>
                        <a14:foregroundMark x1="55767" y1="19150" x2="60100" y2="20100"/>
                        <a14:foregroundMark x1="60100" y1="20100" x2="62600" y2="22300"/>
                        <a14:foregroundMark x1="62600" y1="22300" x2="61367" y2="18650"/>
                        <a14:foregroundMark x1="61367" y1="18650" x2="64433" y2="21050"/>
                        <a14:foregroundMark x1="64433" y1="21050" x2="64933" y2="20800"/>
                        <a14:foregroundMark x1="43833" y1="18800" x2="44700" y2="20600"/>
                        <a14:foregroundMark x1="44433" y1="20200" x2="45533" y2="22600"/>
                        <a14:foregroundMark x1="54567" y1="29250" x2="42800" y2="29800"/>
                        <a14:foregroundMark x1="42800" y1="29800" x2="45400" y2="30000"/>
                        <a14:foregroundMark x1="45400" y1="30000" x2="49067" y2="29750"/>
                        <a14:foregroundMark x1="49067" y1="29750" x2="51400" y2="29750"/>
                        <a14:foregroundMark x1="51767" y1="22600" x2="48733" y2="22250"/>
                        <a14:foregroundMark x1="48733" y1="22250" x2="58400" y2="23250"/>
                        <a14:foregroundMark x1="58400" y1="23250" x2="61533" y2="21400"/>
                        <a14:foregroundMark x1="61533" y1="21400" x2="65200" y2="22500"/>
                        <a14:foregroundMark x1="65200" y1="22500" x2="63733" y2="19050"/>
                        <a14:foregroundMark x1="63733" y1="19050" x2="62967" y2="19550"/>
                        <a14:foregroundMark x1="64200" y1="18800" x2="50833" y2="20250"/>
                        <a14:foregroundMark x1="50833" y1="20250" x2="55267" y2="24150"/>
                        <a14:foregroundMark x1="55267" y1="24150" x2="52467" y2="22650"/>
                        <a14:foregroundMark x1="52467" y1="22650" x2="53300" y2="22850"/>
                        <a14:foregroundMark x1="38967" y1="11050" x2="38867" y2="27650"/>
                        <a14:foregroundMark x1="38867" y1="27650" x2="41300" y2="29950"/>
                        <a14:foregroundMark x1="41300" y1="29950" x2="39200" y2="27700"/>
                        <a14:foregroundMark x1="39200" y1="27700" x2="39200" y2="13400"/>
                        <a14:foregroundMark x1="39200" y1="13400" x2="39233" y2="24800"/>
                        <a14:foregroundMark x1="39333" y1="10900" x2="42400" y2="10800"/>
                        <a14:foregroundMark x1="42400" y1="10800" x2="49167" y2="11000"/>
                        <a14:foregroundMark x1="49167" y1="11000" x2="55233" y2="10800"/>
                        <a14:foregroundMark x1="55233" y1="10800" x2="61033" y2="11050"/>
                        <a14:foregroundMark x1="61033" y1="11050" x2="61867" y2="11000"/>
                        <a14:backgroundMark x1="68900" y1="19600" x2="69300" y2="24200"/>
                        <a14:backgroundMark x1="69300" y1="24200" x2="69033" y2="21600"/>
                        <a14:backgroundMark x1="68900" y1="23600" x2="69100" y2="25700"/>
                        <a14:backgroundMark x1="68933" y1="23350" x2="69067" y2="26000"/>
                        <a14:backgroundMark x1="69033" y1="23450" x2="69100" y2="25000"/>
                        <a14:backgroundMark x1="68867" y1="24550" x2="68867" y2="25700"/>
                        <a14:backgroundMark x1="69300" y1="24100" x2="69100" y2="25100"/>
                      </a14:backgroundRemoval>
                    </a14:imgEffect>
                  </a14:imgLayer>
                </a14:imgProps>
              </a:ext>
            </a:extLst>
          </a:blip>
          <a:srcRect l="37037" t="7323" r="29230" b="68341"/>
          <a:stretch/>
        </p:blipFill>
        <p:spPr>
          <a:xfrm>
            <a:off x="17392497" y="10163520"/>
            <a:ext cx="6940334" cy="3337851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2A1CBE84-9FF4-F96B-7E99-F96FB116D43D}"/>
              </a:ext>
            </a:extLst>
          </p:cNvPr>
          <p:cNvPicPr>
            <a:picLocks noChangeAspect="1"/>
          </p:cNvPicPr>
          <p:nvPr/>
        </p:nvPicPr>
        <p:blipFill>
          <a:blip r:embed="rId110"/>
          <a:srcRect r="47009"/>
          <a:stretch/>
        </p:blipFill>
        <p:spPr>
          <a:xfrm>
            <a:off x="11172693" y="2924563"/>
            <a:ext cx="7039527" cy="76928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38" name="Схема 137">
            <a:extLst>
              <a:ext uri="{FF2B5EF4-FFF2-40B4-BE49-F238E27FC236}">
                <a16:creationId xmlns:a16="http://schemas.microsoft.com/office/drawing/2014/main" id="{955776C8-490A-36FA-34A3-BADA1DBE6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115546"/>
              </p:ext>
            </p:extLst>
          </p:nvPr>
        </p:nvGraphicFramePr>
        <p:xfrm>
          <a:off x="2497935" y="6488855"/>
          <a:ext cx="7268329" cy="439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1" r:lo="rId112" r:qs="rId113" r:cs="rId114"/>
          </a:graphicData>
        </a:graphic>
      </p:graphicFrame>
      <p:pic>
        <p:nvPicPr>
          <p:cNvPr id="139" name="Image 40" descr="preencoded.png">
            <a:extLst>
              <a:ext uri="{FF2B5EF4-FFF2-40B4-BE49-F238E27FC236}">
                <a16:creationId xmlns:a16="http://schemas.microsoft.com/office/drawing/2014/main" id="{D1EB6309-C40F-D201-ED50-EAF05EBEE2A3}"/>
              </a:ext>
            </a:extLst>
          </p:cNvPr>
          <p:cNvPicPr>
            <a:picLocks noChangeAspect="1"/>
          </p:cNvPicPr>
          <p:nvPr/>
        </p:nvPicPr>
        <p:blipFill>
          <a:blip r:embed="rId116"/>
          <a:stretch>
            <a:fillRect/>
          </a:stretch>
        </p:blipFill>
        <p:spPr>
          <a:xfrm>
            <a:off x="9437280" y="10134600"/>
            <a:ext cx="1308175" cy="1387909"/>
          </a:xfrm>
          <a:prstGeom prst="rect">
            <a:avLst/>
          </a:prstGeom>
        </p:spPr>
      </p:pic>
      <p:pic>
        <p:nvPicPr>
          <p:cNvPr id="140" name="Image 60" descr="preencoded.png">
            <a:extLst>
              <a:ext uri="{FF2B5EF4-FFF2-40B4-BE49-F238E27FC236}">
                <a16:creationId xmlns:a16="http://schemas.microsoft.com/office/drawing/2014/main" id="{032F6AD6-66F1-BE52-6D82-74FC44AC051B}"/>
              </a:ext>
            </a:extLst>
          </p:cNvPr>
          <p:cNvPicPr>
            <a:picLocks noChangeAspect="1"/>
          </p:cNvPicPr>
          <p:nvPr/>
        </p:nvPicPr>
        <p:blipFill>
          <a:blip r:embed="rId117"/>
          <a:stretch>
            <a:fillRect/>
          </a:stretch>
        </p:blipFill>
        <p:spPr>
          <a:xfrm>
            <a:off x="20150666" y="92509"/>
            <a:ext cx="3691407" cy="2936491"/>
          </a:xfrm>
          <a:prstGeom prst="rect">
            <a:avLst/>
          </a:prstGeom>
        </p:spPr>
      </p:pic>
      <p:pic>
        <p:nvPicPr>
          <p:cNvPr id="141" name="Image 58" descr="preencoded.png">
            <a:extLst>
              <a:ext uri="{FF2B5EF4-FFF2-40B4-BE49-F238E27FC236}">
                <a16:creationId xmlns:a16="http://schemas.microsoft.com/office/drawing/2014/main" id="{5F8069BA-7BC6-7681-4658-4DCD57560DCD}"/>
              </a:ext>
            </a:extLst>
          </p:cNvPr>
          <p:cNvPicPr>
            <a:picLocks noChangeAspect="1"/>
          </p:cNvPicPr>
          <p:nvPr/>
        </p:nvPicPr>
        <p:blipFill>
          <a:blip r:embed="rId118"/>
          <a:stretch>
            <a:fillRect/>
          </a:stretch>
        </p:blipFill>
        <p:spPr>
          <a:xfrm>
            <a:off x="250144" y="12133976"/>
            <a:ext cx="690307" cy="1395685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34688080-BAC6-0FB4-7C67-B9D09EE0C264}"/>
              </a:ext>
            </a:extLst>
          </p:cNvPr>
          <p:cNvPicPr>
            <a:picLocks noChangeAspect="1"/>
          </p:cNvPicPr>
          <p:nvPr/>
        </p:nvPicPr>
        <p:blipFill>
          <a:blip r:embed="rId119">
            <a:extLst>
              <a:ext uri="{BEBA8EAE-BF5A-486C-A8C5-ECC9F3942E4B}">
                <a14:imgProps xmlns:a14="http://schemas.microsoft.com/office/drawing/2010/main">
                  <a14:imgLayer r:embed="rId120">
                    <a14:imgEffect>
                      <a14:backgroundRemoval t="10000" b="90000" l="10000" r="90000">
                        <a14:foregroundMark x1="15040" y1="30836" x2="26913" y2="22190"/>
                        <a14:foregroundMark x1="26913" y1="22190" x2="40897" y2="26513"/>
                        <a14:foregroundMark x1="40897" y1="26513" x2="46438" y2="33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5324828" y="-10206861"/>
            <a:ext cx="30725288" cy="28131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A4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066FEB3-57BF-6729-D996-09F0BDD4E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5040" y1="30836" x2="26913" y2="22190"/>
                        <a14:foregroundMark x1="26913" y1="22190" x2="40897" y2="26513"/>
                        <a14:foregroundMark x1="40897" y1="26513" x2="46438" y2="3371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57869" y="10398496"/>
            <a:ext cx="3609975" cy="3305175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1105038" y="1638300"/>
            <a:ext cx="13846704" cy="1659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r>
              <a:rPr lang="ru-RU" sz="8000" dirty="0">
                <a:solidFill>
                  <a:srgbClr val="001226">
                    <a:alpha val="100000"/>
                  </a:srgbClr>
                </a:solidFill>
                <a:latin typeface="Corbel Light" panose="020B0303020204020204" pitchFamily="34" charset="0"/>
                <a:ea typeface="Chakra Petch Bold" pitchFamily="34" charset="-122"/>
                <a:cs typeface="Chakra Petch Bold" pitchFamily="34" charset="-120"/>
              </a:rPr>
              <a:t>Основные модули </a:t>
            </a:r>
            <a:r>
              <a:rPr lang="en-US" sz="8000" dirty="0" err="1">
                <a:solidFill>
                  <a:srgbClr val="001226">
                    <a:alpha val="100000"/>
                  </a:srgbClr>
                </a:solidFill>
                <a:latin typeface="Corbel Light" panose="020B0303020204020204" pitchFamily="34" charset="0"/>
                <a:ea typeface="Chakra Petch Bold" pitchFamily="34" charset="-122"/>
                <a:cs typeface="Chakra Petch Bold" pitchFamily="34" charset="-120"/>
              </a:rPr>
              <a:t>MediaPipe</a:t>
            </a:r>
            <a:endParaRPr lang="en-US" sz="8000" dirty="0">
              <a:solidFill>
                <a:srgbClr val="001226">
                  <a:alpha val="100000"/>
                </a:srgbClr>
              </a:solidFill>
              <a:latin typeface="Corbel Light" panose="020B0303020204020204" pitchFamily="34" charset="0"/>
              <a:ea typeface="Chakra Petch Bold" pitchFamily="34" charset="-122"/>
              <a:cs typeface="Chakra Petch Bold" pitchFamily="34" charset="-12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038" y="4076700"/>
            <a:ext cx="7049381" cy="309880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1511489" y="4381500"/>
            <a:ext cx="6236479" cy="2489200"/>
          </a:xfrm>
          <a:prstGeom prst="rect">
            <a:avLst/>
          </a:prstGeom>
          <a:noFill/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038" y="7683500"/>
            <a:ext cx="7049381" cy="3098800"/>
          </a:xfrm>
          <a:prstGeom prst="rect">
            <a:avLst/>
          </a:prstGeom>
        </p:spPr>
      </p:pic>
      <p:sp>
        <p:nvSpPr>
          <p:cNvPr id="10" name="Shape 5"/>
          <p:cNvSpPr/>
          <p:nvPr/>
        </p:nvSpPr>
        <p:spPr>
          <a:xfrm>
            <a:off x="1511489" y="7988300"/>
            <a:ext cx="6236479" cy="2489200"/>
          </a:xfrm>
          <a:prstGeom prst="rect">
            <a:avLst/>
          </a:prstGeom>
          <a:noFill/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483" y="4076700"/>
            <a:ext cx="7049381" cy="3098800"/>
          </a:xfrm>
          <a:prstGeom prst="rect">
            <a:avLst/>
          </a:prstGeom>
        </p:spPr>
      </p:pic>
      <p:sp>
        <p:nvSpPr>
          <p:cNvPr id="14" name="Shape 8"/>
          <p:cNvSpPr/>
          <p:nvPr/>
        </p:nvSpPr>
        <p:spPr>
          <a:xfrm>
            <a:off x="9068933" y="4381500"/>
            <a:ext cx="6236479" cy="2489200"/>
          </a:xfrm>
          <a:prstGeom prst="rect">
            <a:avLst/>
          </a:prstGeom>
          <a:noFill/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483" y="7683500"/>
            <a:ext cx="7049381" cy="3098800"/>
          </a:xfrm>
          <a:prstGeom prst="rect">
            <a:avLst/>
          </a:prstGeom>
        </p:spPr>
      </p:pic>
      <p:sp>
        <p:nvSpPr>
          <p:cNvPr id="18" name="Shape 11"/>
          <p:cNvSpPr/>
          <p:nvPr/>
        </p:nvSpPr>
        <p:spPr>
          <a:xfrm>
            <a:off x="9068933" y="7988300"/>
            <a:ext cx="6236479" cy="2489200"/>
          </a:xfrm>
          <a:prstGeom prst="rect">
            <a:avLst/>
          </a:prstGeom>
          <a:noFill/>
          <a:ln/>
        </p:spPr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9927" y="4076700"/>
            <a:ext cx="7049381" cy="3098800"/>
          </a:xfrm>
          <a:prstGeom prst="rect">
            <a:avLst/>
          </a:prstGeom>
        </p:spPr>
      </p:pic>
      <p:sp>
        <p:nvSpPr>
          <p:cNvPr id="22" name="Shape 14"/>
          <p:cNvSpPr/>
          <p:nvPr/>
        </p:nvSpPr>
        <p:spPr>
          <a:xfrm>
            <a:off x="16626378" y="4381500"/>
            <a:ext cx="6236479" cy="2489200"/>
          </a:xfrm>
          <a:prstGeom prst="rect">
            <a:avLst/>
          </a:prstGeom>
          <a:noFill/>
          <a:ln/>
        </p:spPr>
      </p:sp>
      <p:pic>
        <p:nvPicPr>
          <p:cNvPr id="25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19927" y="7683500"/>
            <a:ext cx="7049381" cy="3098800"/>
          </a:xfrm>
          <a:prstGeom prst="rect">
            <a:avLst/>
          </a:prstGeom>
        </p:spPr>
      </p:pic>
      <p:sp>
        <p:nvSpPr>
          <p:cNvPr id="26" name="Shape 17"/>
          <p:cNvSpPr/>
          <p:nvPr/>
        </p:nvSpPr>
        <p:spPr>
          <a:xfrm>
            <a:off x="16626378" y="7988300"/>
            <a:ext cx="6236479" cy="2489200"/>
          </a:xfrm>
          <a:prstGeom prst="rect">
            <a:avLst/>
          </a:prstGeom>
          <a:noFill/>
          <a:ln/>
        </p:spPr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3794" y="0"/>
            <a:ext cx="172231" cy="19807"/>
          </a:xfrm>
          <a:prstGeom prst="rect">
            <a:avLst/>
          </a:prstGeom>
        </p:spPr>
      </p:pic>
      <p:pic>
        <p:nvPicPr>
          <p:cNvPr id="30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0767" y="0"/>
            <a:ext cx="172231" cy="19807"/>
          </a:xfrm>
          <a:prstGeom prst="rect">
            <a:avLst/>
          </a:prstGeom>
        </p:spPr>
      </p:pic>
      <p:pic>
        <p:nvPicPr>
          <p:cNvPr id="31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27508" y="0"/>
            <a:ext cx="172231" cy="19807"/>
          </a:xfrm>
          <a:prstGeom prst="rect">
            <a:avLst/>
          </a:prstGeom>
        </p:spPr>
      </p:pic>
      <p:pic>
        <p:nvPicPr>
          <p:cNvPr id="32" name="Image 10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64481" y="0"/>
            <a:ext cx="172231" cy="19807"/>
          </a:xfrm>
          <a:prstGeom prst="rect">
            <a:avLst/>
          </a:prstGeom>
        </p:spPr>
      </p:pic>
      <p:pic>
        <p:nvPicPr>
          <p:cNvPr id="33" name="Image 11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1220" y="0"/>
            <a:ext cx="172231" cy="19807"/>
          </a:xfrm>
          <a:prstGeom prst="rect">
            <a:avLst/>
          </a:prstGeom>
        </p:spPr>
      </p:pic>
      <p:pic>
        <p:nvPicPr>
          <p:cNvPr id="34" name="Image 12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38194" y="0"/>
            <a:ext cx="172231" cy="19807"/>
          </a:xfrm>
          <a:prstGeom prst="rect">
            <a:avLst/>
          </a:prstGeom>
        </p:spPr>
      </p:pic>
      <p:pic>
        <p:nvPicPr>
          <p:cNvPr id="35" name="Image 13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74934" y="0"/>
            <a:ext cx="172230" cy="19807"/>
          </a:xfrm>
          <a:prstGeom prst="rect">
            <a:avLst/>
          </a:prstGeom>
        </p:spPr>
      </p:pic>
      <p:pic>
        <p:nvPicPr>
          <p:cNvPr id="36" name="Image 14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353794" y="784237"/>
            <a:ext cx="172231" cy="172207"/>
          </a:xfrm>
          <a:prstGeom prst="rect">
            <a:avLst/>
          </a:prstGeom>
        </p:spPr>
      </p:pic>
      <p:pic>
        <p:nvPicPr>
          <p:cNvPr id="37" name="Image 15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90767" y="784237"/>
            <a:ext cx="172231" cy="172207"/>
          </a:xfrm>
          <a:prstGeom prst="rect">
            <a:avLst/>
          </a:prstGeom>
        </p:spPr>
      </p:pic>
      <p:pic>
        <p:nvPicPr>
          <p:cNvPr id="38" name="Image 16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227508" y="784237"/>
            <a:ext cx="172231" cy="172207"/>
          </a:xfrm>
          <a:prstGeom prst="rect">
            <a:avLst/>
          </a:prstGeom>
        </p:spPr>
      </p:pic>
      <p:pic>
        <p:nvPicPr>
          <p:cNvPr id="39" name="Image 17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164481" y="784237"/>
            <a:ext cx="172231" cy="172207"/>
          </a:xfrm>
          <a:prstGeom prst="rect">
            <a:avLst/>
          </a:prstGeom>
        </p:spPr>
      </p:pic>
      <p:pic>
        <p:nvPicPr>
          <p:cNvPr id="40" name="Image 18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101220" y="784237"/>
            <a:ext cx="172231" cy="172207"/>
          </a:xfrm>
          <a:prstGeom prst="rect">
            <a:avLst/>
          </a:prstGeom>
        </p:spPr>
      </p:pic>
      <p:pic>
        <p:nvPicPr>
          <p:cNvPr id="41" name="Image 19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038194" y="784237"/>
            <a:ext cx="172231" cy="172207"/>
          </a:xfrm>
          <a:prstGeom prst="rect">
            <a:avLst/>
          </a:prstGeom>
        </p:spPr>
      </p:pic>
      <p:pic>
        <p:nvPicPr>
          <p:cNvPr id="42" name="Image 20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974934" y="784237"/>
            <a:ext cx="172230" cy="172207"/>
          </a:xfrm>
          <a:prstGeom prst="rect">
            <a:avLst/>
          </a:prstGeom>
        </p:spPr>
      </p:pic>
      <p:pic>
        <p:nvPicPr>
          <p:cNvPr id="43" name="Image 21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353794" y="1720838"/>
            <a:ext cx="172231" cy="172207"/>
          </a:xfrm>
          <a:prstGeom prst="rect">
            <a:avLst/>
          </a:prstGeom>
        </p:spPr>
      </p:pic>
      <p:pic>
        <p:nvPicPr>
          <p:cNvPr id="44" name="Image 22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290767" y="1720838"/>
            <a:ext cx="172231" cy="172207"/>
          </a:xfrm>
          <a:prstGeom prst="rect">
            <a:avLst/>
          </a:prstGeom>
        </p:spPr>
      </p:pic>
      <p:pic>
        <p:nvPicPr>
          <p:cNvPr id="45" name="Image 23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227508" y="1720838"/>
            <a:ext cx="172231" cy="172207"/>
          </a:xfrm>
          <a:prstGeom prst="rect">
            <a:avLst/>
          </a:prstGeom>
        </p:spPr>
      </p:pic>
      <p:pic>
        <p:nvPicPr>
          <p:cNvPr id="46" name="Image 24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164481" y="1720838"/>
            <a:ext cx="172231" cy="172207"/>
          </a:xfrm>
          <a:prstGeom prst="rect">
            <a:avLst/>
          </a:prstGeom>
        </p:spPr>
      </p:pic>
      <p:pic>
        <p:nvPicPr>
          <p:cNvPr id="47" name="Image 25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101220" y="1720838"/>
            <a:ext cx="172231" cy="172207"/>
          </a:xfrm>
          <a:prstGeom prst="rect">
            <a:avLst/>
          </a:prstGeom>
        </p:spPr>
      </p:pic>
      <p:pic>
        <p:nvPicPr>
          <p:cNvPr id="48" name="Image 26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038194" y="1720838"/>
            <a:ext cx="172231" cy="172207"/>
          </a:xfrm>
          <a:prstGeom prst="rect">
            <a:avLst/>
          </a:prstGeom>
        </p:spPr>
      </p:pic>
      <p:pic>
        <p:nvPicPr>
          <p:cNvPr id="49" name="Image 27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3974934" y="1720838"/>
            <a:ext cx="172230" cy="172207"/>
          </a:xfrm>
          <a:prstGeom prst="rect">
            <a:avLst/>
          </a:prstGeom>
        </p:spPr>
      </p:pic>
      <p:pic>
        <p:nvPicPr>
          <p:cNvPr id="50" name="Image 28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353794" y="2657698"/>
            <a:ext cx="172231" cy="172207"/>
          </a:xfrm>
          <a:prstGeom prst="rect">
            <a:avLst/>
          </a:prstGeom>
        </p:spPr>
      </p:pic>
      <p:pic>
        <p:nvPicPr>
          <p:cNvPr id="51" name="Image 29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290767" y="2657698"/>
            <a:ext cx="172231" cy="172207"/>
          </a:xfrm>
          <a:prstGeom prst="rect">
            <a:avLst/>
          </a:prstGeom>
        </p:spPr>
      </p:pic>
      <p:pic>
        <p:nvPicPr>
          <p:cNvPr id="52" name="Image 30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227508" y="2657698"/>
            <a:ext cx="172231" cy="172207"/>
          </a:xfrm>
          <a:prstGeom prst="rect">
            <a:avLst/>
          </a:prstGeom>
        </p:spPr>
      </p:pic>
      <p:pic>
        <p:nvPicPr>
          <p:cNvPr id="53" name="Image 31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164481" y="2657698"/>
            <a:ext cx="172231" cy="172207"/>
          </a:xfrm>
          <a:prstGeom prst="rect">
            <a:avLst/>
          </a:prstGeom>
        </p:spPr>
      </p:pic>
      <p:pic>
        <p:nvPicPr>
          <p:cNvPr id="54" name="Image 32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2101220" y="2657698"/>
            <a:ext cx="172231" cy="172207"/>
          </a:xfrm>
          <a:prstGeom prst="rect">
            <a:avLst/>
          </a:prstGeom>
        </p:spPr>
      </p:pic>
      <p:pic>
        <p:nvPicPr>
          <p:cNvPr id="55" name="Image 33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3038194" y="2657698"/>
            <a:ext cx="172231" cy="172207"/>
          </a:xfrm>
          <a:prstGeom prst="rect">
            <a:avLst/>
          </a:prstGeom>
        </p:spPr>
      </p:pic>
      <p:pic>
        <p:nvPicPr>
          <p:cNvPr id="56" name="Image 34" descr="preencoded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3974934" y="2657698"/>
            <a:ext cx="172230" cy="172207"/>
          </a:xfrm>
          <a:prstGeom prst="rect">
            <a:avLst/>
          </a:prstGeom>
        </p:spPr>
      </p:pic>
      <p:pic>
        <p:nvPicPr>
          <p:cNvPr id="57" name="Image 35" descr="preencoded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8353794" y="3594323"/>
            <a:ext cx="172231" cy="172207"/>
          </a:xfrm>
          <a:prstGeom prst="rect">
            <a:avLst/>
          </a:prstGeom>
        </p:spPr>
      </p:pic>
      <p:pic>
        <p:nvPicPr>
          <p:cNvPr id="58" name="Image 36" descr="preencoded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9290767" y="3594323"/>
            <a:ext cx="172231" cy="172207"/>
          </a:xfrm>
          <a:prstGeom prst="rect">
            <a:avLst/>
          </a:prstGeom>
        </p:spPr>
      </p:pic>
      <p:pic>
        <p:nvPicPr>
          <p:cNvPr id="59" name="Image 37" descr="preencoded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0227508" y="3594323"/>
            <a:ext cx="172231" cy="172207"/>
          </a:xfrm>
          <a:prstGeom prst="rect">
            <a:avLst/>
          </a:prstGeom>
        </p:spPr>
      </p:pic>
      <p:pic>
        <p:nvPicPr>
          <p:cNvPr id="60" name="Image 38" descr="preencoded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1164481" y="3594323"/>
            <a:ext cx="172231" cy="172207"/>
          </a:xfrm>
          <a:prstGeom prst="rect">
            <a:avLst/>
          </a:prstGeom>
        </p:spPr>
      </p:pic>
      <p:pic>
        <p:nvPicPr>
          <p:cNvPr id="61" name="Image 39" descr="preencoded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2101220" y="3594323"/>
            <a:ext cx="172231" cy="172207"/>
          </a:xfrm>
          <a:prstGeom prst="rect">
            <a:avLst/>
          </a:prstGeom>
        </p:spPr>
      </p:pic>
      <p:pic>
        <p:nvPicPr>
          <p:cNvPr id="62" name="Image 40" descr="preencoded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3038194" y="3594323"/>
            <a:ext cx="172231" cy="172207"/>
          </a:xfrm>
          <a:prstGeom prst="rect">
            <a:avLst/>
          </a:prstGeom>
        </p:spPr>
      </p:pic>
      <p:pic>
        <p:nvPicPr>
          <p:cNvPr id="63" name="Image 41" descr="preencoded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3974934" y="3594323"/>
            <a:ext cx="172230" cy="172207"/>
          </a:xfrm>
          <a:prstGeom prst="rect">
            <a:avLst/>
          </a:prstGeom>
        </p:spPr>
      </p:pic>
      <p:pic>
        <p:nvPicPr>
          <p:cNvPr id="64" name="Image 42" descr="preencoded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8353794" y="4531171"/>
            <a:ext cx="172231" cy="172207"/>
          </a:xfrm>
          <a:prstGeom prst="rect">
            <a:avLst/>
          </a:prstGeom>
        </p:spPr>
      </p:pic>
      <p:pic>
        <p:nvPicPr>
          <p:cNvPr id="65" name="Image 43" descr="preencoded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9290767" y="4531171"/>
            <a:ext cx="172231" cy="172207"/>
          </a:xfrm>
          <a:prstGeom prst="rect">
            <a:avLst/>
          </a:prstGeom>
        </p:spPr>
      </p:pic>
      <p:pic>
        <p:nvPicPr>
          <p:cNvPr id="66" name="Image 44" descr="preencoded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0227508" y="4531171"/>
            <a:ext cx="172231" cy="172207"/>
          </a:xfrm>
          <a:prstGeom prst="rect">
            <a:avLst/>
          </a:prstGeom>
        </p:spPr>
      </p:pic>
      <p:pic>
        <p:nvPicPr>
          <p:cNvPr id="67" name="Image 45" descr="preencoded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1164481" y="4531171"/>
            <a:ext cx="172231" cy="172207"/>
          </a:xfrm>
          <a:prstGeom prst="rect">
            <a:avLst/>
          </a:prstGeom>
        </p:spPr>
      </p:pic>
      <p:pic>
        <p:nvPicPr>
          <p:cNvPr id="68" name="Image 46" descr="preencoded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2101220" y="4531171"/>
            <a:ext cx="172231" cy="172207"/>
          </a:xfrm>
          <a:prstGeom prst="rect">
            <a:avLst/>
          </a:prstGeom>
        </p:spPr>
      </p:pic>
      <p:pic>
        <p:nvPicPr>
          <p:cNvPr id="69" name="Image 47" descr="preencoded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3038194" y="4531171"/>
            <a:ext cx="172231" cy="172207"/>
          </a:xfrm>
          <a:prstGeom prst="rect">
            <a:avLst/>
          </a:prstGeom>
        </p:spPr>
      </p:pic>
      <p:pic>
        <p:nvPicPr>
          <p:cNvPr id="70" name="Image 48" descr="preencoded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3974934" y="4531171"/>
            <a:ext cx="172230" cy="172207"/>
          </a:xfrm>
          <a:prstGeom prst="rect">
            <a:avLst/>
          </a:prstGeom>
        </p:spPr>
      </p:pic>
      <p:pic>
        <p:nvPicPr>
          <p:cNvPr id="71" name="Image 49" descr="preencoded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8353794" y="5467809"/>
            <a:ext cx="172231" cy="172207"/>
          </a:xfrm>
          <a:prstGeom prst="rect">
            <a:avLst/>
          </a:prstGeom>
        </p:spPr>
      </p:pic>
      <p:pic>
        <p:nvPicPr>
          <p:cNvPr id="72" name="Image 50" descr="preencoded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9290767" y="5467809"/>
            <a:ext cx="172231" cy="172207"/>
          </a:xfrm>
          <a:prstGeom prst="rect">
            <a:avLst/>
          </a:prstGeom>
        </p:spPr>
      </p:pic>
      <p:pic>
        <p:nvPicPr>
          <p:cNvPr id="73" name="Image 51" descr="preencoded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0227508" y="5467809"/>
            <a:ext cx="172231" cy="172207"/>
          </a:xfrm>
          <a:prstGeom prst="rect">
            <a:avLst/>
          </a:prstGeom>
        </p:spPr>
      </p:pic>
      <p:pic>
        <p:nvPicPr>
          <p:cNvPr id="74" name="Image 52" descr="preencoded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1164481" y="5467809"/>
            <a:ext cx="172231" cy="172207"/>
          </a:xfrm>
          <a:prstGeom prst="rect">
            <a:avLst/>
          </a:prstGeom>
        </p:spPr>
      </p:pic>
      <p:pic>
        <p:nvPicPr>
          <p:cNvPr id="75" name="Image 53" descr="preencoded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2101220" y="5467809"/>
            <a:ext cx="172231" cy="172207"/>
          </a:xfrm>
          <a:prstGeom prst="rect">
            <a:avLst/>
          </a:prstGeom>
        </p:spPr>
      </p:pic>
      <p:pic>
        <p:nvPicPr>
          <p:cNvPr id="76" name="Image 54" descr="preencoded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3038194" y="5467809"/>
            <a:ext cx="172231" cy="172207"/>
          </a:xfrm>
          <a:prstGeom prst="rect">
            <a:avLst/>
          </a:prstGeom>
        </p:spPr>
      </p:pic>
      <p:pic>
        <p:nvPicPr>
          <p:cNvPr id="77" name="Image 55" descr="preencoded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3974934" y="5467809"/>
            <a:ext cx="172230" cy="172207"/>
          </a:xfrm>
          <a:prstGeom prst="rect">
            <a:avLst/>
          </a:prstGeom>
        </p:spPr>
      </p:pic>
      <p:pic>
        <p:nvPicPr>
          <p:cNvPr id="78" name="Image 56" descr="preencoded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8425869" y="0"/>
            <a:ext cx="965288" cy="884386"/>
          </a:xfrm>
          <a:prstGeom prst="rect">
            <a:avLst/>
          </a:prstGeom>
        </p:spPr>
      </p:pic>
      <p:pic>
        <p:nvPicPr>
          <p:cNvPr id="79" name="Image 57" descr="preencoded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19375112" y="784237"/>
            <a:ext cx="965055" cy="964940"/>
          </a:xfrm>
          <a:prstGeom prst="rect">
            <a:avLst/>
          </a:prstGeom>
        </p:spPr>
      </p:pic>
      <p:pic>
        <p:nvPicPr>
          <p:cNvPr id="80" name="Image 58" descr="preencoded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268687" y="242615"/>
            <a:ext cx="690307" cy="1395685"/>
          </a:xfrm>
          <a:prstGeom prst="rect">
            <a:avLst/>
          </a:prstGeom>
        </p:spPr>
      </p:pic>
      <p:pic>
        <p:nvPicPr>
          <p:cNvPr id="81" name="Image 59" descr="preencoded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8248850" y="7006167"/>
            <a:ext cx="345244" cy="697731"/>
          </a:xfrm>
          <a:prstGeom prst="rect">
            <a:avLst/>
          </a:prstGeom>
        </p:spPr>
      </p:pic>
      <p:pic>
        <p:nvPicPr>
          <p:cNvPr id="82" name="Image 60" descr="preencoded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0" y="10877022"/>
            <a:ext cx="3691407" cy="2936491"/>
          </a:xfrm>
          <a:prstGeom prst="rect">
            <a:avLst/>
          </a:prstGeom>
        </p:spPr>
      </p:pic>
      <p:pic>
        <p:nvPicPr>
          <p:cNvPr id="83" name="Image 61" descr="preencoded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19072778" y="13066588"/>
            <a:ext cx="885726" cy="649412"/>
          </a:xfrm>
          <a:prstGeom prst="rect">
            <a:avLst/>
          </a:prstGeom>
        </p:spPr>
      </p:pic>
      <p:pic>
        <p:nvPicPr>
          <p:cNvPr id="84" name="Image 62" descr="preencoded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7332051" y="12885254"/>
            <a:ext cx="885726" cy="830746"/>
          </a:xfrm>
          <a:prstGeom prst="rect">
            <a:avLst/>
          </a:prstGeom>
        </p:spPr>
      </p:pic>
      <p:pic>
        <p:nvPicPr>
          <p:cNvPr id="85" name="Image 63" descr="preencoded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15825780" y="12352623"/>
            <a:ext cx="885728" cy="940383"/>
          </a:xfrm>
          <a:prstGeom prst="rect">
            <a:avLst/>
          </a:prstGeom>
        </p:spPr>
      </p:pic>
      <p:pic>
        <p:nvPicPr>
          <p:cNvPr id="87" name="Image 65" descr="preencoded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19011658" y="13101997"/>
            <a:ext cx="817593" cy="614003"/>
          </a:xfrm>
          <a:prstGeom prst="rect">
            <a:avLst/>
          </a:prstGeom>
        </p:spPr>
      </p:pic>
      <p:pic>
        <p:nvPicPr>
          <p:cNvPr id="88" name="Image 66" descr="preencoded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8971913" y="13059246"/>
            <a:ext cx="885727" cy="656754"/>
          </a:xfrm>
          <a:prstGeom prst="rect">
            <a:avLst/>
          </a:prstGeom>
        </p:spPr>
      </p:pic>
      <p:pic>
        <p:nvPicPr>
          <p:cNvPr id="89" name="Image 67" descr="preencoded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17270930" y="12920997"/>
            <a:ext cx="817259" cy="795003"/>
          </a:xfrm>
          <a:prstGeom prst="rect">
            <a:avLst/>
          </a:prstGeom>
        </p:spPr>
      </p:pic>
      <p:pic>
        <p:nvPicPr>
          <p:cNvPr id="90" name="Image 68" descr="preencoded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17230852" y="12878246"/>
            <a:ext cx="885393" cy="837754"/>
          </a:xfrm>
          <a:prstGeom prst="rect">
            <a:avLst/>
          </a:prstGeom>
        </p:spPr>
      </p:pic>
      <p:pic>
        <p:nvPicPr>
          <p:cNvPr id="91" name="Image 69" descr="preencoded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15764659" y="12388031"/>
            <a:ext cx="817595" cy="869255"/>
          </a:xfrm>
          <a:prstGeom prst="rect">
            <a:avLst/>
          </a:prstGeom>
        </p:spPr>
      </p:pic>
      <p:pic>
        <p:nvPicPr>
          <p:cNvPr id="92" name="Image 70" descr="preencoded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15724583" y="12345268"/>
            <a:ext cx="885391" cy="94038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7927C93-7AA2-78CE-82A8-D3979B492699}"/>
              </a:ext>
            </a:extLst>
          </p:cNvPr>
          <p:cNvSpPr txBox="1"/>
          <p:nvPr/>
        </p:nvSpPr>
        <p:spPr>
          <a:xfrm>
            <a:off x="1176750" y="4076701"/>
            <a:ext cx="68963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Corbel Light" panose="020B0303020204020204" pitchFamily="34" charset="0"/>
              </a:rPr>
              <a:t>Face </a:t>
            </a:r>
            <a:r>
              <a:rPr lang="ru-RU" sz="4400" b="1" dirty="0" err="1">
                <a:latin typeface="Corbel Light" panose="020B0303020204020204" pitchFamily="34" charset="0"/>
              </a:rPr>
              <a:t>Detection</a:t>
            </a:r>
            <a:r>
              <a:rPr lang="ru-RU" sz="4400" dirty="0">
                <a:latin typeface="Corbel Light" panose="020B0303020204020204" pitchFamily="34" charset="0"/>
              </a:rPr>
              <a:t> – обнаружение лиц на изображениях и видео.</a:t>
            </a:r>
          </a:p>
          <a:p>
            <a:pPr algn="ctr"/>
            <a:endParaRPr lang="ru-RU" sz="4400" dirty="0">
              <a:latin typeface="Corbel Light" panose="020B0303020204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516DC33-42FF-3822-9F1D-D9ADCB062F30}"/>
              </a:ext>
            </a:extLst>
          </p:cNvPr>
          <p:cNvSpPr txBox="1"/>
          <p:nvPr/>
        </p:nvSpPr>
        <p:spPr>
          <a:xfrm>
            <a:off x="8745423" y="4155936"/>
            <a:ext cx="68963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latin typeface="Corbel Light" panose="020B0303020204020204" pitchFamily="34" charset="0"/>
              </a:rPr>
              <a:t>Face </a:t>
            </a:r>
            <a:r>
              <a:rPr lang="ru-RU" sz="4400" b="1" dirty="0" err="1">
                <a:latin typeface="Corbel Light" panose="020B0303020204020204" pitchFamily="34" charset="0"/>
              </a:rPr>
              <a:t>Mesh</a:t>
            </a:r>
            <a:r>
              <a:rPr lang="ru-RU" sz="4400" b="1" dirty="0">
                <a:latin typeface="Corbel Light" panose="020B0303020204020204" pitchFamily="34" charset="0"/>
              </a:rPr>
              <a:t> </a:t>
            </a:r>
            <a:r>
              <a:rPr lang="ru-RU" sz="4400" dirty="0">
                <a:latin typeface="Corbel Light" panose="020B0303020204020204" pitchFamily="34" charset="0"/>
              </a:rPr>
              <a:t>–</a:t>
            </a:r>
          </a:p>
          <a:p>
            <a:pPr algn="ctr"/>
            <a:r>
              <a:rPr lang="ru-RU" sz="4400" dirty="0">
                <a:latin typeface="Corbel Light" panose="020B0303020204020204" pitchFamily="34" charset="0"/>
              </a:rPr>
              <a:t> создание 3D-модели лица из 468 ключевых точек.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9FBC572-A07C-74E8-1F31-D8CED02CA1B3}"/>
              </a:ext>
            </a:extLst>
          </p:cNvPr>
          <p:cNvSpPr txBox="1"/>
          <p:nvPr/>
        </p:nvSpPr>
        <p:spPr>
          <a:xfrm>
            <a:off x="16314098" y="4177321"/>
            <a:ext cx="68963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latin typeface="Corbel Light" panose="020B0303020204020204" pitchFamily="34" charset="0"/>
              </a:rPr>
              <a:t>Hand</a:t>
            </a:r>
            <a:r>
              <a:rPr lang="ru-RU" sz="4400" b="1" dirty="0">
                <a:latin typeface="Corbel Light" panose="020B0303020204020204" pitchFamily="34" charset="0"/>
              </a:rPr>
              <a:t> </a:t>
            </a:r>
            <a:r>
              <a:rPr lang="ru-RU" sz="4400" b="1" dirty="0" err="1">
                <a:latin typeface="Corbel Light" panose="020B0303020204020204" pitchFamily="34" charset="0"/>
              </a:rPr>
              <a:t>Tracking</a:t>
            </a:r>
            <a:r>
              <a:rPr lang="ru-RU" sz="4400" b="1" dirty="0">
                <a:latin typeface="Corbel Light" panose="020B0303020204020204" pitchFamily="34" charset="0"/>
              </a:rPr>
              <a:t> – </a:t>
            </a:r>
            <a:r>
              <a:rPr lang="ru-RU" sz="4400" dirty="0">
                <a:latin typeface="Corbel Light" panose="020B0303020204020204" pitchFamily="34" charset="0"/>
              </a:rPr>
              <a:t>отслеживание положения руки и пальцев в реальном времени.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CBFB92-793B-D688-B3A1-EEBAC20F38EE}"/>
              </a:ext>
            </a:extLst>
          </p:cNvPr>
          <p:cNvSpPr txBox="1"/>
          <p:nvPr/>
        </p:nvSpPr>
        <p:spPr>
          <a:xfrm>
            <a:off x="1222493" y="7735312"/>
            <a:ext cx="68963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latin typeface="Corbel Light" panose="020B0303020204020204" pitchFamily="34" charset="0"/>
              </a:rPr>
              <a:t>Pose</a:t>
            </a:r>
            <a:r>
              <a:rPr lang="ru-RU" sz="4400" b="1" dirty="0">
                <a:latin typeface="Corbel Light" panose="020B0303020204020204" pitchFamily="34" charset="0"/>
              </a:rPr>
              <a:t> </a:t>
            </a:r>
            <a:r>
              <a:rPr lang="ru-RU" sz="4400" b="1" dirty="0" err="1">
                <a:latin typeface="Corbel Light" panose="020B0303020204020204" pitchFamily="34" charset="0"/>
              </a:rPr>
              <a:t>Estimation</a:t>
            </a:r>
            <a:r>
              <a:rPr lang="ru-RU" sz="4400" b="1" dirty="0">
                <a:latin typeface="Corbel Light" panose="020B0303020204020204" pitchFamily="34" charset="0"/>
              </a:rPr>
              <a:t> – </a:t>
            </a:r>
            <a:r>
              <a:rPr lang="ru-RU" sz="4400" dirty="0">
                <a:latin typeface="Corbel Light" panose="020B0303020204020204" pitchFamily="34" charset="0"/>
              </a:rPr>
              <a:t>определение позы человека на основе 17 ключевых точек.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C1094B-1091-A4F4-77A4-1D04521F3E63}"/>
              </a:ext>
            </a:extLst>
          </p:cNvPr>
          <p:cNvSpPr txBox="1"/>
          <p:nvPr/>
        </p:nvSpPr>
        <p:spPr>
          <a:xfrm>
            <a:off x="8723485" y="7735312"/>
            <a:ext cx="68963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>
                <a:latin typeface="Corbel Light" panose="020B0303020204020204" pitchFamily="34" charset="0"/>
              </a:rPr>
              <a:t>Holistic</a:t>
            </a:r>
            <a:r>
              <a:rPr lang="ru-RU" sz="4400" b="1" dirty="0">
                <a:latin typeface="Corbel Light" panose="020B0303020204020204" pitchFamily="34" charset="0"/>
              </a:rPr>
              <a:t> –</a:t>
            </a:r>
          </a:p>
          <a:p>
            <a:pPr algn="ctr"/>
            <a:r>
              <a:rPr lang="ru-RU" sz="4400" dirty="0">
                <a:latin typeface="Corbel Light" panose="020B0303020204020204" pitchFamily="34" charset="0"/>
              </a:rPr>
              <a:t> комплексный анализ лица, рук и позы для полного отслеживания тела.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11F881-A4CE-21E3-A2CA-CDB8EAD6151E}"/>
              </a:ext>
            </a:extLst>
          </p:cNvPr>
          <p:cNvSpPr txBox="1"/>
          <p:nvPr/>
        </p:nvSpPr>
        <p:spPr>
          <a:xfrm>
            <a:off x="16173456" y="7670954"/>
            <a:ext cx="68963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err="1">
                <a:latin typeface="Corbel Light" panose="020B0303020204020204" pitchFamily="34" charset="0"/>
              </a:rPr>
              <a:t>Objectron</a:t>
            </a:r>
            <a:r>
              <a:rPr lang="ru-RU" sz="4800" b="1" dirty="0">
                <a:latin typeface="Corbel Light" panose="020B0303020204020204" pitchFamily="34" charset="0"/>
              </a:rPr>
              <a:t> – </a:t>
            </a:r>
            <a:r>
              <a:rPr lang="ru-RU" sz="4800" dirty="0">
                <a:latin typeface="Corbel Light" panose="020B0303020204020204" pitchFamily="34" charset="0"/>
              </a:rPr>
              <a:t>распознавание и отслеживание 3D-объектов.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A4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463" y="1091940"/>
            <a:ext cx="18170405" cy="1196366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503" y="770124"/>
            <a:ext cx="18146940" cy="12153621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978" y="784915"/>
            <a:ext cx="18214548" cy="12221226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031" y="12371741"/>
            <a:ext cx="17444551" cy="518480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99401" y="1656237"/>
            <a:ext cx="569957" cy="11233426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0031" y="1791444"/>
            <a:ext cx="17459078" cy="165379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22829" y="1845081"/>
            <a:ext cx="165397" cy="10477491"/>
          </a:xfrm>
          <a:prstGeom prst="rect">
            <a:avLst/>
          </a:prstGeom>
        </p:spPr>
      </p:pic>
      <p:pic>
        <p:nvPicPr>
          <p:cNvPr id="11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599968" y="6933047"/>
            <a:ext cx="569397" cy="3650053"/>
          </a:xfrm>
          <a:prstGeom prst="rect">
            <a:avLst/>
          </a:prstGeom>
        </p:spPr>
      </p:pic>
      <p:pic>
        <p:nvPicPr>
          <p:cNvPr id="12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31665" y="12371741"/>
            <a:ext cx="3650509" cy="518480"/>
          </a:xfrm>
          <a:prstGeom prst="rect">
            <a:avLst/>
          </a:prstGeom>
        </p:spPr>
      </p:pic>
      <p:pic>
        <p:nvPicPr>
          <p:cNvPr id="13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32346" y="1588632"/>
            <a:ext cx="704621" cy="11368630"/>
          </a:xfrm>
          <a:prstGeom prst="rect">
            <a:avLst/>
          </a:prstGeom>
        </p:spPr>
      </p:pic>
      <p:pic>
        <p:nvPicPr>
          <p:cNvPr id="14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22978" y="12304136"/>
            <a:ext cx="17579217" cy="652574"/>
          </a:xfrm>
          <a:prstGeom prst="rect">
            <a:avLst/>
          </a:prstGeom>
        </p:spPr>
      </p:pic>
      <p:pic>
        <p:nvPicPr>
          <p:cNvPr id="15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90031" y="804202"/>
            <a:ext cx="18079327" cy="1017969"/>
          </a:xfrm>
          <a:prstGeom prst="rect">
            <a:avLst/>
          </a:prstGeom>
        </p:spPr>
      </p:pic>
      <p:pic>
        <p:nvPicPr>
          <p:cNvPr id="16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531787" y="1787534"/>
            <a:ext cx="705180" cy="620170"/>
          </a:xfrm>
          <a:prstGeom prst="rect">
            <a:avLst/>
          </a:prstGeom>
        </p:spPr>
      </p:pic>
      <p:pic>
        <p:nvPicPr>
          <p:cNvPr id="17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684893" y="1986995"/>
            <a:ext cx="399529" cy="245833"/>
          </a:xfrm>
          <a:prstGeom prst="rect">
            <a:avLst/>
          </a:prstGeom>
        </p:spPr>
      </p:pic>
      <p:pic>
        <p:nvPicPr>
          <p:cNvPr id="18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531787" y="12304136"/>
            <a:ext cx="705180" cy="653690"/>
          </a:xfrm>
          <a:prstGeom prst="rect">
            <a:avLst/>
          </a:prstGeom>
        </p:spPr>
      </p:pic>
      <p:pic>
        <p:nvPicPr>
          <p:cNvPr id="19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0684893" y="12492422"/>
            <a:ext cx="399529" cy="245275"/>
          </a:xfrm>
          <a:prstGeom prst="rect">
            <a:avLst/>
          </a:prstGeom>
        </p:spPr>
      </p:pic>
      <p:pic>
        <p:nvPicPr>
          <p:cNvPr id="20" name="Image 17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90590" y="1788092"/>
            <a:ext cx="18079327" cy="67605"/>
          </a:xfrm>
          <a:prstGeom prst="rect">
            <a:avLst/>
          </a:prstGeom>
        </p:spPr>
      </p:pic>
      <p:pic>
        <p:nvPicPr>
          <p:cNvPr id="21" name="Image 18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9256096" y="1010369"/>
            <a:ext cx="724736" cy="687214"/>
          </a:xfrm>
          <a:prstGeom prst="rect">
            <a:avLst/>
          </a:prstGeom>
        </p:spPr>
      </p:pic>
      <p:pic>
        <p:nvPicPr>
          <p:cNvPr id="22" name="Image 19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316787" y="1010369"/>
            <a:ext cx="724736" cy="687214"/>
          </a:xfrm>
          <a:prstGeom prst="rect">
            <a:avLst/>
          </a:prstGeom>
        </p:spPr>
      </p:pic>
      <p:pic>
        <p:nvPicPr>
          <p:cNvPr id="23" name="Image 20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195405" y="1010369"/>
            <a:ext cx="724736" cy="687214"/>
          </a:xfrm>
          <a:prstGeom prst="rect">
            <a:avLst/>
          </a:prstGeom>
        </p:spPr>
      </p:pic>
      <p:pic>
        <p:nvPicPr>
          <p:cNvPr id="24" name="Image 21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185688" y="928238"/>
            <a:ext cx="724736" cy="687214"/>
          </a:xfrm>
          <a:prstGeom prst="rect">
            <a:avLst/>
          </a:prstGeom>
        </p:spPr>
      </p:pic>
      <p:pic>
        <p:nvPicPr>
          <p:cNvPr id="25" name="Image 22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341587" y="1447837"/>
            <a:ext cx="412940" cy="61457"/>
          </a:xfrm>
          <a:prstGeom prst="rect">
            <a:avLst/>
          </a:prstGeom>
        </p:spPr>
      </p:pic>
      <p:pic>
        <p:nvPicPr>
          <p:cNvPr id="26" name="Image 23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8246379" y="928238"/>
            <a:ext cx="724736" cy="687214"/>
          </a:xfrm>
          <a:prstGeom prst="rect">
            <a:avLst/>
          </a:prstGeom>
        </p:spPr>
      </p:pic>
      <p:pic>
        <p:nvPicPr>
          <p:cNvPr id="27" name="Image 24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8246379" y="928238"/>
            <a:ext cx="724736" cy="687772"/>
          </a:xfrm>
          <a:prstGeom prst="rect">
            <a:avLst/>
          </a:prstGeom>
        </p:spPr>
      </p:pic>
      <p:pic>
        <p:nvPicPr>
          <p:cNvPr id="28" name="Image 25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368752" y="1032715"/>
            <a:ext cx="479433" cy="479372"/>
          </a:xfrm>
          <a:prstGeom prst="rect">
            <a:avLst/>
          </a:prstGeom>
        </p:spPr>
      </p:pic>
      <p:pic>
        <p:nvPicPr>
          <p:cNvPr id="29" name="Image 26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0124997" y="928238"/>
            <a:ext cx="724736" cy="687214"/>
          </a:xfrm>
          <a:prstGeom prst="rect">
            <a:avLst/>
          </a:prstGeom>
        </p:spPr>
      </p:pic>
      <p:pic>
        <p:nvPicPr>
          <p:cNvPr id="30" name="Image 27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0259327" y="1044228"/>
            <a:ext cx="456750" cy="456692"/>
          </a:xfrm>
          <a:prstGeom prst="rect">
            <a:avLst/>
          </a:prstGeom>
        </p:spPr>
      </p:pic>
      <p:pic>
        <p:nvPicPr>
          <p:cNvPr id="31" name="Image 28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0260403" y="1042039"/>
            <a:ext cx="456756" cy="456750"/>
          </a:xfrm>
          <a:prstGeom prst="rect">
            <a:avLst/>
          </a:prstGeom>
        </p:spPr>
      </p:pic>
      <p:pic>
        <p:nvPicPr>
          <p:cNvPr id="32" name="Image 29" descr="preencoded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9185688" y="928238"/>
            <a:ext cx="724736" cy="687772"/>
          </a:xfrm>
          <a:prstGeom prst="rect">
            <a:avLst/>
          </a:prstGeom>
        </p:spPr>
      </p:pic>
      <p:pic>
        <p:nvPicPr>
          <p:cNvPr id="33" name="Image 30" descr="preencoded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0124997" y="928238"/>
            <a:ext cx="724736" cy="687772"/>
          </a:xfrm>
          <a:prstGeom prst="rect">
            <a:avLst/>
          </a:prstGeom>
        </p:spPr>
      </p:pic>
      <p:sp>
        <p:nvSpPr>
          <p:cNvPr id="34" name="Text 1"/>
          <p:cNvSpPr/>
          <p:nvPr/>
        </p:nvSpPr>
        <p:spPr>
          <a:xfrm>
            <a:off x="3480235" y="914400"/>
            <a:ext cx="3759670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endParaRPr lang="en-US" sz="4800" dirty="0"/>
          </a:p>
        </p:txBody>
      </p:sp>
      <p:pic>
        <p:nvPicPr>
          <p:cNvPr id="46" name="Image 39" descr="preencoded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1910238" y="5651500"/>
            <a:ext cx="897947" cy="1658150"/>
          </a:xfrm>
          <a:prstGeom prst="rect">
            <a:avLst/>
          </a:prstGeom>
        </p:spPr>
      </p:pic>
      <p:pic>
        <p:nvPicPr>
          <p:cNvPr id="47" name="Image 40" descr="preencoded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49493" y="11493497"/>
            <a:ext cx="898364" cy="1658150"/>
          </a:xfrm>
          <a:prstGeom prst="rect">
            <a:avLst/>
          </a:prstGeom>
        </p:spPr>
      </p:pic>
      <p:pic>
        <p:nvPicPr>
          <p:cNvPr id="48" name="Image 41" descr="preencoded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2484267" y="7424827"/>
            <a:ext cx="722251" cy="1071476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F666B70C-F362-8AA6-0728-4D5B881796E8}"/>
              </a:ext>
            </a:extLst>
          </p:cNvPr>
          <p:cNvPicPr>
            <a:picLocks noChangeAspect="1"/>
          </p:cNvPicPr>
          <p:nvPr/>
        </p:nvPicPr>
        <p:blipFill>
          <a:blip r:embed="rId35"/>
          <a:srcRect r="25181"/>
          <a:stretch/>
        </p:blipFill>
        <p:spPr>
          <a:xfrm>
            <a:off x="6984354" y="2984546"/>
            <a:ext cx="10290680" cy="772477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C1794DA6-C03A-52AA-E89E-416072D5E20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0756930" y="10613765"/>
            <a:ext cx="3694496" cy="2938527"/>
          </a:xfrm>
          <a:prstGeom prst="rect">
            <a:avLst/>
          </a:prstGeom>
        </p:spPr>
      </p:pic>
      <p:pic>
        <p:nvPicPr>
          <p:cNvPr id="58" name="Image 60" descr="preencoded.png">
            <a:extLst>
              <a:ext uri="{FF2B5EF4-FFF2-40B4-BE49-F238E27FC236}">
                <a16:creationId xmlns:a16="http://schemas.microsoft.com/office/drawing/2014/main" id="{F54F3C21-BB3F-9B0E-C679-5412C5E822A2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 rot="10800000">
            <a:off x="-678100" y="229337"/>
            <a:ext cx="3691407" cy="293649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22E3EDE-4998-A931-B830-50EEE3DCCF95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62067" y="9159560"/>
            <a:ext cx="1298561" cy="28470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A4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 45" descr="preencoded.png">
            <a:extLst>
              <a:ext uri="{FF2B5EF4-FFF2-40B4-BE49-F238E27FC236}">
                <a16:creationId xmlns:a16="http://schemas.microsoft.com/office/drawing/2014/main" id="{A1A54106-E692-2A53-0C68-44AE9F718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893" y="224007"/>
            <a:ext cx="17196974" cy="416967"/>
          </a:xfrm>
          <a:prstGeom prst="rect">
            <a:avLst/>
          </a:prstGeom>
        </p:spPr>
      </p:pic>
      <p:pic>
        <p:nvPicPr>
          <p:cNvPr id="84" name="Image 46" descr="preencoded.png">
            <a:extLst>
              <a:ext uri="{FF2B5EF4-FFF2-40B4-BE49-F238E27FC236}">
                <a16:creationId xmlns:a16="http://schemas.microsoft.com/office/drawing/2014/main" id="{821EBE57-4517-C30E-E1CD-E1CD80CF0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893" y="778950"/>
            <a:ext cx="17196974" cy="416967"/>
          </a:xfrm>
          <a:prstGeom prst="rect">
            <a:avLst/>
          </a:prstGeom>
        </p:spPr>
      </p:pic>
      <p:pic>
        <p:nvPicPr>
          <p:cNvPr id="85" name="Image 47" descr="preencoded.png">
            <a:extLst>
              <a:ext uri="{FF2B5EF4-FFF2-40B4-BE49-F238E27FC236}">
                <a16:creationId xmlns:a16="http://schemas.microsoft.com/office/drawing/2014/main" id="{7619339E-B0BD-66EE-0B3C-DE0931C83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893" y="1333694"/>
            <a:ext cx="17196974" cy="416967"/>
          </a:xfrm>
          <a:prstGeom prst="rect">
            <a:avLst/>
          </a:prstGeom>
        </p:spPr>
      </p:pic>
      <p:pic>
        <p:nvPicPr>
          <p:cNvPr id="86" name="Image 48" descr="preencoded.png">
            <a:extLst>
              <a:ext uri="{FF2B5EF4-FFF2-40B4-BE49-F238E27FC236}">
                <a16:creationId xmlns:a16="http://schemas.microsoft.com/office/drawing/2014/main" id="{A10D4973-D245-6D53-206E-116472C6D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893" y="1888650"/>
            <a:ext cx="17196974" cy="416967"/>
          </a:xfrm>
          <a:prstGeom prst="rect">
            <a:avLst/>
          </a:prstGeom>
        </p:spPr>
      </p:pic>
      <p:pic>
        <p:nvPicPr>
          <p:cNvPr id="87" name="Image 49" descr="preencoded.png">
            <a:extLst>
              <a:ext uri="{FF2B5EF4-FFF2-40B4-BE49-F238E27FC236}">
                <a16:creationId xmlns:a16="http://schemas.microsoft.com/office/drawing/2014/main" id="{80B7A1D3-FCEA-26C8-AAC0-7CBF447896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3893" y="2443592"/>
            <a:ext cx="17196974" cy="416967"/>
          </a:xfrm>
          <a:prstGeom prst="rect">
            <a:avLst/>
          </a:prstGeom>
        </p:spPr>
      </p:pic>
      <p:pic>
        <p:nvPicPr>
          <p:cNvPr id="88" name="Image 50" descr="preencoded.png">
            <a:extLst>
              <a:ext uri="{FF2B5EF4-FFF2-40B4-BE49-F238E27FC236}">
                <a16:creationId xmlns:a16="http://schemas.microsoft.com/office/drawing/2014/main" id="{C6B7135D-39C2-A1EA-8E31-0A3B3C062F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33893" y="2998535"/>
            <a:ext cx="17196974" cy="416967"/>
          </a:xfrm>
          <a:prstGeom prst="rect">
            <a:avLst/>
          </a:prstGeom>
        </p:spPr>
      </p:pic>
      <p:pic>
        <p:nvPicPr>
          <p:cNvPr id="89" name="Image 51" descr="preencoded.png">
            <a:extLst>
              <a:ext uri="{FF2B5EF4-FFF2-40B4-BE49-F238E27FC236}">
                <a16:creationId xmlns:a16="http://schemas.microsoft.com/office/drawing/2014/main" id="{FA2CE53A-63E8-E7C2-08A5-BC65CA0F12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3893" y="3553280"/>
            <a:ext cx="17196974" cy="416967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3102" y="2921000"/>
            <a:ext cx="21364070" cy="99822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49231" y="2598880"/>
            <a:ext cx="21300413" cy="10175286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9876" y="2565400"/>
            <a:ext cx="21379777" cy="1024281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9876" y="3619500"/>
            <a:ext cx="21262457" cy="1651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86086" y="2628900"/>
            <a:ext cx="21224353" cy="1016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09876" y="3606800"/>
            <a:ext cx="21313262" cy="762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772758" y="2836050"/>
            <a:ext cx="723833" cy="686352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834632" y="2836050"/>
            <a:ext cx="723826" cy="686352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710891" y="2836050"/>
            <a:ext cx="723826" cy="686352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702446" y="2754579"/>
            <a:ext cx="723826" cy="686352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858146" y="3272979"/>
            <a:ext cx="412421" cy="61379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9764314" y="2754579"/>
            <a:ext cx="723826" cy="686352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764314" y="2754579"/>
            <a:ext cx="723826" cy="686352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887088" y="2858362"/>
            <a:ext cx="478835" cy="478774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640573" y="2754579"/>
            <a:ext cx="723826" cy="686352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1772537" y="2866510"/>
            <a:ext cx="456230" cy="456071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774145" y="2869927"/>
            <a:ext cx="456175" cy="456121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0702446" y="2754579"/>
            <a:ext cx="724384" cy="686352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1640573" y="2754579"/>
            <a:ext cx="724384" cy="686352"/>
          </a:xfrm>
          <a:prstGeom prst="rect">
            <a:avLst/>
          </a:prstGeom>
        </p:spPr>
      </p:pic>
      <p:sp>
        <p:nvSpPr>
          <p:cNvPr id="28" name="Text 0"/>
          <p:cNvSpPr/>
          <p:nvPr/>
        </p:nvSpPr>
        <p:spPr>
          <a:xfrm>
            <a:off x="1968746" y="2730500"/>
            <a:ext cx="3759670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endParaRPr lang="en-US" sz="4800" dirty="0"/>
          </a:p>
        </p:txBody>
      </p:sp>
      <p:sp>
        <p:nvSpPr>
          <p:cNvPr id="29" name="Text 1"/>
          <p:cNvSpPr/>
          <p:nvPr/>
        </p:nvSpPr>
        <p:spPr>
          <a:xfrm>
            <a:off x="1723182" y="762000"/>
            <a:ext cx="20927982" cy="1659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ru-RU" sz="8000" dirty="0">
                <a:solidFill>
                  <a:srgbClr val="001226">
                    <a:alpha val="100000"/>
                  </a:srgbClr>
                </a:solidFill>
                <a:latin typeface="Corbel Light" panose="020B0303020204020204" pitchFamily="34" charset="0"/>
                <a:ea typeface="Chakra Petch Bold" pitchFamily="34" charset="-122"/>
                <a:cs typeface="Chakra Petch Bold" pitchFamily="34" charset="-120"/>
              </a:rPr>
              <a:t>Где применяется </a:t>
            </a:r>
            <a:r>
              <a:rPr lang="en-US" sz="8000" dirty="0" err="1">
                <a:solidFill>
                  <a:srgbClr val="001226">
                    <a:alpha val="100000"/>
                  </a:srgbClr>
                </a:solidFill>
                <a:latin typeface="Corbel Light" panose="020B0303020204020204" pitchFamily="34" charset="0"/>
                <a:ea typeface="Chakra Petch Bold" pitchFamily="34" charset="-122"/>
                <a:cs typeface="Chakra Petch Bold" pitchFamily="34" charset="-120"/>
              </a:rPr>
              <a:t>MediaPipe</a:t>
            </a:r>
            <a:r>
              <a:rPr lang="en-US" sz="8000" dirty="0">
                <a:solidFill>
                  <a:srgbClr val="001226">
                    <a:alpha val="100000"/>
                  </a:srgbClr>
                </a:solidFill>
                <a:latin typeface="Corbel Light" panose="020B0303020204020204" pitchFamily="34" charset="0"/>
                <a:ea typeface="Chakra Petch Bold" pitchFamily="34" charset="-122"/>
                <a:cs typeface="Chakra Petch Bold" pitchFamily="34" charset="-120"/>
              </a:rPr>
              <a:t>?</a:t>
            </a:r>
            <a:endParaRPr lang="en-US" sz="8000" dirty="0">
              <a:latin typeface="Corbel Light" panose="020B0303020204020204" pitchFamily="34" charset="0"/>
            </a:endParaRPr>
          </a:p>
        </p:txBody>
      </p:sp>
      <p:sp>
        <p:nvSpPr>
          <p:cNvPr id="30" name="Shape 2"/>
          <p:cNvSpPr/>
          <p:nvPr/>
        </p:nvSpPr>
        <p:spPr>
          <a:xfrm>
            <a:off x="2553019" y="4902200"/>
            <a:ext cx="19268308" cy="7264400"/>
          </a:xfrm>
          <a:prstGeom prst="rect">
            <a:avLst/>
          </a:prstGeom>
          <a:noFill/>
          <a:ln/>
        </p:spPr>
      </p:sp>
      <p:sp>
        <p:nvSpPr>
          <p:cNvPr id="31" name="Shape 3"/>
          <p:cNvSpPr/>
          <p:nvPr/>
        </p:nvSpPr>
        <p:spPr>
          <a:xfrm>
            <a:off x="2553019" y="4902200"/>
            <a:ext cx="8891111" cy="2590800"/>
          </a:xfrm>
          <a:prstGeom prst="rect">
            <a:avLst/>
          </a:prstGeom>
          <a:noFill/>
          <a:ln/>
        </p:spPr>
      </p:sp>
      <p:sp>
        <p:nvSpPr>
          <p:cNvPr id="32" name="Shape 4"/>
          <p:cNvSpPr/>
          <p:nvPr/>
        </p:nvSpPr>
        <p:spPr>
          <a:xfrm>
            <a:off x="2553019" y="5384800"/>
            <a:ext cx="1625803" cy="1625600"/>
          </a:xfrm>
          <a:prstGeom prst="roundRect">
            <a:avLst>
              <a:gd name="adj" fmla="val 78188"/>
            </a:avLst>
          </a:prstGeom>
          <a:noFill/>
          <a:ln/>
        </p:spPr>
      </p:sp>
      <p:pic>
        <p:nvPicPr>
          <p:cNvPr id="33" name="Image 26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553019" y="5384800"/>
            <a:ext cx="1625803" cy="1625600"/>
          </a:xfrm>
          <a:prstGeom prst="rect">
            <a:avLst/>
          </a:prstGeom>
        </p:spPr>
      </p:pic>
      <p:sp>
        <p:nvSpPr>
          <p:cNvPr id="35" name="Shape 5"/>
          <p:cNvSpPr/>
          <p:nvPr/>
        </p:nvSpPr>
        <p:spPr>
          <a:xfrm>
            <a:off x="4585273" y="4902200"/>
            <a:ext cx="6858857" cy="2590800"/>
          </a:xfrm>
          <a:prstGeom prst="rect">
            <a:avLst/>
          </a:prstGeom>
          <a:noFill/>
          <a:ln/>
        </p:spPr>
      </p:sp>
      <p:sp>
        <p:nvSpPr>
          <p:cNvPr id="38" name="Shape 8"/>
          <p:cNvSpPr/>
          <p:nvPr/>
        </p:nvSpPr>
        <p:spPr>
          <a:xfrm>
            <a:off x="12930216" y="4902200"/>
            <a:ext cx="8891111" cy="2590800"/>
          </a:xfrm>
          <a:prstGeom prst="rect">
            <a:avLst/>
          </a:prstGeom>
          <a:noFill/>
          <a:ln/>
        </p:spPr>
      </p:sp>
      <p:sp>
        <p:nvSpPr>
          <p:cNvPr id="39" name="Shape 9"/>
          <p:cNvSpPr/>
          <p:nvPr/>
        </p:nvSpPr>
        <p:spPr>
          <a:xfrm>
            <a:off x="12930216" y="5384800"/>
            <a:ext cx="1625803" cy="1625600"/>
          </a:xfrm>
          <a:prstGeom prst="roundRect">
            <a:avLst>
              <a:gd name="adj" fmla="val 78188"/>
            </a:avLst>
          </a:prstGeom>
          <a:noFill/>
          <a:ln/>
        </p:spPr>
      </p:sp>
      <p:pic>
        <p:nvPicPr>
          <p:cNvPr id="40" name="Image 28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930216" y="5384800"/>
            <a:ext cx="1625803" cy="1625600"/>
          </a:xfrm>
          <a:prstGeom prst="rect">
            <a:avLst/>
          </a:prstGeom>
        </p:spPr>
      </p:pic>
      <p:sp>
        <p:nvSpPr>
          <p:cNvPr id="42" name="Shape 10"/>
          <p:cNvSpPr/>
          <p:nvPr/>
        </p:nvSpPr>
        <p:spPr>
          <a:xfrm>
            <a:off x="14962470" y="4902200"/>
            <a:ext cx="6858857" cy="2590800"/>
          </a:xfrm>
          <a:prstGeom prst="rect">
            <a:avLst/>
          </a:prstGeom>
          <a:noFill/>
          <a:ln/>
        </p:spPr>
      </p:sp>
      <p:sp>
        <p:nvSpPr>
          <p:cNvPr id="45" name="Shape 13"/>
          <p:cNvSpPr/>
          <p:nvPr/>
        </p:nvSpPr>
        <p:spPr>
          <a:xfrm>
            <a:off x="2553019" y="9042400"/>
            <a:ext cx="8891111" cy="2590800"/>
          </a:xfrm>
          <a:prstGeom prst="rect">
            <a:avLst/>
          </a:prstGeom>
          <a:noFill/>
          <a:ln/>
        </p:spPr>
      </p:sp>
      <p:sp>
        <p:nvSpPr>
          <p:cNvPr id="46" name="Shape 14"/>
          <p:cNvSpPr/>
          <p:nvPr/>
        </p:nvSpPr>
        <p:spPr>
          <a:xfrm>
            <a:off x="2553019" y="9525000"/>
            <a:ext cx="1625803" cy="1625600"/>
          </a:xfrm>
          <a:prstGeom prst="roundRect">
            <a:avLst>
              <a:gd name="adj" fmla="val 78188"/>
            </a:avLst>
          </a:prstGeom>
          <a:noFill/>
          <a:ln/>
        </p:spPr>
      </p:sp>
      <p:pic>
        <p:nvPicPr>
          <p:cNvPr id="47" name="Image 30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553019" y="9525000"/>
            <a:ext cx="1625803" cy="1625600"/>
          </a:xfrm>
          <a:prstGeom prst="rect">
            <a:avLst/>
          </a:prstGeom>
        </p:spPr>
      </p:pic>
      <p:sp>
        <p:nvSpPr>
          <p:cNvPr id="49" name="Shape 15"/>
          <p:cNvSpPr/>
          <p:nvPr/>
        </p:nvSpPr>
        <p:spPr>
          <a:xfrm>
            <a:off x="4585273" y="9042400"/>
            <a:ext cx="6858857" cy="2590800"/>
          </a:xfrm>
          <a:prstGeom prst="rect">
            <a:avLst/>
          </a:prstGeom>
          <a:noFill/>
          <a:ln/>
        </p:spPr>
      </p:sp>
      <p:sp>
        <p:nvSpPr>
          <p:cNvPr id="52" name="Shape 18"/>
          <p:cNvSpPr/>
          <p:nvPr/>
        </p:nvSpPr>
        <p:spPr>
          <a:xfrm>
            <a:off x="12930216" y="9042400"/>
            <a:ext cx="8891111" cy="2590800"/>
          </a:xfrm>
          <a:prstGeom prst="rect">
            <a:avLst/>
          </a:prstGeom>
          <a:noFill/>
          <a:ln/>
        </p:spPr>
      </p:sp>
      <p:sp>
        <p:nvSpPr>
          <p:cNvPr id="53" name="Shape 19"/>
          <p:cNvSpPr/>
          <p:nvPr/>
        </p:nvSpPr>
        <p:spPr>
          <a:xfrm>
            <a:off x="12930216" y="9525000"/>
            <a:ext cx="1625803" cy="1625600"/>
          </a:xfrm>
          <a:prstGeom prst="roundRect">
            <a:avLst>
              <a:gd name="adj" fmla="val 78188"/>
            </a:avLst>
          </a:prstGeom>
          <a:noFill/>
          <a:ln/>
        </p:spPr>
      </p:sp>
      <p:pic>
        <p:nvPicPr>
          <p:cNvPr id="54" name="Image 32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930216" y="9525000"/>
            <a:ext cx="1625803" cy="1625600"/>
          </a:xfrm>
          <a:prstGeom prst="rect">
            <a:avLst/>
          </a:prstGeom>
        </p:spPr>
      </p:pic>
      <p:sp>
        <p:nvSpPr>
          <p:cNvPr id="56" name="Shape 20"/>
          <p:cNvSpPr/>
          <p:nvPr/>
        </p:nvSpPr>
        <p:spPr>
          <a:xfrm>
            <a:off x="14962470" y="9042400"/>
            <a:ext cx="6858857" cy="2590800"/>
          </a:xfrm>
          <a:prstGeom prst="rect">
            <a:avLst/>
          </a:prstGeom>
          <a:noFill/>
          <a:ln/>
        </p:spPr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0E7184-F568-2F3C-6D84-BDB4163E9223}"/>
              </a:ext>
            </a:extLst>
          </p:cNvPr>
          <p:cNvSpPr txBox="1"/>
          <p:nvPr/>
        </p:nvSpPr>
        <p:spPr>
          <a:xfrm>
            <a:off x="1749947" y="8314204"/>
            <a:ext cx="48577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Социальные сети </a:t>
            </a:r>
            <a:endParaRPr lang="ru-RU" sz="6000" dirty="0">
              <a:latin typeface="Corbel Light" panose="020B0303020204020204" pitchFamily="34" charset="0"/>
            </a:endParaRP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0EA341E8-8D02-7524-2298-E2D007C6CBF3}"/>
              </a:ext>
            </a:extLst>
          </p:cNvPr>
          <p:cNvCxnSpPr/>
          <p:nvPr/>
        </p:nvCxnSpPr>
        <p:spPr>
          <a:xfrm>
            <a:off x="6998574" y="3986321"/>
            <a:ext cx="0" cy="8325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F9812B6-4EE7-4A38-93FC-C308579D66C6}"/>
              </a:ext>
            </a:extLst>
          </p:cNvPr>
          <p:cNvSpPr txBox="1"/>
          <p:nvPr/>
        </p:nvSpPr>
        <p:spPr>
          <a:xfrm>
            <a:off x="7240513" y="8356768"/>
            <a:ext cx="4857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latin typeface="Corbel Light" panose="020B0303020204020204" pitchFamily="34" charset="0"/>
              </a:rPr>
              <a:t>Видеоигры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4A8776F4-5BC6-CA11-79EA-7B296BDC631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635973" y="4335385"/>
            <a:ext cx="3665783" cy="366578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873B9620-BED9-2855-CE67-E62E7060C4E6}"/>
              </a:ext>
            </a:extLst>
          </p:cNvPr>
          <p:cNvSpPr txBox="1"/>
          <p:nvPr/>
        </p:nvSpPr>
        <p:spPr>
          <a:xfrm>
            <a:off x="11914454" y="8323103"/>
            <a:ext cx="4857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latin typeface="Corbel Light" panose="020B0303020204020204" pitchFamily="34" charset="0"/>
              </a:rPr>
              <a:t>Медицина</a:t>
            </a:r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A8114649-29B0-A1A0-78AD-D1308FF0E8F3}"/>
              </a:ext>
            </a:extLst>
          </p:cNvPr>
          <p:cNvCxnSpPr/>
          <p:nvPr/>
        </p:nvCxnSpPr>
        <p:spPr>
          <a:xfrm>
            <a:off x="17163081" y="3995220"/>
            <a:ext cx="0" cy="8325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878A2-4379-1C7B-2916-CA5476B59E2E}"/>
              </a:ext>
            </a:extLst>
          </p:cNvPr>
          <p:cNvSpPr txBox="1"/>
          <p:nvPr/>
        </p:nvSpPr>
        <p:spPr>
          <a:xfrm>
            <a:off x="17500524" y="8314204"/>
            <a:ext cx="485774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dirty="0">
                <a:latin typeface="Corbel Light" panose="020B0303020204020204" pitchFamily="34" charset="0"/>
              </a:rPr>
              <a:t>Занятия спортом</a:t>
            </a:r>
          </a:p>
        </p:txBody>
      </p: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0BD5EE86-DDC2-C5C5-2DC3-81BC81BF8865}"/>
              </a:ext>
            </a:extLst>
          </p:cNvPr>
          <p:cNvCxnSpPr/>
          <p:nvPr/>
        </p:nvCxnSpPr>
        <p:spPr>
          <a:xfrm>
            <a:off x="11921649" y="3995220"/>
            <a:ext cx="0" cy="83254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6AA03F34-B359-4606-FA60-F43CF91E539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2586198" y="4381042"/>
            <a:ext cx="3912335" cy="3912335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D12E7553-20E3-D4EC-8BC3-03615F28DA54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7952208" y="4028815"/>
            <a:ext cx="4318975" cy="4318975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FA6ABA51-85DB-75A8-6450-21AB2CB127E5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134732" y="4322507"/>
            <a:ext cx="3855276" cy="3855276"/>
          </a:xfrm>
          <a:prstGeom prst="rect">
            <a:avLst/>
          </a:prstGeom>
        </p:spPr>
      </p:pic>
      <p:pic>
        <p:nvPicPr>
          <p:cNvPr id="90" name="Image 52" descr="preencoded.png">
            <a:extLst>
              <a:ext uri="{FF2B5EF4-FFF2-40B4-BE49-F238E27FC236}">
                <a16:creationId xmlns:a16="http://schemas.microsoft.com/office/drawing/2014/main" id="{DD63A036-B4B9-9981-A2CD-5F93F3172FCE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-1642671" y="10461936"/>
            <a:ext cx="3691407" cy="2936491"/>
          </a:xfrm>
          <a:prstGeom prst="rect">
            <a:avLst/>
          </a:prstGeom>
        </p:spPr>
      </p:pic>
      <p:pic>
        <p:nvPicPr>
          <p:cNvPr id="91" name="Image 62" descr="preencoded.png">
            <a:extLst>
              <a:ext uri="{FF2B5EF4-FFF2-40B4-BE49-F238E27FC236}">
                <a16:creationId xmlns:a16="http://schemas.microsoft.com/office/drawing/2014/main" id="{A3878D93-1FF0-2A35-6CCF-011A2FCE3EF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3117238" y="9839247"/>
            <a:ext cx="1346026" cy="2721459"/>
          </a:xfrm>
          <a:prstGeom prst="rect">
            <a:avLst/>
          </a:prstGeom>
        </p:spPr>
      </p:pic>
      <p:pic>
        <p:nvPicPr>
          <p:cNvPr id="92" name="Image 63" descr="preencoded.png">
            <a:extLst>
              <a:ext uri="{FF2B5EF4-FFF2-40B4-BE49-F238E27FC236}">
                <a16:creationId xmlns:a16="http://schemas.microsoft.com/office/drawing/2014/main" id="{2D133692-897D-0288-E39D-A210C95291C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2824752" y="12100814"/>
            <a:ext cx="673190" cy="1360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A4C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sp>
        <p:nvSpPr>
          <p:cNvPr id="4" name="Text 1"/>
          <p:cNvSpPr/>
          <p:nvPr/>
        </p:nvSpPr>
        <p:spPr>
          <a:xfrm>
            <a:off x="5198026" y="888355"/>
            <a:ext cx="13990993" cy="1659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ru-RU" sz="9600" kern="100" dirty="0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Преимущества </a:t>
            </a:r>
            <a:r>
              <a:rPr lang="ru-RU" sz="9600" kern="100" dirty="0" err="1">
                <a:effectLst/>
                <a:latin typeface="Corbel Light" panose="020B0303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MediaPipe</a:t>
            </a:r>
            <a:endParaRPr lang="en-US" sz="102800" dirty="0">
              <a:latin typeface="Corbel Light" panose="020B0303020204020204" pitchFamily="34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286" y="4000500"/>
            <a:ext cx="6096762" cy="6096000"/>
          </a:xfrm>
          <a:prstGeom prst="rect">
            <a:avLst/>
          </a:prstGeom>
        </p:spPr>
      </p:pic>
      <p:sp>
        <p:nvSpPr>
          <p:cNvPr id="27" name="Shape 2"/>
          <p:cNvSpPr/>
          <p:nvPr/>
        </p:nvSpPr>
        <p:spPr>
          <a:xfrm>
            <a:off x="2438705" y="7620000"/>
            <a:ext cx="5791924" cy="787400"/>
          </a:xfrm>
          <a:prstGeom prst="rect">
            <a:avLst/>
          </a:prstGeom>
          <a:noFill/>
          <a:ln/>
        </p:spPr>
      </p:sp>
      <p:sp>
        <p:nvSpPr>
          <p:cNvPr id="28" name="Text 3"/>
          <p:cNvSpPr/>
          <p:nvPr/>
        </p:nvSpPr>
        <p:spPr>
          <a:xfrm>
            <a:off x="2337092" y="7620000"/>
            <a:ext cx="5995149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ru-RU" sz="5400" dirty="0">
                <a:solidFill>
                  <a:srgbClr val="000000">
                    <a:alpha val="100000"/>
                  </a:srgbClr>
                </a:solidFill>
                <a:latin typeface="Corbel Light" panose="020B0303020204020204" pitchFamily="34" charset="0"/>
                <a:ea typeface="Chakra Petch Bold" pitchFamily="34" charset="-122"/>
                <a:cs typeface="Chakra Petch Bold" pitchFamily="34" charset="-120"/>
              </a:rPr>
              <a:t>Простота </a:t>
            </a:r>
            <a:endParaRPr lang="en-US" sz="5400" dirty="0">
              <a:latin typeface="Corbel Light" panose="020B0303020204020204" pitchFamily="34" charset="0"/>
            </a:endParaRPr>
          </a:p>
        </p:txBody>
      </p:sp>
      <p:pic>
        <p:nvPicPr>
          <p:cNvPr id="29" name="Image 2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143" y="4000500"/>
            <a:ext cx="6096762" cy="6096000"/>
          </a:xfrm>
          <a:prstGeom prst="rect">
            <a:avLst/>
          </a:prstGeom>
        </p:spPr>
      </p:pic>
      <p:sp>
        <p:nvSpPr>
          <p:cNvPr id="34" name="Shape 4"/>
          <p:cNvSpPr/>
          <p:nvPr/>
        </p:nvSpPr>
        <p:spPr>
          <a:xfrm>
            <a:off x="9297562" y="7620000"/>
            <a:ext cx="5791924" cy="787400"/>
          </a:xfrm>
          <a:prstGeom prst="rect">
            <a:avLst/>
          </a:prstGeom>
          <a:noFill/>
          <a:ln/>
        </p:spPr>
      </p:sp>
      <p:sp>
        <p:nvSpPr>
          <p:cNvPr id="35" name="Text 5"/>
          <p:cNvSpPr/>
          <p:nvPr/>
        </p:nvSpPr>
        <p:spPr>
          <a:xfrm>
            <a:off x="9195949" y="7620000"/>
            <a:ext cx="5995149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ru-RU" sz="5400" dirty="0">
                <a:solidFill>
                  <a:srgbClr val="000000">
                    <a:alpha val="100000"/>
                  </a:srgbClr>
                </a:solidFill>
                <a:latin typeface="Corbel Light" panose="020B0303020204020204" pitchFamily="34" charset="0"/>
                <a:ea typeface="Chakra Petch Bold" pitchFamily="34" charset="-122"/>
                <a:cs typeface="Chakra Petch Bold" pitchFamily="34" charset="-120"/>
              </a:rPr>
              <a:t>Гибкость </a:t>
            </a:r>
            <a:endParaRPr lang="en-US" sz="5400" dirty="0">
              <a:latin typeface="Corbel Light" panose="020B0303020204020204" pitchFamily="34" charset="0"/>
            </a:endParaRPr>
          </a:p>
        </p:txBody>
      </p:sp>
      <p:pic>
        <p:nvPicPr>
          <p:cNvPr id="36" name="Image 28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4000" y="4000500"/>
            <a:ext cx="6096762" cy="6096000"/>
          </a:xfrm>
          <a:prstGeom prst="rect">
            <a:avLst/>
          </a:prstGeom>
        </p:spPr>
      </p:pic>
      <p:sp>
        <p:nvSpPr>
          <p:cNvPr id="53" name="Shape 6"/>
          <p:cNvSpPr/>
          <p:nvPr/>
        </p:nvSpPr>
        <p:spPr>
          <a:xfrm>
            <a:off x="16156419" y="7620012"/>
            <a:ext cx="5791924" cy="787400"/>
          </a:xfrm>
          <a:prstGeom prst="rect">
            <a:avLst/>
          </a:prstGeom>
          <a:noFill/>
          <a:ln/>
        </p:spPr>
      </p:sp>
      <p:sp>
        <p:nvSpPr>
          <p:cNvPr id="54" name="Text 7"/>
          <p:cNvSpPr/>
          <p:nvPr/>
        </p:nvSpPr>
        <p:spPr>
          <a:xfrm>
            <a:off x="16054807" y="7620012"/>
            <a:ext cx="5995149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ru-RU" sz="5400" dirty="0">
                <a:solidFill>
                  <a:srgbClr val="000000">
                    <a:alpha val="100000"/>
                  </a:srgbClr>
                </a:solidFill>
                <a:latin typeface="Corbel Light" panose="020B0303020204020204" pitchFamily="34" charset="0"/>
                <a:ea typeface="Chakra Petch Bold" pitchFamily="34" charset="-122"/>
                <a:cs typeface="Chakra Petch Bold" pitchFamily="34" charset="-120"/>
              </a:rPr>
              <a:t>Быстродействие  </a:t>
            </a:r>
            <a:endParaRPr lang="en-US" sz="5400" dirty="0">
              <a:latin typeface="Corbel Light" panose="020B0303020204020204" pitchFamily="34" charset="0"/>
            </a:endParaRPr>
          </a:p>
        </p:txBody>
      </p:sp>
      <p:pic>
        <p:nvPicPr>
          <p:cNvPr id="55" name="Image 4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38" y="9969500"/>
            <a:ext cx="17196974" cy="416967"/>
          </a:xfrm>
          <a:prstGeom prst="rect">
            <a:avLst/>
          </a:prstGeom>
        </p:spPr>
      </p:pic>
      <p:pic>
        <p:nvPicPr>
          <p:cNvPr id="56" name="Image 4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38" y="10524443"/>
            <a:ext cx="17196974" cy="416967"/>
          </a:xfrm>
          <a:prstGeom prst="rect">
            <a:avLst/>
          </a:prstGeom>
        </p:spPr>
      </p:pic>
      <p:pic>
        <p:nvPicPr>
          <p:cNvPr id="57" name="Image 4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38" y="11079187"/>
            <a:ext cx="17196974" cy="416967"/>
          </a:xfrm>
          <a:prstGeom prst="rect">
            <a:avLst/>
          </a:prstGeom>
        </p:spPr>
      </p:pic>
      <p:pic>
        <p:nvPicPr>
          <p:cNvPr id="58" name="Image 4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38" y="11634143"/>
            <a:ext cx="17196974" cy="416967"/>
          </a:xfrm>
          <a:prstGeom prst="rect">
            <a:avLst/>
          </a:prstGeom>
        </p:spPr>
      </p:pic>
      <p:pic>
        <p:nvPicPr>
          <p:cNvPr id="59" name="Image 4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38" y="12189085"/>
            <a:ext cx="17196974" cy="416967"/>
          </a:xfrm>
          <a:prstGeom prst="rect">
            <a:avLst/>
          </a:prstGeom>
        </p:spPr>
      </p:pic>
      <p:pic>
        <p:nvPicPr>
          <p:cNvPr id="60" name="Image 50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38" y="12744028"/>
            <a:ext cx="17196974" cy="416967"/>
          </a:xfrm>
          <a:prstGeom prst="rect">
            <a:avLst/>
          </a:prstGeom>
        </p:spPr>
      </p:pic>
      <p:pic>
        <p:nvPicPr>
          <p:cNvPr id="61" name="Image 51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38" y="13298773"/>
            <a:ext cx="17196974" cy="416967"/>
          </a:xfrm>
          <a:prstGeom prst="rect">
            <a:avLst/>
          </a:prstGeom>
        </p:spPr>
      </p:pic>
      <p:pic>
        <p:nvPicPr>
          <p:cNvPr id="62" name="Image 5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0724" y="787400"/>
            <a:ext cx="3691407" cy="2936491"/>
          </a:xfrm>
          <a:prstGeom prst="rect">
            <a:avLst/>
          </a:prstGeom>
        </p:spPr>
      </p:pic>
      <p:pic>
        <p:nvPicPr>
          <p:cNvPr id="72" name="Image 6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98086" y="381794"/>
            <a:ext cx="1346026" cy="2721459"/>
          </a:xfrm>
          <a:prstGeom prst="rect">
            <a:avLst/>
          </a:prstGeom>
        </p:spPr>
      </p:pic>
      <p:pic>
        <p:nvPicPr>
          <p:cNvPr id="73" name="Image 63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405600" y="2643361"/>
            <a:ext cx="673190" cy="1360500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5521229B-69E4-3E26-0CA0-6F9C5078729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89779" y="4801930"/>
            <a:ext cx="2807486" cy="2807486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73B65215-FCC9-0163-EC7E-33124B6532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63069" y="4934076"/>
            <a:ext cx="2543194" cy="254319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290E1790-9625-03D0-790C-73002BE8973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421613" y="4519336"/>
            <a:ext cx="3153304" cy="3153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E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67EBD-61F7-A7C4-66D5-F3EFEE2E4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D85BD74-F30C-9DE4-9717-9E09C2081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7459" y="8569096"/>
            <a:ext cx="42379" cy="143973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D41D6865-23A8-A5D9-D4C6-6617D5351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9189" y="8569096"/>
            <a:ext cx="143991" cy="143973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DFC884DE-17DE-80C3-2D80-744E62F3D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2336" y="8569096"/>
            <a:ext cx="143991" cy="143973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2149947D-F029-7AAB-AA63-2848195A4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5679" y="8569096"/>
            <a:ext cx="143991" cy="143973"/>
          </a:xfrm>
          <a:prstGeom prst="rect">
            <a:avLst/>
          </a:prstGeom>
        </p:spPr>
      </p:pic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241AC002-F298-7072-E2BB-916BC2EA13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1368" y="1270000"/>
            <a:ext cx="143991" cy="143973"/>
          </a:xfrm>
          <a:prstGeom prst="rect">
            <a:avLst/>
          </a:prstGeom>
        </p:spPr>
      </p:pic>
      <p:pic>
        <p:nvPicPr>
          <p:cNvPr id="7" name="Image 5" descr="preencoded.png">
            <a:extLst>
              <a:ext uri="{FF2B5EF4-FFF2-40B4-BE49-F238E27FC236}">
                <a16:creationId xmlns:a16="http://schemas.microsoft.com/office/drawing/2014/main" id="{2F6E219C-C254-A9DB-D855-3ADD66761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4710" y="1270000"/>
            <a:ext cx="143991" cy="143973"/>
          </a:xfrm>
          <a:prstGeom prst="rect">
            <a:avLst/>
          </a:prstGeom>
        </p:spPr>
      </p:pic>
      <p:pic>
        <p:nvPicPr>
          <p:cNvPr id="8" name="Image 6" descr="preencoded.png">
            <a:extLst>
              <a:ext uri="{FF2B5EF4-FFF2-40B4-BE49-F238E27FC236}">
                <a16:creationId xmlns:a16="http://schemas.microsoft.com/office/drawing/2014/main" id="{74E05141-2219-8C62-1412-0A347A2794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7858" y="1270000"/>
            <a:ext cx="143991" cy="143973"/>
          </a:xfrm>
          <a:prstGeom prst="rect">
            <a:avLst/>
          </a:prstGeom>
        </p:spPr>
      </p:pic>
      <p:pic>
        <p:nvPicPr>
          <p:cNvPr id="9" name="Image 7" descr="preencoded.png">
            <a:extLst>
              <a:ext uri="{FF2B5EF4-FFF2-40B4-BE49-F238E27FC236}">
                <a16:creationId xmlns:a16="http://schemas.microsoft.com/office/drawing/2014/main" id="{73E5EA17-A5DB-40EB-0CB0-702EE02F6E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1200" y="1270000"/>
            <a:ext cx="143991" cy="143973"/>
          </a:xfrm>
          <a:prstGeom prst="rect">
            <a:avLst/>
          </a:prstGeom>
        </p:spPr>
      </p:pic>
      <p:pic>
        <p:nvPicPr>
          <p:cNvPr id="10" name="Image 8" descr="preencoded.png">
            <a:extLst>
              <a:ext uri="{FF2B5EF4-FFF2-40B4-BE49-F238E27FC236}">
                <a16:creationId xmlns:a16="http://schemas.microsoft.com/office/drawing/2014/main" id="{8BE6C12D-2FD7-20BD-DCF2-D65EFC30BF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47459" y="9352145"/>
            <a:ext cx="42379" cy="143973"/>
          </a:xfrm>
          <a:prstGeom prst="rect">
            <a:avLst/>
          </a:prstGeom>
        </p:spPr>
      </p:pic>
      <p:pic>
        <p:nvPicPr>
          <p:cNvPr id="11" name="Image 9" descr="preencoded.png">
            <a:extLst>
              <a:ext uri="{FF2B5EF4-FFF2-40B4-BE49-F238E27FC236}">
                <a16:creationId xmlns:a16="http://schemas.microsoft.com/office/drawing/2014/main" id="{F0BCFEEB-BDF9-F53F-AEB5-AD399D5FDC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29189" y="9352145"/>
            <a:ext cx="143991" cy="143973"/>
          </a:xfrm>
          <a:prstGeom prst="rect">
            <a:avLst/>
          </a:prstGeom>
        </p:spPr>
      </p:pic>
      <p:pic>
        <p:nvPicPr>
          <p:cNvPr id="12" name="Image 10" descr="preencoded.png">
            <a:extLst>
              <a:ext uri="{FF2B5EF4-FFF2-40B4-BE49-F238E27FC236}">
                <a16:creationId xmlns:a16="http://schemas.microsoft.com/office/drawing/2014/main" id="{0E04138C-E957-5812-3B96-85E3224A3A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812336" y="9352145"/>
            <a:ext cx="143991" cy="143973"/>
          </a:xfrm>
          <a:prstGeom prst="rect">
            <a:avLst/>
          </a:prstGeom>
        </p:spPr>
      </p:pic>
      <p:pic>
        <p:nvPicPr>
          <p:cNvPr id="13" name="Image 11" descr="preencoded.png">
            <a:extLst>
              <a:ext uri="{FF2B5EF4-FFF2-40B4-BE49-F238E27FC236}">
                <a16:creationId xmlns:a16="http://schemas.microsoft.com/office/drawing/2014/main" id="{0F7EB829-BEAE-E56B-8DF6-170ACFC04F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595679" y="9352145"/>
            <a:ext cx="143991" cy="143973"/>
          </a:xfrm>
          <a:prstGeom prst="rect">
            <a:avLst/>
          </a:prstGeom>
        </p:spPr>
      </p:pic>
      <p:pic>
        <p:nvPicPr>
          <p:cNvPr id="14" name="Image 12" descr="preencoded.png">
            <a:extLst>
              <a:ext uri="{FF2B5EF4-FFF2-40B4-BE49-F238E27FC236}">
                <a16:creationId xmlns:a16="http://schemas.microsoft.com/office/drawing/2014/main" id="{32533B75-4D72-7C3C-C078-9AA1C28F17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31368" y="2053049"/>
            <a:ext cx="143991" cy="143973"/>
          </a:xfrm>
          <a:prstGeom prst="rect">
            <a:avLst/>
          </a:prstGeom>
        </p:spPr>
      </p:pic>
      <p:pic>
        <p:nvPicPr>
          <p:cNvPr id="15" name="Image 13" descr="preencoded.png">
            <a:extLst>
              <a:ext uri="{FF2B5EF4-FFF2-40B4-BE49-F238E27FC236}">
                <a16:creationId xmlns:a16="http://schemas.microsoft.com/office/drawing/2014/main" id="{E2CD1D3F-5AAD-FED6-10EE-B4695D1C38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14710" y="2053049"/>
            <a:ext cx="143991" cy="143973"/>
          </a:xfrm>
          <a:prstGeom prst="rect">
            <a:avLst/>
          </a:prstGeom>
        </p:spPr>
      </p:pic>
      <p:pic>
        <p:nvPicPr>
          <p:cNvPr id="16" name="Image 14" descr="preencoded.png">
            <a:extLst>
              <a:ext uri="{FF2B5EF4-FFF2-40B4-BE49-F238E27FC236}">
                <a16:creationId xmlns:a16="http://schemas.microsoft.com/office/drawing/2014/main" id="{52A4B57F-4F5A-D51F-CF62-0B361CAE91C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97858" y="2053049"/>
            <a:ext cx="143991" cy="143973"/>
          </a:xfrm>
          <a:prstGeom prst="rect">
            <a:avLst/>
          </a:prstGeom>
        </p:spPr>
      </p:pic>
      <p:pic>
        <p:nvPicPr>
          <p:cNvPr id="17" name="Image 15" descr="preencoded.png">
            <a:extLst>
              <a:ext uri="{FF2B5EF4-FFF2-40B4-BE49-F238E27FC236}">
                <a16:creationId xmlns:a16="http://schemas.microsoft.com/office/drawing/2014/main" id="{15D57279-B14F-D870-CFF8-700E6D5BE3A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381200" y="2053049"/>
            <a:ext cx="143991" cy="143973"/>
          </a:xfrm>
          <a:prstGeom prst="rect">
            <a:avLst/>
          </a:prstGeom>
        </p:spPr>
      </p:pic>
      <p:pic>
        <p:nvPicPr>
          <p:cNvPr id="18" name="Image 16" descr="preencoded.png">
            <a:extLst>
              <a:ext uri="{FF2B5EF4-FFF2-40B4-BE49-F238E27FC236}">
                <a16:creationId xmlns:a16="http://schemas.microsoft.com/office/drawing/2014/main" id="{C971C067-234C-14B4-B2E6-8304C03E308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347459" y="10135194"/>
            <a:ext cx="42379" cy="143973"/>
          </a:xfrm>
          <a:prstGeom prst="rect">
            <a:avLst/>
          </a:prstGeom>
        </p:spPr>
      </p:pic>
      <p:pic>
        <p:nvPicPr>
          <p:cNvPr id="19" name="Image 17" descr="preencoded.png">
            <a:extLst>
              <a:ext uri="{FF2B5EF4-FFF2-40B4-BE49-F238E27FC236}">
                <a16:creationId xmlns:a16="http://schemas.microsoft.com/office/drawing/2014/main" id="{873BE280-BE12-5234-4F70-CE4DC32B1BD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029189" y="10135194"/>
            <a:ext cx="143991" cy="143973"/>
          </a:xfrm>
          <a:prstGeom prst="rect">
            <a:avLst/>
          </a:prstGeom>
        </p:spPr>
      </p:pic>
      <p:pic>
        <p:nvPicPr>
          <p:cNvPr id="20" name="Image 18" descr="preencoded.png">
            <a:extLst>
              <a:ext uri="{FF2B5EF4-FFF2-40B4-BE49-F238E27FC236}">
                <a16:creationId xmlns:a16="http://schemas.microsoft.com/office/drawing/2014/main" id="{37C30239-6B29-74B8-D7B7-87365545B52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812336" y="10135194"/>
            <a:ext cx="143991" cy="143973"/>
          </a:xfrm>
          <a:prstGeom prst="rect">
            <a:avLst/>
          </a:prstGeom>
        </p:spPr>
      </p:pic>
      <p:pic>
        <p:nvPicPr>
          <p:cNvPr id="21" name="Image 19" descr="preencoded.png">
            <a:extLst>
              <a:ext uri="{FF2B5EF4-FFF2-40B4-BE49-F238E27FC236}">
                <a16:creationId xmlns:a16="http://schemas.microsoft.com/office/drawing/2014/main" id="{E16C7846-F181-00F3-0F26-EFB894ECA38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3595679" y="10135194"/>
            <a:ext cx="143991" cy="143973"/>
          </a:xfrm>
          <a:prstGeom prst="rect">
            <a:avLst/>
          </a:prstGeom>
        </p:spPr>
      </p:pic>
      <p:pic>
        <p:nvPicPr>
          <p:cNvPr id="22" name="Image 20" descr="preencoded.png">
            <a:extLst>
              <a:ext uri="{FF2B5EF4-FFF2-40B4-BE49-F238E27FC236}">
                <a16:creationId xmlns:a16="http://schemas.microsoft.com/office/drawing/2014/main" id="{6CE96B21-84E6-65F6-DDE2-A2B67433908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31368" y="2836098"/>
            <a:ext cx="143991" cy="143973"/>
          </a:xfrm>
          <a:prstGeom prst="rect">
            <a:avLst/>
          </a:prstGeom>
        </p:spPr>
      </p:pic>
      <p:pic>
        <p:nvPicPr>
          <p:cNvPr id="23" name="Image 21" descr="preencoded.png">
            <a:extLst>
              <a:ext uri="{FF2B5EF4-FFF2-40B4-BE49-F238E27FC236}">
                <a16:creationId xmlns:a16="http://schemas.microsoft.com/office/drawing/2014/main" id="{E723C505-3EAE-0A4F-E651-2B4B4067219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14710" y="2836098"/>
            <a:ext cx="143991" cy="143973"/>
          </a:xfrm>
          <a:prstGeom prst="rect">
            <a:avLst/>
          </a:prstGeom>
        </p:spPr>
      </p:pic>
      <p:pic>
        <p:nvPicPr>
          <p:cNvPr id="24" name="Image 22" descr="preencoded.png">
            <a:extLst>
              <a:ext uri="{FF2B5EF4-FFF2-40B4-BE49-F238E27FC236}">
                <a16:creationId xmlns:a16="http://schemas.microsoft.com/office/drawing/2014/main" id="{13989EDB-E9DE-283F-B2AC-5D8F2C8519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7858" y="2836098"/>
            <a:ext cx="143991" cy="143973"/>
          </a:xfrm>
          <a:prstGeom prst="rect">
            <a:avLst/>
          </a:prstGeom>
        </p:spPr>
      </p:pic>
      <p:pic>
        <p:nvPicPr>
          <p:cNvPr id="25" name="Image 23" descr="preencoded.png">
            <a:extLst>
              <a:ext uri="{FF2B5EF4-FFF2-40B4-BE49-F238E27FC236}">
                <a16:creationId xmlns:a16="http://schemas.microsoft.com/office/drawing/2014/main" id="{C67E1FB4-E177-18CA-3992-BB13235A34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81200" y="2836098"/>
            <a:ext cx="143991" cy="143973"/>
          </a:xfrm>
          <a:prstGeom prst="rect">
            <a:avLst/>
          </a:prstGeom>
        </p:spPr>
      </p:pic>
      <p:pic>
        <p:nvPicPr>
          <p:cNvPr id="26" name="Image 24" descr="preencoded.png">
            <a:extLst>
              <a:ext uri="{FF2B5EF4-FFF2-40B4-BE49-F238E27FC236}">
                <a16:creationId xmlns:a16="http://schemas.microsoft.com/office/drawing/2014/main" id="{9438D4B3-45BD-50B9-FAE3-EBB053CF9A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1347459" y="10918440"/>
            <a:ext cx="42379" cy="143973"/>
          </a:xfrm>
          <a:prstGeom prst="rect">
            <a:avLst/>
          </a:prstGeom>
        </p:spPr>
      </p:pic>
      <p:pic>
        <p:nvPicPr>
          <p:cNvPr id="27" name="Image 25" descr="preencoded.png">
            <a:extLst>
              <a:ext uri="{FF2B5EF4-FFF2-40B4-BE49-F238E27FC236}">
                <a16:creationId xmlns:a16="http://schemas.microsoft.com/office/drawing/2014/main" id="{A66B7505-9A3E-8188-61F8-F9C015CA5C8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2029189" y="10918439"/>
            <a:ext cx="143991" cy="143973"/>
          </a:xfrm>
          <a:prstGeom prst="rect">
            <a:avLst/>
          </a:prstGeom>
        </p:spPr>
      </p:pic>
      <p:pic>
        <p:nvPicPr>
          <p:cNvPr id="28" name="Image 26" descr="preencoded.png">
            <a:extLst>
              <a:ext uri="{FF2B5EF4-FFF2-40B4-BE49-F238E27FC236}">
                <a16:creationId xmlns:a16="http://schemas.microsoft.com/office/drawing/2014/main" id="{2AFF9539-0C00-1190-2A4E-CE73E63DEC2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2812336" y="10918439"/>
            <a:ext cx="143991" cy="143973"/>
          </a:xfrm>
          <a:prstGeom prst="rect">
            <a:avLst/>
          </a:prstGeom>
        </p:spPr>
      </p:pic>
      <p:pic>
        <p:nvPicPr>
          <p:cNvPr id="29" name="Image 27" descr="preencoded.png">
            <a:extLst>
              <a:ext uri="{FF2B5EF4-FFF2-40B4-BE49-F238E27FC236}">
                <a16:creationId xmlns:a16="http://schemas.microsoft.com/office/drawing/2014/main" id="{8AF98F51-CD2C-D6EB-8067-E9CE9E35018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3595679" y="10918439"/>
            <a:ext cx="143991" cy="143973"/>
          </a:xfrm>
          <a:prstGeom prst="rect">
            <a:avLst/>
          </a:prstGeom>
        </p:spPr>
      </p:pic>
      <p:pic>
        <p:nvPicPr>
          <p:cNvPr id="30" name="Image 28" descr="preencoded.png">
            <a:extLst>
              <a:ext uri="{FF2B5EF4-FFF2-40B4-BE49-F238E27FC236}">
                <a16:creationId xmlns:a16="http://schemas.microsoft.com/office/drawing/2014/main" id="{D02148E1-E82D-1FCF-EF4E-7C8EE8291AD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031368" y="3619343"/>
            <a:ext cx="143991" cy="143973"/>
          </a:xfrm>
          <a:prstGeom prst="rect">
            <a:avLst/>
          </a:prstGeom>
        </p:spPr>
      </p:pic>
      <p:pic>
        <p:nvPicPr>
          <p:cNvPr id="31" name="Image 29" descr="preencoded.png">
            <a:extLst>
              <a:ext uri="{FF2B5EF4-FFF2-40B4-BE49-F238E27FC236}">
                <a16:creationId xmlns:a16="http://schemas.microsoft.com/office/drawing/2014/main" id="{ADF7AA16-6A5A-DE61-40CF-29249C69D65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814710" y="3619343"/>
            <a:ext cx="143991" cy="143973"/>
          </a:xfrm>
          <a:prstGeom prst="rect">
            <a:avLst/>
          </a:prstGeom>
        </p:spPr>
      </p:pic>
      <p:pic>
        <p:nvPicPr>
          <p:cNvPr id="32" name="Image 30" descr="preencoded.png">
            <a:extLst>
              <a:ext uri="{FF2B5EF4-FFF2-40B4-BE49-F238E27FC236}">
                <a16:creationId xmlns:a16="http://schemas.microsoft.com/office/drawing/2014/main" id="{23A819D4-8127-D37B-C2C0-29F662F7538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597858" y="3619343"/>
            <a:ext cx="143991" cy="143973"/>
          </a:xfrm>
          <a:prstGeom prst="rect">
            <a:avLst/>
          </a:prstGeom>
        </p:spPr>
      </p:pic>
      <p:pic>
        <p:nvPicPr>
          <p:cNvPr id="33" name="Image 31" descr="preencoded.png">
            <a:extLst>
              <a:ext uri="{FF2B5EF4-FFF2-40B4-BE49-F238E27FC236}">
                <a16:creationId xmlns:a16="http://schemas.microsoft.com/office/drawing/2014/main" id="{B989A75B-BB3C-4DFB-A23E-0A404B4541C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81200" y="3619343"/>
            <a:ext cx="143991" cy="143973"/>
          </a:xfrm>
          <a:prstGeom prst="rect">
            <a:avLst/>
          </a:prstGeom>
        </p:spPr>
      </p:pic>
      <p:pic>
        <p:nvPicPr>
          <p:cNvPr id="34" name="Image 32" descr="preencoded.png">
            <a:extLst>
              <a:ext uri="{FF2B5EF4-FFF2-40B4-BE49-F238E27FC236}">
                <a16:creationId xmlns:a16="http://schemas.microsoft.com/office/drawing/2014/main" id="{D3588D8C-E168-69BF-3DE6-5A451EF5CF3C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347459" y="11701489"/>
            <a:ext cx="42379" cy="143973"/>
          </a:xfrm>
          <a:prstGeom prst="rect">
            <a:avLst/>
          </a:prstGeom>
        </p:spPr>
      </p:pic>
      <p:pic>
        <p:nvPicPr>
          <p:cNvPr id="35" name="Image 33" descr="preencoded.png">
            <a:extLst>
              <a:ext uri="{FF2B5EF4-FFF2-40B4-BE49-F238E27FC236}">
                <a16:creationId xmlns:a16="http://schemas.microsoft.com/office/drawing/2014/main" id="{38DB2CE1-4EFA-B1C9-75D1-E0D32CE0A22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2029189" y="11701489"/>
            <a:ext cx="143991" cy="143973"/>
          </a:xfrm>
          <a:prstGeom prst="rect">
            <a:avLst/>
          </a:prstGeom>
        </p:spPr>
      </p:pic>
      <p:pic>
        <p:nvPicPr>
          <p:cNvPr id="36" name="Image 34" descr="preencoded.png">
            <a:extLst>
              <a:ext uri="{FF2B5EF4-FFF2-40B4-BE49-F238E27FC236}">
                <a16:creationId xmlns:a16="http://schemas.microsoft.com/office/drawing/2014/main" id="{81B13A86-81B8-644E-E9D4-84261D22F87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2812336" y="11701489"/>
            <a:ext cx="143991" cy="143973"/>
          </a:xfrm>
          <a:prstGeom prst="rect">
            <a:avLst/>
          </a:prstGeom>
        </p:spPr>
      </p:pic>
      <p:pic>
        <p:nvPicPr>
          <p:cNvPr id="37" name="Image 35" descr="preencoded.png">
            <a:extLst>
              <a:ext uri="{FF2B5EF4-FFF2-40B4-BE49-F238E27FC236}">
                <a16:creationId xmlns:a16="http://schemas.microsoft.com/office/drawing/2014/main" id="{A6FB2F73-7CA9-8804-53AD-35D21C241922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3595679" y="11701489"/>
            <a:ext cx="143991" cy="143973"/>
          </a:xfrm>
          <a:prstGeom prst="rect">
            <a:avLst/>
          </a:prstGeom>
        </p:spPr>
      </p:pic>
      <p:pic>
        <p:nvPicPr>
          <p:cNvPr id="38" name="Image 36" descr="preencoded.png">
            <a:extLst>
              <a:ext uri="{FF2B5EF4-FFF2-40B4-BE49-F238E27FC236}">
                <a16:creationId xmlns:a16="http://schemas.microsoft.com/office/drawing/2014/main" id="{678365E4-3703-8DAC-4F41-4B964A601DCB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031368" y="4402393"/>
            <a:ext cx="143991" cy="143973"/>
          </a:xfrm>
          <a:prstGeom prst="rect">
            <a:avLst/>
          </a:prstGeom>
        </p:spPr>
      </p:pic>
      <p:pic>
        <p:nvPicPr>
          <p:cNvPr id="39" name="Image 37" descr="preencoded.png">
            <a:extLst>
              <a:ext uri="{FF2B5EF4-FFF2-40B4-BE49-F238E27FC236}">
                <a16:creationId xmlns:a16="http://schemas.microsoft.com/office/drawing/2014/main" id="{19B2219D-3761-63E0-E20C-B8A34FC9C961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3814710" y="4402393"/>
            <a:ext cx="143991" cy="143973"/>
          </a:xfrm>
          <a:prstGeom prst="rect">
            <a:avLst/>
          </a:prstGeom>
        </p:spPr>
      </p:pic>
      <p:pic>
        <p:nvPicPr>
          <p:cNvPr id="40" name="Image 38" descr="preencoded.png">
            <a:extLst>
              <a:ext uri="{FF2B5EF4-FFF2-40B4-BE49-F238E27FC236}">
                <a16:creationId xmlns:a16="http://schemas.microsoft.com/office/drawing/2014/main" id="{CF404BC6-DB88-83B0-BAE6-A9CB7560976D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597858" y="4402393"/>
            <a:ext cx="143991" cy="143973"/>
          </a:xfrm>
          <a:prstGeom prst="rect">
            <a:avLst/>
          </a:prstGeom>
        </p:spPr>
      </p:pic>
      <p:pic>
        <p:nvPicPr>
          <p:cNvPr id="41" name="Image 39" descr="preencoded.png">
            <a:extLst>
              <a:ext uri="{FF2B5EF4-FFF2-40B4-BE49-F238E27FC236}">
                <a16:creationId xmlns:a16="http://schemas.microsoft.com/office/drawing/2014/main" id="{3A2B6B0A-F767-DE65-C718-1CD11B2FB41C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5381200" y="4402393"/>
            <a:ext cx="143991" cy="143973"/>
          </a:xfrm>
          <a:prstGeom prst="rect">
            <a:avLst/>
          </a:prstGeom>
        </p:spPr>
      </p:pic>
      <p:pic>
        <p:nvPicPr>
          <p:cNvPr id="42" name="Image 40" descr="preencoded.png">
            <a:extLst>
              <a:ext uri="{FF2B5EF4-FFF2-40B4-BE49-F238E27FC236}">
                <a16:creationId xmlns:a16="http://schemas.microsoft.com/office/drawing/2014/main" id="{9A7A39F3-533D-7A5A-1243-235186C8ADF0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21347459" y="12484733"/>
            <a:ext cx="42379" cy="143974"/>
          </a:xfrm>
          <a:prstGeom prst="rect">
            <a:avLst/>
          </a:prstGeom>
        </p:spPr>
      </p:pic>
      <p:pic>
        <p:nvPicPr>
          <p:cNvPr id="43" name="Image 41" descr="preencoded.png">
            <a:extLst>
              <a:ext uri="{FF2B5EF4-FFF2-40B4-BE49-F238E27FC236}">
                <a16:creationId xmlns:a16="http://schemas.microsoft.com/office/drawing/2014/main" id="{1519D900-CFCC-A570-8E8D-0C83DE1CFA3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029189" y="12484733"/>
            <a:ext cx="143991" cy="143974"/>
          </a:xfrm>
          <a:prstGeom prst="rect">
            <a:avLst/>
          </a:prstGeom>
        </p:spPr>
      </p:pic>
      <p:pic>
        <p:nvPicPr>
          <p:cNvPr id="44" name="Image 42" descr="preencoded.png">
            <a:extLst>
              <a:ext uri="{FF2B5EF4-FFF2-40B4-BE49-F238E27FC236}">
                <a16:creationId xmlns:a16="http://schemas.microsoft.com/office/drawing/2014/main" id="{90FD7C53-A5FB-13D7-2016-357CD43DD95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2812336" y="12484733"/>
            <a:ext cx="143991" cy="143974"/>
          </a:xfrm>
          <a:prstGeom prst="rect">
            <a:avLst/>
          </a:prstGeom>
        </p:spPr>
      </p:pic>
      <p:pic>
        <p:nvPicPr>
          <p:cNvPr id="45" name="Image 43" descr="preencoded.png">
            <a:extLst>
              <a:ext uri="{FF2B5EF4-FFF2-40B4-BE49-F238E27FC236}">
                <a16:creationId xmlns:a16="http://schemas.microsoft.com/office/drawing/2014/main" id="{B4BDAC8B-EF9A-4D9A-232E-3BC3B0483C1A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3595679" y="12484733"/>
            <a:ext cx="143991" cy="143974"/>
          </a:xfrm>
          <a:prstGeom prst="rect">
            <a:avLst/>
          </a:prstGeom>
        </p:spPr>
      </p:pic>
      <p:pic>
        <p:nvPicPr>
          <p:cNvPr id="46" name="Image 44" descr="preencoded.png">
            <a:extLst>
              <a:ext uri="{FF2B5EF4-FFF2-40B4-BE49-F238E27FC236}">
                <a16:creationId xmlns:a16="http://schemas.microsoft.com/office/drawing/2014/main" id="{333B4E1A-D6F8-8E0F-DED5-4F1ED7E81013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3031368" y="5185637"/>
            <a:ext cx="143991" cy="143974"/>
          </a:xfrm>
          <a:prstGeom prst="rect">
            <a:avLst/>
          </a:prstGeom>
        </p:spPr>
      </p:pic>
      <p:pic>
        <p:nvPicPr>
          <p:cNvPr id="47" name="Image 45" descr="preencoded.png">
            <a:extLst>
              <a:ext uri="{FF2B5EF4-FFF2-40B4-BE49-F238E27FC236}">
                <a16:creationId xmlns:a16="http://schemas.microsoft.com/office/drawing/2014/main" id="{A06BD5AE-F49F-DFDE-744D-0D02E59CA24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814710" y="5185637"/>
            <a:ext cx="143991" cy="143974"/>
          </a:xfrm>
          <a:prstGeom prst="rect">
            <a:avLst/>
          </a:prstGeom>
        </p:spPr>
      </p:pic>
      <p:pic>
        <p:nvPicPr>
          <p:cNvPr id="48" name="Image 46" descr="preencoded.png">
            <a:extLst>
              <a:ext uri="{FF2B5EF4-FFF2-40B4-BE49-F238E27FC236}">
                <a16:creationId xmlns:a16="http://schemas.microsoft.com/office/drawing/2014/main" id="{A9F1CB79-4EE3-CAB0-3065-681F9DF7C16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597858" y="5185637"/>
            <a:ext cx="143991" cy="143974"/>
          </a:xfrm>
          <a:prstGeom prst="rect">
            <a:avLst/>
          </a:prstGeom>
        </p:spPr>
      </p:pic>
      <p:pic>
        <p:nvPicPr>
          <p:cNvPr id="49" name="Image 47" descr="preencoded.png">
            <a:extLst>
              <a:ext uri="{FF2B5EF4-FFF2-40B4-BE49-F238E27FC236}">
                <a16:creationId xmlns:a16="http://schemas.microsoft.com/office/drawing/2014/main" id="{A0A995C5-FCC8-C62C-B9CC-F62ADB77BAA6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5381200" y="5185637"/>
            <a:ext cx="143991" cy="143974"/>
          </a:xfrm>
          <a:prstGeom prst="rect">
            <a:avLst/>
          </a:prstGeom>
        </p:spPr>
      </p:pic>
      <p:pic>
        <p:nvPicPr>
          <p:cNvPr id="50" name="Image 48" descr="preencoded.png">
            <a:extLst>
              <a:ext uri="{FF2B5EF4-FFF2-40B4-BE49-F238E27FC236}">
                <a16:creationId xmlns:a16="http://schemas.microsoft.com/office/drawing/2014/main" id="{D2606D82-55D3-788B-76E0-81D443F423A6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21347459" y="13267783"/>
            <a:ext cx="42379" cy="143973"/>
          </a:xfrm>
          <a:prstGeom prst="rect">
            <a:avLst/>
          </a:prstGeom>
        </p:spPr>
      </p:pic>
      <p:pic>
        <p:nvPicPr>
          <p:cNvPr id="51" name="Image 49" descr="preencoded.png">
            <a:extLst>
              <a:ext uri="{FF2B5EF4-FFF2-40B4-BE49-F238E27FC236}">
                <a16:creationId xmlns:a16="http://schemas.microsoft.com/office/drawing/2014/main" id="{C4ADE53E-874B-2784-5C63-D7C43E69AF8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2029189" y="13267783"/>
            <a:ext cx="143991" cy="143973"/>
          </a:xfrm>
          <a:prstGeom prst="rect">
            <a:avLst/>
          </a:prstGeom>
        </p:spPr>
      </p:pic>
      <p:pic>
        <p:nvPicPr>
          <p:cNvPr id="52" name="Image 50" descr="preencoded.png">
            <a:extLst>
              <a:ext uri="{FF2B5EF4-FFF2-40B4-BE49-F238E27FC236}">
                <a16:creationId xmlns:a16="http://schemas.microsoft.com/office/drawing/2014/main" id="{B601F192-1259-FC42-927F-97B6E8FDD734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22812336" y="13267783"/>
            <a:ext cx="143991" cy="143973"/>
          </a:xfrm>
          <a:prstGeom prst="rect">
            <a:avLst/>
          </a:prstGeom>
        </p:spPr>
      </p:pic>
      <p:pic>
        <p:nvPicPr>
          <p:cNvPr id="53" name="Image 51" descr="preencoded.png">
            <a:extLst>
              <a:ext uri="{FF2B5EF4-FFF2-40B4-BE49-F238E27FC236}">
                <a16:creationId xmlns:a16="http://schemas.microsoft.com/office/drawing/2014/main" id="{95323303-F1B2-5F7C-501D-7DAFDC9B25E4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23595679" y="13267783"/>
            <a:ext cx="143991" cy="143973"/>
          </a:xfrm>
          <a:prstGeom prst="rect">
            <a:avLst/>
          </a:prstGeom>
        </p:spPr>
      </p:pic>
      <p:pic>
        <p:nvPicPr>
          <p:cNvPr id="54" name="Image 52" descr="preencoded.png">
            <a:extLst>
              <a:ext uri="{FF2B5EF4-FFF2-40B4-BE49-F238E27FC236}">
                <a16:creationId xmlns:a16="http://schemas.microsoft.com/office/drawing/2014/main" id="{98E00C3D-37CC-AD5F-92AA-6A4D8AC7B846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3031368" y="5968687"/>
            <a:ext cx="143991" cy="143973"/>
          </a:xfrm>
          <a:prstGeom prst="rect">
            <a:avLst/>
          </a:prstGeom>
        </p:spPr>
      </p:pic>
      <p:pic>
        <p:nvPicPr>
          <p:cNvPr id="55" name="Image 53" descr="preencoded.png">
            <a:extLst>
              <a:ext uri="{FF2B5EF4-FFF2-40B4-BE49-F238E27FC236}">
                <a16:creationId xmlns:a16="http://schemas.microsoft.com/office/drawing/2014/main" id="{FAC0E708-90EB-B867-BC1D-77E1CF943C98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814710" y="5968687"/>
            <a:ext cx="143991" cy="143973"/>
          </a:xfrm>
          <a:prstGeom prst="rect">
            <a:avLst/>
          </a:prstGeom>
        </p:spPr>
      </p:pic>
      <p:pic>
        <p:nvPicPr>
          <p:cNvPr id="56" name="Image 54" descr="preencoded.png">
            <a:extLst>
              <a:ext uri="{FF2B5EF4-FFF2-40B4-BE49-F238E27FC236}">
                <a16:creationId xmlns:a16="http://schemas.microsoft.com/office/drawing/2014/main" id="{7652EE82-FDA6-06F0-94C6-10D7D882A970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597858" y="5968687"/>
            <a:ext cx="143991" cy="143973"/>
          </a:xfrm>
          <a:prstGeom prst="rect">
            <a:avLst/>
          </a:prstGeom>
        </p:spPr>
      </p:pic>
      <p:pic>
        <p:nvPicPr>
          <p:cNvPr id="57" name="Image 55" descr="preencoded.png">
            <a:extLst>
              <a:ext uri="{FF2B5EF4-FFF2-40B4-BE49-F238E27FC236}">
                <a16:creationId xmlns:a16="http://schemas.microsoft.com/office/drawing/2014/main" id="{25F981A3-3F8D-2205-6D79-96F0B3169C49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381200" y="5968687"/>
            <a:ext cx="143991" cy="143973"/>
          </a:xfrm>
          <a:prstGeom prst="rect">
            <a:avLst/>
          </a:prstGeom>
        </p:spPr>
      </p:pic>
      <p:pic>
        <p:nvPicPr>
          <p:cNvPr id="58" name="Image 56" descr="preencoded.png">
            <a:extLst>
              <a:ext uri="{FF2B5EF4-FFF2-40B4-BE49-F238E27FC236}">
                <a16:creationId xmlns:a16="http://schemas.microsoft.com/office/drawing/2014/main" id="{AB5C93AB-7186-9408-3E20-15030A6E2D2F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21347459" y="8629150"/>
            <a:ext cx="765660" cy="806719"/>
          </a:xfrm>
          <a:prstGeom prst="rect">
            <a:avLst/>
          </a:prstGeom>
        </p:spPr>
      </p:pic>
      <p:pic>
        <p:nvPicPr>
          <p:cNvPr id="59" name="Image 57" descr="preencoded.png">
            <a:extLst>
              <a:ext uri="{FF2B5EF4-FFF2-40B4-BE49-F238E27FC236}">
                <a16:creationId xmlns:a16="http://schemas.microsoft.com/office/drawing/2014/main" id="{34FD079D-C4BA-25F8-1901-A80985C1C473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22089446" y="9412395"/>
            <a:ext cx="806820" cy="806719"/>
          </a:xfrm>
          <a:prstGeom prst="rect">
            <a:avLst/>
          </a:prstGeom>
        </p:spPr>
      </p:pic>
      <p:sp>
        <p:nvSpPr>
          <p:cNvPr id="60" name="Shape 0">
            <a:extLst>
              <a:ext uri="{FF2B5EF4-FFF2-40B4-BE49-F238E27FC236}">
                <a16:creationId xmlns:a16="http://schemas.microsoft.com/office/drawing/2014/main" id="{44C68841-5A68-D965-7A29-BEE135BCAE46}"/>
              </a:ext>
            </a:extLst>
          </p:cNvPr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/>
        </p:spPr>
      </p:sp>
      <p:pic>
        <p:nvPicPr>
          <p:cNvPr id="62" name="Image 59" descr="preencoded.png">
            <a:extLst>
              <a:ext uri="{FF2B5EF4-FFF2-40B4-BE49-F238E27FC236}">
                <a16:creationId xmlns:a16="http://schemas.microsoft.com/office/drawing/2014/main" id="{29E5C2B0-D526-D40F-E598-5F4EDF9A8233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3203463" y="1053840"/>
            <a:ext cx="18170405" cy="11963660"/>
          </a:xfrm>
          <a:prstGeom prst="rect">
            <a:avLst/>
          </a:prstGeom>
        </p:spPr>
      </p:pic>
      <p:pic>
        <p:nvPicPr>
          <p:cNvPr id="63" name="Image 60" descr="preencoded.png">
            <a:extLst>
              <a:ext uri="{FF2B5EF4-FFF2-40B4-BE49-F238E27FC236}">
                <a16:creationId xmlns:a16="http://schemas.microsoft.com/office/drawing/2014/main" id="{59BCADEF-2E77-1F5C-89B3-2BA37F235C8B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3056503" y="732023"/>
            <a:ext cx="18146940" cy="12153622"/>
          </a:xfrm>
          <a:prstGeom prst="rect">
            <a:avLst/>
          </a:prstGeom>
        </p:spPr>
      </p:pic>
      <p:pic>
        <p:nvPicPr>
          <p:cNvPr id="64" name="Image 61" descr="preencoded.png">
            <a:extLst>
              <a:ext uri="{FF2B5EF4-FFF2-40B4-BE49-F238E27FC236}">
                <a16:creationId xmlns:a16="http://schemas.microsoft.com/office/drawing/2014/main" id="{CA19C087-E066-C1E8-F68B-91DA78B30A21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3022978" y="698500"/>
            <a:ext cx="18214548" cy="12221225"/>
          </a:xfrm>
          <a:prstGeom prst="rect">
            <a:avLst/>
          </a:prstGeom>
        </p:spPr>
      </p:pic>
      <p:pic>
        <p:nvPicPr>
          <p:cNvPr id="65" name="Image 62" descr="preencoded.png">
            <a:extLst>
              <a:ext uri="{FF2B5EF4-FFF2-40B4-BE49-F238E27FC236}">
                <a16:creationId xmlns:a16="http://schemas.microsoft.com/office/drawing/2014/main" id="{9A7C2EE6-02C8-30D7-5FE2-537C634FB6DB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3090031" y="12333639"/>
            <a:ext cx="17444551" cy="518483"/>
          </a:xfrm>
          <a:prstGeom prst="rect">
            <a:avLst/>
          </a:prstGeom>
        </p:spPr>
      </p:pic>
      <p:pic>
        <p:nvPicPr>
          <p:cNvPr id="66" name="Image 63" descr="preencoded.png">
            <a:extLst>
              <a:ext uri="{FF2B5EF4-FFF2-40B4-BE49-F238E27FC236}">
                <a16:creationId xmlns:a16="http://schemas.microsoft.com/office/drawing/2014/main" id="{B5489A41-6511-FF4B-A2B6-DE154D42FAE3}"/>
              </a:ext>
            </a:extLst>
          </p:cNvPr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20599401" y="1618136"/>
            <a:ext cx="569957" cy="11233426"/>
          </a:xfrm>
          <a:prstGeom prst="rect">
            <a:avLst/>
          </a:prstGeom>
        </p:spPr>
      </p:pic>
      <p:pic>
        <p:nvPicPr>
          <p:cNvPr id="67" name="Image 64" descr="preencoded.png">
            <a:extLst>
              <a:ext uri="{FF2B5EF4-FFF2-40B4-BE49-F238E27FC236}">
                <a16:creationId xmlns:a16="http://schemas.microsoft.com/office/drawing/2014/main" id="{8FB8EE10-7A32-9AEB-380D-FF6CBCB6CA50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3090031" y="1753345"/>
            <a:ext cx="17459078" cy="165379"/>
          </a:xfrm>
          <a:prstGeom prst="rect">
            <a:avLst/>
          </a:prstGeom>
        </p:spPr>
      </p:pic>
      <p:pic>
        <p:nvPicPr>
          <p:cNvPr id="68" name="Image 65" descr="preencoded.png">
            <a:extLst>
              <a:ext uri="{FF2B5EF4-FFF2-40B4-BE49-F238E27FC236}">
                <a16:creationId xmlns:a16="http://schemas.microsoft.com/office/drawing/2014/main" id="{1CC58ED1-7338-E5DC-B369-41FEDD5179D3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20422829" y="1806980"/>
            <a:ext cx="165397" cy="10477491"/>
          </a:xfrm>
          <a:prstGeom prst="rect">
            <a:avLst/>
          </a:prstGeom>
        </p:spPr>
      </p:pic>
      <p:pic>
        <p:nvPicPr>
          <p:cNvPr id="69" name="Image 66" descr="preencoded.png">
            <a:extLst>
              <a:ext uri="{FF2B5EF4-FFF2-40B4-BE49-F238E27FC236}">
                <a16:creationId xmlns:a16="http://schemas.microsoft.com/office/drawing/2014/main" id="{3C3D37D8-25AF-E40A-9FB3-AEC0194A382F}"/>
              </a:ext>
            </a:extLst>
          </p:cNvPr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20599968" y="6894947"/>
            <a:ext cx="569397" cy="3650054"/>
          </a:xfrm>
          <a:prstGeom prst="rect">
            <a:avLst/>
          </a:prstGeom>
        </p:spPr>
      </p:pic>
      <p:pic>
        <p:nvPicPr>
          <p:cNvPr id="70" name="Image 67" descr="preencoded.png">
            <a:extLst>
              <a:ext uri="{FF2B5EF4-FFF2-40B4-BE49-F238E27FC236}">
                <a16:creationId xmlns:a16="http://schemas.microsoft.com/office/drawing/2014/main" id="{E2500AA1-74BA-AA50-2931-F9DED5650D9B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7031665" y="12333639"/>
            <a:ext cx="3650509" cy="518483"/>
          </a:xfrm>
          <a:prstGeom prst="rect">
            <a:avLst/>
          </a:prstGeom>
        </p:spPr>
      </p:pic>
      <p:pic>
        <p:nvPicPr>
          <p:cNvPr id="71" name="Image 68" descr="preencoded.png">
            <a:extLst>
              <a:ext uri="{FF2B5EF4-FFF2-40B4-BE49-F238E27FC236}">
                <a16:creationId xmlns:a16="http://schemas.microsoft.com/office/drawing/2014/main" id="{2178D0CD-3992-546B-AA38-16BBF7108259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20532346" y="1550533"/>
            <a:ext cx="704621" cy="11368633"/>
          </a:xfrm>
          <a:prstGeom prst="rect">
            <a:avLst/>
          </a:prstGeom>
        </p:spPr>
      </p:pic>
      <p:pic>
        <p:nvPicPr>
          <p:cNvPr id="72" name="Image 69" descr="preencoded.png">
            <a:extLst>
              <a:ext uri="{FF2B5EF4-FFF2-40B4-BE49-F238E27FC236}">
                <a16:creationId xmlns:a16="http://schemas.microsoft.com/office/drawing/2014/main" id="{B7B8EB77-F6CB-024A-FD89-7F80A91F5F6E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3022978" y="12266035"/>
            <a:ext cx="17579217" cy="652574"/>
          </a:xfrm>
          <a:prstGeom prst="rect">
            <a:avLst/>
          </a:prstGeom>
        </p:spPr>
      </p:pic>
      <p:pic>
        <p:nvPicPr>
          <p:cNvPr id="73" name="Image 70" descr="preencoded.png">
            <a:extLst>
              <a:ext uri="{FF2B5EF4-FFF2-40B4-BE49-F238E27FC236}">
                <a16:creationId xmlns:a16="http://schemas.microsoft.com/office/drawing/2014/main" id="{94050024-555B-1FB5-18E1-8F6FBFF75237}"/>
              </a:ext>
            </a:extLst>
          </p:cNvPr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3090031" y="766104"/>
            <a:ext cx="18079327" cy="1017970"/>
          </a:xfrm>
          <a:prstGeom prst="rect">
            <a:avLst/>
          </a:prstGeom>
        </p:spPr>
      </p:pic>
      <p:pic>
        <p:nvPicPr>
          <p:cNvPr id="74" name="Image 71" descr="preencoded.png">
            <a:extLst>
              <a:ext uri="{FF2B5EF4-FFF2-40B4-BE49-F238E27FC236}">
                <a16:creationId xmlns:a16="http://schemas.microsoft.com/office/drawing/2014/main" id="{98BD71C5-FA49-56C5-EF5F-619F7E079395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20531787" y="1749434"/>
            <a:ext cx="705180" cy="620168"/>
          </a:xfrm>
          <a:prstGeom prst="rect">
            <a:avLst/>
          </a:prstGeom>
        </p:spPr>
      </p:pic>
      <p:pic>
        <p:nvPicPr>
          <p:cNvPr id="75" name="Image 72" descr="preencoded.png">
            <a:extLst>
              <a:ext uri="{FF2B5EF4-FFF2-40B4-BE49-F238E27FC236}">
                <a16:creationId xmlns:a16="http://schemas.microsoft.com/office/drawing/2014/main" id="{7B8A54D0-D278-E157-C5CB-F2C6441CDD2C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20684893" y="1948894"/>
            <a:ext cx="399529" cy="245833"/>
          </a:xfrm>
          <a:prstGeom prst="rect">
            <a:avLst/>
          </a:prstGeom>
        </p:spPr>
      </p:pic>
      <p:pic>
        <p:nvPicPr>
          <p:cNvPr id="76" name="Image 73" descr="preencoded.png">
            <a:extLst>
              <a:ext uri="{FF2B5EF4-FFF2-40B4-BE49-F238E27FC236}">
                <a16:creationId xmlns:a16="http://schemas.microsoft.com/office/drawing/2014/main" id="{081955BE-170A-0FBC-68FB-6D48AD475F20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20531787" y="12266035"/>
            <a:ext cx="705180" cy="653691"/>
          </a:xfrm>
          <a:prstGeom prst="rect">
            <a:avLst/>
          </a:prstGeom>
        </p:spPr>
      </p:pic>
      <p:pic>
        <p:nvPicPr>
          <p:cNvPr id="77" name="Image 74" descr="preencoded.png">
            <a:extLst>
              <a:ext uri="{FF2B5EF4-FFF2-40B4-BE49-F238E27FC236}">
                <a16:creationId xmlns:a16="http://schemas.microsoft.com/office/drawing/2014/main" id="{873F64FF-0609-4075-80E6-D4A777282CC9}"/>
              </a:ext>
            </a:extLst>
          </p:cNvPr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20684893" y="12454321"/>
            <a:ext cx="399529" cy="245273"/>
          </a:xfrm>
          <a:prstGeom prst="rect">
            <a:avLst/>
          </a:prstGeom>
        </p:spPr>
      </p:pic>
      <p:pic>
        <p:nvPicPr>
          <p:cNvPr id="78" name="Image 75" descr="preencoded.png">
            <a:extLst>
              <a:ext uri="{FF2B5EF4-FFF2-40B4-BE49-F238E27FC236}">
                <a16:creationId xmlns:a16="http://schemas.microsoft.com/office/drawing/2014/main" id="{2958C048-D331-361D-4291-5C84D7DCBBA1}"/>
              </a:ext>
            </a:extLst>
          </p:cNvPr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3090590" y="1749993"/>
            <a:ext cx="18079327" cy="67604"/>
          </a:xfrm>
          <a:prstGeom prst="rect">
            <a:avLst/>
          </a:prstGeom>
        </p:spPr>
      </p:pic>
      <p:pic>
        <p:nvPicPr>
          <p:cNvPr id="79" name="Image 76" descr="preencoded.png">
            <a:extLst>
              <a:ext uri="{FF2B5EF4-FFF2-40B4-BE49-F238E27FC236}">
                <a16:creationId xmlns:a16="http://schemas.microsoft.com/office/drawing/2014/main" id="{B00750CB-20C5-63D7-AD01-EB3DECEB77DB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19256096" y="972268"/>
            <a:ext cx="724736" cy="687213"/>
          </a:xfrm>
          <a:prstGeom prst="rect">
            <a:avLst/>
          </a:prstGeom>
        </p:spPr>
      </p:pic>
      <p:pic>
        <p:nvPicPr>
          <p:cNvPr id="80" name="Image 77" descr="preencoded.png">
            <a:extLst>
              <a:ext uri="{FF2B5EF4-FFF2-40B4-BE49-F238E27FC236}">
                <a16:creationId xmlns:a16="http://schemas.microsoft.com/office/drawing/2014/main" id="{F0339EED-6C29-530F-A987-3652D7E825FA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18316787" y="972268"/>
            <a:ext cx="724736" cy="687213"/>
          </a:xfrm>
          <a:prstGeom prst="rect">
            <a:avLst/>
          </a:prstGeom>
        </p:spPr>
      </p:pic>
      <p:pic>
        <p:nvPicPr>
          <p:cNvPr id="81" name="Image 78" descr="preencoded.png">
            <a:extLst>
              <a:ext uri="{FF2B5EF4-FFF2-40B4-BE49-F238E27FC236}">
                <a16:creationId xmlns:a16="http://schemas.microsoft.com/office/drawing/2014/main" id="{8517CD00-8A42-1FC1-63EA-3CC3D3669E8E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20195405" y="972268"/>
            <a:ext cx="724736" cy="687213"/>
          </a:xfrm>
          <a:prstGeom prst="rect">
            <a:avLst/>
          </a:prstGeom>
        </p:spPr>
      </p:pic>
      <p:pic>
        <p:nvPicPr>
          <p:cNvPr id="82" name="Image 79" descr="preencoded.png">
            <a:extLst>
              <a:ext uri="{FF2B5EF4-FFF2-40B4-BE49-F238E27FC236}">
                <a16:creationId xmlns:a16="http://schemas.microsoft.com/office/drawing/2014/main" id="{94FD740C-7C71-DEAA-FE8C-FA66820C75AF}"/>
              </a:ext>
            </a:extLst>
          </p:cNvPr>
          <p:cNvPicPr>
            <a:picLocks noChangeAspect="1"/>
          </p:cNvPicPr>
          <p:nvPr/>
        </p:nvPicPr>
        <p:blipFill>
          <a:blip r:embed="rId70"/>
          <a:stretch>
            <a:fillRect/>
          </a:stretch>
        </p:blipFill>
        <p:spPr>
          <a:xfrm>
            <a:off x="19185688" y="890138"/>
            <a:ext cx="724736" cy="687213"/>
          </a:xfrm>
          <a:prstGeom prst="rect">
            <a:avLst/>
          </a:prstGeom>
        </p:spPr>
      </p:pic>
      <p:pic>
        <p:nvPicPr>
          <p:cNvPr id="83" name="Image 80" descr="preencoded.png">
            <a:extLst>
              <a:ext uri="{FF2B5EF4-FFF2-40B4-BE49-F238E27FC236}">
                <a16:creationId xmlns:a16="http://schemas.microsoft.com/office/drawing/2014/main" id="{7B0011E2-0A6D-131B-C1BB-E829FE4B5D1B}"/>
              </a:ext>
            </a:extLst>
          </p:cNvPr>
          <p:cNvPicPr>
            <a:picLocks noChangeAspect="1"/>
          </p:cNvPicPr>
          <p:nvPr/>
        </p:nvPicPr>
        <p:blipFill>
          <a:blip r:embed="rId71"/>
          <a:stretch>
            <a:fillRect/>
          </a:stretch>
        </p:blipFill>
        <p:spPr>
          <a:xfrm>
            <a:off x="19341587" y="1409738"/>
            <a:ext cx="412940" cy="61458"/>
          </a:xfrm>
          <a:prstGeom prst="rect">
            <a:avLst/>
          </a:prstGeom>
        </p:spPr>
      </p:pic>
      <p:pic>
        <p:nvPicPr>
          <p:cNvPr id="84" name="Image 81" descr="preencoded.png">
            <a:extLst>
              <a:ext uri="{FF2B5EF4-FFF2-40B4-BE49-F238E27FC236}">
                <a16:creationId xmlns:a16="http://schemas.microsoft.com/office/drawing/2014/main" id="{629896C9-B406-4A52-D834-D74F70940304}"/>
              </a:ext>
            </a:extLst>
          </p:cNvPr>
          <p:cNvPicPr>
            <a:picLocks noChangeAspect="1"/>
          </p:cNvPicPr>
          <p:nvPr/>
        </p:nvPicPr>
        <p:blipFill>
          <a:blip r:embed="rId72"/>
          <a:stretch>
            <a:fillRect/>
          </a:stretch>
        </p:blipFill>
        <p:spPr>
          <a:xfrm>
            <a:off x="18246379" y="890138"/>
            <a:ext cx="724736" cy="687213"/>
          </a:xfrm>
          <a:prstGeom prst="rect">
            <a:avLst/>
          </a:prstGeom>
        </p:spPr>
      </p:pic>
      <p:pic>
        <p:nvPicPr>
          <p:cNvPr id="85" name="Image 82" descr="preencoded.png">
            <a:extLst>
              <a:ext uri="{FF2B5EF4-FFF2-40B4-BE49-F238E27FC236}">
                <a16:creationId xmlns:a16="http://schemas.microsoft.com/office/drawing/2014/main" id="{0D9F1B65-2833-DF94-F64D-76397BDFE1E5}"/>
              </a:ext>
            </a:extLst>
          </p:cNvPr>
          <p:cNvPicPr>
            <a:picLocks noChangeAspect="1"/>
          </p:cNvPicPr>
          <p:nvPr/>
        </p:nvPicPr>
        <p:blipFill>
          <a:blip r:embed="rId73"/>
          <a:stretch>
            <a:fillRect/>
          </a:stretch>
        </p:blipFill>
        <p:spPr>
          <a:xfrm>
            <a:off x="18246379" y="890138"/>
            <a:ext cx="724736" cy="687772"/>
          </a:xfrm>
          <a:prstGeom prst="rect">
            <a:avLst/>
          </a:prstGeom>
        </p:spPr>
      </p:pic>
      <p:pic>
        <p:nvPicPr>
          <p:cNvPr id="86" name="Image 83" descr="preencoded.png">
            <a:extLst>
              <a:ext uri="{FF2B5EF4-FFF2-40B4-BE49-F238E27FC236}">
                <a16:creationId xmlns:a16="http://schemas.microsoft.com/office/drawing/2014/main" id="{A50E1F22-FB16-93B1-7E2C-A29101ED504C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18368752" y="994616"/>
            <a:ext cx="479433" cy="479373"/>
          </a:xfrm>
          <a:prstGeom prst="rect">
            <a:avLst/>
          </a:prstGeom>
        </p:spPr>
      </p:pic>
      <p:pic>
        <p:nvPicPr>
          <p:cNvPr id="87" name="Image 84" descr="preencoded.png">
            <a:extLst>
              <a:ext uri="{FF2B5EF4-FFF2-40B4-BE49-F238E27FC236}">
                <a16:creationId xmlns:a16="http://schemas.microsoft.com/office/drawing/2014/main" id="{4ADB21B4-3AA0-3430-8360-71605C78083B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20124997" y="890138"/>
            <a:ext cx="724736" cy="687213"/>
          </a:xfrm>
          <a:prstGeom prst="rect">
            <a:avLst/>
          </a:prstGeom>
        </p:spPr>
      </p:pic>
      <p:pic>
        <p:nvPicPr>
          <p:cNvPr id="88" name="Image 85" descr="preencoded.png">
            <a:extLst>
              <a:ext uri="{FF2B5EF4-FFF2-40B4-BE49-F238E27FC236}">
                <a16:creationId xmlns:a16="http://schemas.microsoft.com/office/drawing/2014/main" id="{E35068D6-A04B-953C-6DF8-103055EE3553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20259327" y="1006125"/>
            <a:ext cx="456750" cy="456693"/>
          </a:xfrm>
          <a:prstGeom prst="rect">
            <a:avLst/>
          </a:prstGeom>
        </p:spPr>
      </p:pic>
      <p:pic>
        <p:nvPicPr>
          <p:cNvPr id="89" name="Image 86" descr="preencoded.png">
            <a:extLst>
              <a:ext uri="{FF2B5EF4-FFF2-40B4-BE49-F238E27FC236}">
                <a16:creationId xmlns:a16="http://schemas.microsoft.com/office/drawing/2014/main" id="{501B3D7D-C011-1CA0-0AAB-3727A6BCB3FC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20260403" y="1003938"/>
            <a:ext cx="456756" cy="456751"/>
          </a:xfrm>
          <a:prstGeom prst="rect">
            <a:avLst/>
          </a:prstGeom>
        </p:spPr>
      </p:pic>
      <p:pic>
        <p:nvPicPr>
          <p:cNvPr id="90" name="Image 87" descr="preencoded.png">
            <a:extLst>
              <a:ext uri="{FF2B5EF4-FFF2-40B4-BE49-F238E27FC236}">
                <a16:creationId xmlns:a16="http://schemas.microsoft.com/office/drawing/2014/main" id="{0B1E53C7-5288-028E-242E-5203D7D11101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19185688" y="890138"/>
            <a:ext cx="724736" cy="687772"/>
          </a:xfrm>
          <a:prstGeom prst="rect">
            <a:avLst/>
          </a:prstGeom>
        </p:spPr>
      </p:pic>
      <p:pic>
        <p:nvPicPr>
          <p:cNvPr id="91" name="Image 88" descr="preencoded.png">
            <a:extLst>
              <a:ext uri="{FF2B5EF4-FFF2-40B4-BE49-F238E27FC236}">
                <a16:creationId xmlns:a16="http://schemas.microsoft.com/office/drawing/2014/main" id="{7DE3E087-27E2-F371-322D-8047970AD700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20124997" y="890138"/>
            <a:ext cx="724736" cy="687772"/>
          </a:xfrm>
          <a:prstGeom prst="rect">
            <a:avLst/>
          </a:prstGeom>
        </p:spPr>
      </p:pic>
      <p:sp>
        <p:nvSpPr>
          <p:cNvPr id="92" name="Text 1">
            <a:extLst>
              <a:ext uri="{FF2B5EF4-FFF2-40B4-BE49-F238E27FC236}">
                <a16:creationId xmlns:a16="http://schemas.microsoft.com/office/drawing/2014/main" id="{73F24688-0B27-9577-6071-18068E9AFCE6}"/>
              </a:ext>
            </a:extLst>
          </p:cNvPr>
          <p:cNvSpPr/>
          <p:nvPr/>
        </p:nvSpPr>
        <p:spPr>
          <a:xfrm>
            <a:off x="5392006" y="4104524"/>
            <a:ext cx="16131016" cy="4978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endParaRPr lang="en-US" sz="24000" dirty="0">
              <a:latin typeface="Corbel Light" panose="020B0303020204020204" pitchFamily="34" charset="0"/>
            </a:endParaRPr>
          </a:p>
        </p:txBody>
      </p:sp>
      <p:sp>
        <p:nvSpPr>
          <p:cNvPr id="94" name="Text 3">
            <a:extLst>
              <a:ext uri="{FF2B5EF4-FFF2-40B4-BE49-F238E27FC236}">
                <a16:creationId xmlns:a16="http://schemas.microsoft.com/office/drawing/2014/main" id="{D768F9E2-DA4F-0EB2-AFD3-092A3E585533}"/>
              </a:ext>
            </a:extLst>
          </p:cNvPr>
          <p:cNvSpPr/>
          <p:nvPr/>
        </p:nvSpPr>
        <p:spPr>
          <a:xfrm>
            <a:off x="3492937" y="876300"/>
            <a:ext cx="3759670" cy="990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/>
            <a:endParaRPr lang="en-US" sz="4800" dirty="0"/>
          </a:p>
        </p:txBody>
      </p:sp>
      <p:pic>
        <p:nvPicPr>
          <p:cNvPr id="95" name="Image 89" descr="preencoded.png">
            <a:extLst>
              <a:ext uri="{FF2B5EF4-FFF2-40B4-BE49-F238E27FC236}">
                <a16:creationId xmlns:a16="http://schemas.microsoft.com/office/drawing/2014/main" id="{D70E705E-AB46-5626-6F63-7996E6847E1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1777356" y="10162255"/>
            <a:ext cx="2013844" cy="2704157"/>
          </a:xfrm>
          <a:prstGeom prst="rect">
            <a:avLst/>
          </a:prstGeom>
        </p:spPr>
      </p:pic>
      <p:pic>
        <p:nvPicPr>
          <p:cNvPr id="96" name="Image 90" descr="preencoded.png">
            <a:extLst>
              <a:ext uri="{FF2B5EF4-FFF2-40B4-BE49-F238E27FC236}">
                <a16:creationId xmlns:a16="http://schemas.microsoft.com/office/drawing/2014/main" id="{DB0D3DC7-F17A-39B7-2D97-A632B509EF0E}"/>
              </a:ext>
            </a:extLst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1616430" y="10003023"/>
            <a:ext cx="2013842" cy="2704716"/>
          </a:xfrm>
          <a:prstGeom prst="rect">
            <a:avLst/>
          </a:prstGeom>
        </p:spPr>
      </p:pic>
      <p:pic>
        <p:nvPicPr>
          <p:cNvPr id="97" name="Image 91" descr="preencoded.png">
            <a:extLst>
              <a:ext uri="{FF2B5EF4-FFF2-40B4-BE49-F238E27FC236}">
                <a16:creationId xmlns:a16="http://schemas.microsoft.com/office/drawing/2014/main" id="{F65B51B4-668F-05D7-9782-EAC39C874414}"/>
              </a:ext>
            </a:extLst>
          </p:cNvPr>
          <p:cNvPicPr>
            <a:picLocks noChangeAspect="1"/>
          </p:cNvPicPr>
          <p:nvPr/>
        </p:nvPicPr>
        <p:blipFill>
          <a:blip r:embed="rId81"/>
          <a:stretch>
            <a:fillRect/>
          </a:stretch>
        </p:blipFill>
        <p:spPr>
          <a:xfrm>
            <a:off x="1582343" y="9969500"/>
            <a:ext cx="2081456" cy="2771761"/>
          </a:xfrm>
          <a:prstGeom prst="rect">
            <a:avLst/>
          </a:prstGeom>
        </p:spPr>
      </p:pic>
      <p:pic>
        <p:nvPicPr>
          <p:cNvPr id="98" name="Image 92" descr="preencoded.png">
            <a:extLst>
              <a:ext uri="{FF2B5EF4-FFF2-40B4-BE49-F238E27FC236}">
                <a16:creationId xmlns:a16="http://schemas.microsoft.com/office/drawing/2014/main" id="{F8F2476E-ABE5-9E72-6445-8BC2E58BC46C}"/>
              </a:ext>
            </a:extLst>
          </p:cNvPr>
          <p:cNvPicPr>
            <a:picLocks noChangeAspect="1"/>
          </p:cNvPicPr>
          <p:nvPr/>
        </p:nvPicPr>
        <p:blipFill>
          <a:blip r:embed="rId82"/>
          <a:stretch>
            <a:fillRect/>
          </a:stretch>
        </p:blipFill>
        <p:spPr>
          <a:xfrm>
            <a:off x="1867321" y="10650568"/>
            <a:ext cx="202278" cy="134649"/>
          </a:xfrm>
          <a:prstGeom prst="rect">
            <a:avLst/>
          </a:prstGeom>
        </p:spPr>
      </p:pic>
      <p:pic>
        <p:nvPicPr>
          <p:cNvPr id="99" name="Image 93" descr="preencoded.png">
            <a:extLst>
              <a:ext uri="{FF2B5EF4-FFF2-40B4-BE49-F238E27FC236}">
                <a16:creationId xmlns:a16="http://schemas.microsoft.com/office/drawing/2014/main" id="{13629035-6A94-763C-D731-297F3C6D68BB}"/>
              </a:ext>
            </a:extLst>
          </p:cNvPr>
          <p:cNvPicPr>
            <a:picLocks noChangeAspect="1"/>
          </p:cNvPicPr>
          <p:nvPr/>
        </p:nvPicPr>
        <p:blipFill>
          <a:blip r:embed="rId83"/>
          <a:stretch>
            <a:fillRect/>
          </a:stretch>
        </p:blipFill>
        <p:spPr>
          <a:xfrm>
            <a:off x="2676436" y="10650568"/>
            <a:ext cx="202278" cy="134649"/>
          </a:xfrm>
          <a:prstGeom prst="rect">
            <a:avLst/>
          </a:prstGeom>
        </p:spPr>
      </p:pic>
      <p:pic>
        <p:nvPicPr>
          <p:cNvPr id="100" name="Image 94" descr="preencoded.png">
            <a:extLst>
              <a:ext uri="{FF2B5EF4-FFF2-40B4-BE49-F238E27FC236}">
                <a16:creationId xmlns:a16="http://schemas.microsoft.com/office/drawing/2014/main" id="{27B28577-43DB-6921-84EF-3C5FB6386EC8}"/>
              </a:ext>
            </a:extLst>
          </p:cNvPr>
          <p:cNvPicPr>
            <a:picLocks noChangeAspect="1"/>
          </p:cNvPicPr>
          <p:nvPr/>
        </p:nvPicPr>
        <p:blipFill>
          <a:blip r:embed="rId84"/>
          <a:stretch>
            <a:fillRect/>
          </a:stretch>
        </p:blipFill>
        <p:spPr>
          <a:xfrm>
            <a:off x="2271878" y="10650568"/>
            <a:ext cx="202278" cy="134649"/>
          </a:xfrm>
          <a:prstGeom prst="rect">
            <a:avLst/>
          </a:prstGeom>
        </p:spPr>
      </p:pic>
      <p:pic>
        <p:nvPicPr>
          <p:cNvPr id="101" name="Image 95" descr="preencoded.png">
            <a:extLst>
              <a:ext uri="{FF2B5EF4-FFF2-40B4-BE49-F238E27FC236}">
                <a16:creationId xmlns:a16="http://schemas.microsoft.com/office/drawing/2014/main" id="{42185C47-8E7F-7005-2BF8-64942A0CADA8}"/>
              </a:ext>
            </a:extLst>
          </p:cNvPr>
          <p:cNvPicPr>
            <a:picLocks noChangeAspect="1"/>
          </p:cNvPicPr>
          <p:nvPr/>
        </p:nvPicPr>
        <p:blipFill>
          <a:blip r:embed="rId85"/>
          <a:stretch>
            <a:fillRect/>
          </a:stretch>
        </p:blipFill>
        <p:spPr>
          <a:xfrm>
            <a:off x="3080991" y="10650568"/>
            <a:ext cx="202278" cy="134649"/>
          </a:xfrm>
          <a:prstGeom prst="rect">
            <a:avLst/>
          </a:prstGeom>
        </p:spPr>
      </p:pic>
      <p:pic>
        <p:nvPicPr>
          <p:cNvPr id="102" name="Image 96" descr="preencoded.png">
            <a:extLst>
              <a:ext uri="{FF2B5EF4-FFF2-40B4-BE49-F238E27FC236}">
                <a16:creationId xmlns:a16="http://schemas.microsoft.com/office/drawing/2014/main" id="{F6343F24-E7C6-0338-99CB-25566E02F2E7}"/>
              </a:ext>
            </a:extLst>
          </p:cNvPr>
          <p:cNvPicPr>
            <a:picLocks noChangeAspect="1"/>
          </p:cNvPicPr>
          <p:nvPr/>
        </p:nvPicPr>
        <p:blipFill>
          <a:blip r:embed="rId86"/>
          <a:stretch>
            <a:fillRect/>
          </a:stretch>
        </p:blipFill>
        <p:spPr>
          <a:xfrm>
            <a:off x="1867322" y="10934951"/>
            <a:ext cx="1472386" cy="134649"/>
          </a:xfrm>
          <a:prstGeom prst="rect">
            <a:avLst/>
          </a:prstGeom>
        </p:spPr>
      </p:pic>
      <p:pic>
        <p:nvPicPr>
          <p:cNvPr id="103" name="Image 97" descr="preencoded.png">
            <a:extLst>
              <a:ext uri="{FF2B5EF4-FFF2-40B4-BE49-F238E27FC236}">
                <a16:creationId xmlns:a16="http://schemas.microsoft.com/office/drawing/2014/main" id="{F351E9FB-DC10-C5EA-312A-DC2C566C7D04}"/>
              </a:ext>
            </a:extLst>
          </p:cNvPr>
          <p:cNvPicPr>
            <a:picLocks noChangeAspect="1"/>
          </p:cNvPicPr>
          <p:nvPr/>
        </p:nvPicPr>
        <p:blipFill>
          <a:blip r:embed="rId87"/>
          <a:stretch>
            <a:fillRect/>
          </a:stretch>
        </p:blipFill>
        <p:spPr>
          <a:xfrm>
            <a:off x="1867322" y="11218776"/>
            <a:ext cx="539222" cy="134649"/>
          </a:xfrm>
          <a:prstGeom prst="rect">
            <a:avLst/>
          </a:prstGeom>
        </p:spPr>
      </p:pic>
      <p:pic>
        <p:nvPicPr>
          <p:cNvPr id="104" name="Image 98" descr="preencoded.png">
            <a:extLst>
              <a:ext uri="{FF2B5EF4-FFF2-40B4-BE49-F238E27FC236}">
                <a16:creationId xmlns:a16="http://schemas.microsoft.com/office/drawing/2014/main" id="{1A901136-2D80-594C-CD67-C92648098DD4}"/>
              </a:ext>
            </a:extLst>
          </p:cNvPr>
          <p:cNvPicPr>
            <a:picLocks noChangeAspect="1"/>
          </p:cNvPicPr>
          <p:nvPr/>
        </p:nvPicPr>
        <p:blipFill>
          <a:blip r:embed="rId88"/>
          <a:stretch>
            <a:fillRect/>
          </a:stretch>
        </p:blipFill>
        <p:spPr>
          <a:xfrm>
            <a:off x="2946326" y="11218776"/>
            <a:ext cx="393382" cy="134649"/>
          </a:xfrm>
          <a:prstGeom prst="rect">
            <a:avLst/>
          </a:prstGeom>
        </p:spPr>
      </p:pic>
      <p:pic>
        <p:nvPicPr>
          <p:cNvPr id="105" name="Image 99" descr="preencoded.png">
            <a:extLst>
              <a:ext uri="{FF2B5EF4-FFF2-40B4-BE49-F238E27FC236}">
                <a16:creationId xmlns:a16="http://schemas.microsoft.com/office/drawing/2014/main" id="{F45F2006-A1A5-9F22-71A8-7032AFA7BE2E}"/>
              </a:ext>
            </a:extLst>
          </p:cNvPr>
          <p:cNvPicPr>
            <a:picLocks noChangeAspect="1"/>
          </p:cNvPicPr>
          <p:nvPr/>
        </p:nvPicPr>
        <p:blipFill>
          <a:blip r:embed="rId89"/>
          <a:stretch>
            <a:fillRect/>
          </a:stretch>
        </p:blipFill>
        <p:spPr>
          <a:xfrm>
            <a:off x="1880160" y="11502601"/>
            <a:ext cx="1472386" cy="134649"/>
          </a:xfrm>
          <a:prstGeom prst="rect">
            <a:avLst/>
          </a:prstGeom>
        </p:spPr>
      </p:pic>
      <p:pic>
        <p:nvPicPr>
          <p:cNvPr id="106" name="Image 100" descr="preencoded.png">
            <a:extLst>
              <a:ext uri="{FF2B5EF4-FFF2-40B4-BE49-F238E27FC236}">
                <a16:creationId xmlns:a16="http://schemas.microsoft.com/office/drawing/2014/main" id="{52770787-8080-D982-08E5-D615BD333131}"/>
              </a:ext>
            </a:extLst>
          </p:cNvPr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1867322" y="11786984"/>
            <a:ext cx="269890" cy="134650"/>
          </a:xfrm>
          <a:prstGeom prst="rect">
            <a:avLst/>
          </a:prstGeom>
        </p:spPr>
      </p:pic>
      <p:pic>
        <p:nvPicPr>
          <p:cNvPr id="107" name="Image 101" descr="preencoded.png">
            <a:extLst>
              <a:ext uri="{FF2B5EF4-FFF2-40B4-BE49-F238E27FC236}">
                <a16:creationId xmlns:a16="http://schemas.microsoft.com/office/drawing/2014/main" id="{95AD5504-1A3D-8377-59C7-33376E0AEB92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2447893" y="11786984"/>
            <a:ext cx="310683" cy="134650"/>
          </a:xfrm>
          <a:prstGeom prst="rect">
            <a:avLst/>
          </a:prstGeom>
        </p:spPr>
      </p:pic>
      <p:pic>
        <p:nvPicPr>
          <p:cNvPr id="108" name="Image 102" descr="preencoded.png">
            <a:extLst>
              <a:ext uri="{FF2B5EF4-FFF2-40B4-BE49-F238E27FC236}">
                <a16:creationId xmlns:a16="http://schemas.microsoft.com/office/drawing/2014/main" id="{62A5C00C-095A-02EF-E915-1A56FC66151B}"/>
              </a:ext>
            </a:extLst>
          </p:cNvPr>
          <p:cNvPicPr>
            <a:picLocks noChangeAspect="1"/>
          </p:cNvPicPr>
          <p:nvPr/>
        </p:nvPicPr>
        <p:blipFill>
          <a:blip r:embed="rId92"/>
          <a:stretch>
            <a:fillRect/>
          </a:stretch>
        </p:blipFill>
        <p:spPr>
          <a:xfrm>
            <a:off x="3069815" y="11786984"/>
            <a:ext cx="269892" cy="134650"/>
          </a:xfrm>
          <a:prstGeom prst="rect">
            <a:avLst/>
          </a:prstGeom>
        </p:spPr>
      </p:pic>
      <p:pic>
        <p:nvPicPr>
          <p:cNvPr id="109" name="Image 103" descr="preencoded.png">
            <a:extLst>
              <a:ext uri="{FF2B5EF4-FFF2-40B4-BE49-F238E27FC236}">
                <a16:creationId xmlns:a16="http://schemas.microsoft.com/office/drawing/2014/main" id="{7E5A4626-4523-B51C-0037-6689438F42B0}"/>
              </a:ext>
            </a:extLst>
          </p:cNvPr>
          <p:cNvPicPr>
            <a:picLocks noChangeAspect="1"/>
          </p:cNvPicPr>
          <p:nvPr/>
        </p:nvPicPr>
        <p:blipFill>
          <a:blip r:embed="rId93"/>
          <a:stretch>
            <a:fillRect/>
          </a:stretch>
        </p:blipFill>
        <p:spPr>
          <a:xfrm>
            <a:off x="1616429" y="10003023"/>
            <a:ext cx="616892" cy="539714"/>
          </a:xfrm>
          <a:prstGeom prst="rect">
            <a:avLst/>
          </a:prstGeom>
        </p:spPr>
      </p:pic>
      <p:pic>
        <p:nvPicPr>
          <p:cNvPr id="110" name="Image 104" descr="preencoded.png">
            <a:extLst>
              <a:ext uri="{FF2B5EF4-FFF2-40B4-BE49-F238E27FC236}">
                <a16:creationId xmlns:a16="http://schemas.microsoft.com/office/drawing/2014/main" id="{61EA3100-8373-8895-EF03-A62EF1D0F62D}"/>
              </a:ext>
            </a:extLst>
          </p:cNvPr>
          <p:cNvPicPr>
            <a:picLocks noChangeAspect="1"/>
          </p:cNvPicPr>
          <p:nvPr/>
        </p:nvPicPr>
        <p:blipFill>
          <a:blip r:embed="rId94"/>
          <a:stretch>
            <a:fillRect/>
          </a:stretch>
        </p:blipFill>
        <p:spPr>
          <a:xfrm>
            <a:off x="1582963" y="9969629"/>
            <a:ext cx="685003" cy="606630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2B23CE58-415B-6EF8-95CF-376B16DC9600}"/>
              </a:ext>
            </a:extLst>
          </p:cNvPr>
          <p:cNvPicPr>
            <a:picLocks noChangeAspect="1"/>
          </p:cNvPicPr>
          <p:nvPr/>
        </p:nvPicPr>
        <p:blipFill>
          <a:blip r:embed="rId95"/>
          <a:stretch>
            <a:fillRect/>
          </a:stretch>
        </p:blipFill>
        <p:spPr>
          <a:xfrm>
            <a:off x="26551313" y="2980071"/>
            <a:ext cx="9049477" cy="6072072"/>
          </a:xfrm>
          <a:prstGeom prst="rect">
            <a:avLst/>
          </a:prstGeom>
        </p:spPr>
      </p:pic>
      <p:pic>
        <p:nvPicPr>
          <p:cNvPr id="144" name="Image 0" descr="preencoded.png">
            <a:extLst>
              <a:ext uri="{FF2B5EF4-FFF2-40B4-BE49-F238E27FC236}">
                <a16:creationId xmlns:a16="http://schemas.microsoft.com/office/drawing/2014/main" id="{DA19177D-0161-B18D-0671-E06BB15090C0}"/>
              </a:ext>
            </a:extLst>
          </p:cNvPr>
          <p:cNvPicPr>
            <a:picLocks noChangeAspect="1"/>
          </p:cNvPicPr>
          <p:nvPr/>
        </p:nvPicPr>
        <p:blipFill>
          <a:blip r:embed="rId96"/>
          <a:stretch>
            <a:fillRect/>
          </a:stretch>
        </p:blipFill>
        <p:spPr>
          <a:xfrm>
            <a:off x="25033089" y="-945970"/>
            <a:ext cx="1871949" cy="2448156"/>
          </a:xfrm>
          <a:prstGeom prst="rect">
            <a:avLst/>
          </a:prstGeom>
        </p:spPr>
      </p:pic>
      <p:pic>
        <p:nvPicPr>
          <p:cNvPr id="145" name="Image 1" descr="preencoded.png">
            <a:extLst>
              <a:ext uri="{FF2B5EF4-FFF2-40B4-BE49-F238E27FC236}">
                <a16:creationId xmlns:a16="http://schemas.microsoft.com/office/drawing/2014/main" id="{AAAA6CC3-4A19-9E09-44B1-0AB12545F8E9}"/>
              </a:ext>
            </a:extLst>
          </p:cNvPr>
          <p:cNvPicPr>
            <a:picLocks noChangeAspect="1"/>
          </p:cNvPicPr>
          <p:nvPr/>
        </p:nvPicPr>
        <p:blipFill>
          <a:blip r:embed="rId97"/>
          <a:stretch>
            <a:fillRect/>
          </a:stretch>
        </p:blipFill>
        <p:spPr>
          <a:xfrm>
            <a:off x="24913225" y="-1067512"/>
            <a:ext cx="1868551" cy="2474943"/>
          </a:xfrm>
          <a:prstGeom prst="rect">
            <a:avLst/>
          </a:prstGeom>
        </p:spPr>
      </p:pic>
      <p:pic>
        <p:nvPicPr>
          <p:cNvPr id="146" name="Image 2" descr="preencoded.png">
            <a:extLst>
              <a:ext uri="{FF2B5EF4-FFF2-40B4-BE49-F238E27FC236}">
                <a16:creationId xmlns:a16="http://schemas.microsoft.com/office/drawing/2014/main" id="{4A002FB4-ABA8-EBCF-630A-317BA90C0174}"/>
              </a:ext>
            </a:extLst>
          </p:cNvPr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24928154" y="-1052976"/>
            <a:ext cx="1878114" cy="2484505"/>
          </a:xfrm>
          <a:prstGeom prst="rect">
            <a:avLst/>
          </a:prstGeom>
        </p:spPr>
      </p:pic>
      <p:pic>
        <p:nvPicPr>
          <p:cNvPr id="147" name="Image 3" descr="preencoded.png">
            <a:extLst>
              <a:ext uri="{FF2B5EF4-FFF2-40B4-BE49-F238E27FC236}">
                <a16:creationId xmlns:a16="http://schemas.microsoft.com/office/drawing/2014/main" id="{FDDFE0F0-3C30-88D2-11CD-EF55609047D0}"/>
              </a:ext>
            </a:extLst>
          </p:cNvPr>
          <p:cNvPicPr>
            <a:picLocks noChangeAspect="1"/>
          </p:cNvPicPr>
          <p:nvPr/>
        </p:nvPicPr>
        <p:blipFill>
          <a:blip r:embed="rId99"/>
          <a:stretch>
            <a:fillRect/>
          </a:stretch>
        </p:blipFill>
        <p:spPr>
          <a:xfrm>
            <a:off x="23124109" y="-10359916"/>
            <a:ext cx="3633977" cy="45719"/>
          </a:xfrm>
          <a:prstGeom prst="rect">
            <a:avLst/>
          </a:prstGeom>
        </p:spPr>
      </p:pic>
      <p:pic>
        <p:nvPicPr>
          <p:cNvPr id="148" name="Image 4" descr="preencoded.png">
            <a:extLst>
              <a:ext uri="{FF2B5EF4-FFF2-40B4-BE49-F238E27FC236}">
                <a16:creationId xmlns:a16="http://schemas.microsoft.com/office/drawing/2014/main" id="{852E5FF1-74DC-A64B-5DB9-B6DE6E8A97C9}"/>
              </a:ext>
            </a:extLst>
          </p:cNvPr>
          <p:cNvPicPr>
            <a:picLocks noChangeAspect="1"/>
          </p:cNvPicPr>
          <p:nvPr/>
        </p:nvPicPr>
        <p:blipFill>
          <a:blip r:embed="rId100"/>
          <a:stretch>
            <a:fillRect/>
          </a:stretch>
        </p:blipFill>
        <p:spPr>
          <a:xfrm>
            <a:off x="24898695" y="-10554920"/>
            <a:ext cx="1858989" cy="143973"/>
          </a:xfrm>
          <a:prstGeom prst="rect">
            <a:avLst/>
          </a:prstGeom>
        </p:spPr>
      </p:pic>
      <p:pic>
        <p:nvPicPr>
          <p:cNvPr id="149" name="Image 5" descr="preencoded.png">
            <a:extLst>
              <a:ext uri="{FF2B5EF4-FFF2-40B4-BE49-F238E27FC236}">
                <a16:creationId xmlns:a16="http://schemas.microsoft.com/office/drawing/2014/main" id="{E90CDBEB-C09D-D409-8896-DA6856331A8B}"/>
              </a:ext>
            </a:extLst>
          </p:cNvPr>
          <p:cNvPicPr>
            <a:picLocks noChangeAspect="1"/>
          </p:cNvPicPr>
          <p:nvPr/>
        </p:nvPicPr>
        <p:blipFill>
          <a:blip r:embed="rId101"/>
          <a:stretch>
            <a:fillRect/>
          </a:stretch>
        </p:blipFill>
        <p:spPr>
          <a:xfrm>
            <a:off x="17869355" y="-10432160"/>
            <a:ext cx="8888732" cy="45719"/>
          </a:xfrm>
          <a:prstGeom prst="rect">
            <a:avLst/>
          </a:prstGeom>
        </p:spPr>
      </p:pic>
      <p:pic>
        <p:nvPicPr>
          <p:cNvPr id="150" name="Image 6" descr="preencoded.png">
            <a:extLst>
              <a:ext uri="{FF2B5EF4-FFF2-40B4-BE49-F238E27FC236}">
                <a16:creationId xmlns:a16="http://schemas.microsoft.com/office/drawing/2014/main" id="{9CF025A1-BDC0-D085-01D3-AB993A4BFC59}"/>
              </a:ext>
            </a:extLst>
          </p:cNvPr>
          <p:cNvPicPr>
            <a:picLocks noChangeAspect="1"/>
          </p:cNvPicPr>
          <p:nvPr/>
        </p:nvPicPr>
        <p:blipFill>
          <a:blip r:embed="rId102"/>
          <a:stretch>
            <a:fillRect/>
          </a:stretch>
        </p:blipFill>
        <p:spPr>
          <a:xfrm>
            <a:off x="25773886" y="-10597673"/>
            <a:ext cx="102500" cy="97193"/>
          </a:xfrm>
          <a:prstGeom prst="rect">
            <a:avLst/>
          </a:prstGeom>
        </p:spPr>
      </p:pic>
      <p:pic>
        <p:nvPicPr>
          <p:cNvPr id="151" name="Image 7" descr="preencoded.png">
            <a:extLst>
              <a:ext uri="{FF2B5EF4-FFF2-40B4-BE49-F238E27FC236}">
                <a16:creationId xmlns:a16="http://schemas.microsoft.com/office/drawing/2014/main" id="{C87CDE98-EBAB-A006-48A4-BCD6C2BE0934}"/>
              </a:ext>
            </a:extLst>
          </p:cNvPr>
          <p:cNvPicPr>
            <a:picLocks noChangeAspect="1"/>
          </p:cNvPicPr>
          <p:nvPr/>
        </p:nvPicPr>
        <p:blipFill>
          <a:blip r:embed="rId103"/>
          <a:stretch>
            <a:fillRect/>
          </a:stretch>
        </p:blipFill>
        <p:spPr>
          <a:xfrm>
            <a:off x="25098957" y="-10597673"/>
            <a:ext cx="102501" cy="97193"/>
          </a:xfrm>
          <a:prstGeom prst="rect">
            <a:avLst/>
          </a:prstGeom>
        </p:spPr>
      </p:pic>
      <p:pic>
        <p:nvPicPr>
          <p:cNvPr id="152" name="Image 8" descr="preencoded.png">
            <a:extLst>
              <a:ext uri="{FF2B5EF4-FFF2-40B4-BE49-F238E27FC236}">
                <a16:creationId xmlns:a16="http://schemas.microsoft.com/office/drawing/2014/main" id="{B96B2A8F-38B0-5916-27C7-ECF681CE8A23}"/>
              </a:ext>
            </a:extLst>
          </p:cNvPr>
          <p:cNvPicPr>
            <a:picLocks noChangeAspect="1"/>
          </p:cNvPicPr>
          <p:nvPr/>
        </p:nvPicPr>
        <p:blipFill>
          <a:blip r:embed="rId104"/>
          <a:stretch>
            <a:fillRect/>
          </a:stretch>
        </p:blipFill>
        <p:spPr>
          <a:xfrm>
            <a:off x="26448812" y="-10597673"/>
            <a:ext cx="102501" cy="97193"/>
          </a:xfrm>
          <a:prstGeom prst="rect">
            <a:avLst/>
          </a:prstGeom>
        </p:spPr>
      </p:pic>
      <p:pic>
        <p:nvPicPr>
          <p:cNvPr id="153" name="Image 9" descr="preencoded.png">
            <a:extLst>
              <a:ext uri="{FF2B5EF4-FFF2-40B4-BE49-F238E27FC236}">
                <a16:creationId xmlns:a16="http://schemas.microsoft.com/office/drawing/2014/main" id="{C8B99702-0668-9CC7-68EB-D3ACFFAD4793}"/>
              </a:ext>
            </a:extLst>
          </p:cNvPr>
          <p:cNvPicPr>
            <a:picLocks noChangeAspect="1"/>
          </p:cNvPicPr>
          <p:nvPr/>
        </p:nvPicPr>
        <p:blipFill>
          <a:blip r:embed="rId105"/>
          <a:stretch>
            <a:fillRect/>
          </a:stretch>
        </p:blipFill>
        <p:spPr>
          <a:xfrm>
            <a:off x="25723297" y="-10656286"/>
            <a:ext cx="102500" cy="97193"/>
          </a:xfrm>
          <a:prstGeom prst="rect">
            <a:avLst/>
          </a:prstGeom>
        </p:spPr>
      </p:pic>
      <p:pic>
        <p:nvPicPr>
          <p:cNvPr id="154" name="Image 10" descr="preencoded.png">
            <a:extLst>
              <a:ext uri="{FF2B5EF4-FFF2-40B4-BE49-F238E27FC236}">
                <a16:creationId xmlns:a16="http://schemas.microsoft.com/office/drawing/2014/main" id="{7CD0E4D6-ECD2-BD26-CEA2-CF1FC18AC277}"/>
              </a:ext>
            </a:extLst>
          </p:cNvPr>
          <p:cNvPicPr>
            <a:picLocks noChangeAspect="1"/>
          </p:cNvPicPr>
          <p:nvPr/>
        </p:nvPicPr>
        <p:blipFill>
          <a:blip r:embed="rId106"/>
          <a:stretch>
            <a:fillRect/>
          </a:stretch>
        </p:blipFill>
        <p:spPr>
          <a:xfrm>
            <a:off x="25406627" y="-10681471"/>
            <a:ext cx="307149" cy="45719"/>
          </a:xfrm>
          <a:prstGeom prst="rect">
            <a:avLst/>
          </a:prstGeom>
        </p:spPr>
      </p:pic>
      <p:pic>
        <p:nvPicPr>
          <p:cNvPr id="155" name="Image 11" descr="preencoded.png">
            <a:extLst>
              <a:ext uri="{FF2B5EF4-FFF2-40B4-BE49-F238E27FC236}">
                <a16:creationId xmlns:a16="http://schemas.microsoft.com/office/drawing/2014/main" id="{A03E6C95-9FA6-FC73-2ECF-A384B5FA0EB0}"/>
              </a:ext>
            </a:extLst>
          </p:cNvPr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>
            <a:off x="25048367" y="-10656286"/>
            <a:ext cx="102501" cy="97193"/>
          </a:xfrm>
          <a:prstGeom prst="rect">
            <a:avLst/>
          </a:prstGeom>
        </p:spPr>
      </p:pic>
      <p:pic>
        <p:nvPicPr>
          <p:cNvPr id="156" name="Image 12" descr="preencoded.png">
            <a:extLst>
              <a:ext uri="{FF2B5EF4-FFF2-40B4-BE49-F238E27FC236}">
                <a16:creationId xmlns:a16="http://schemas.microsoft.com/office/drawing/2014/main" id="{C5277B1D-718E-5A86-456D-2889414AA1FA}"/>
              </a:ext>
            </a:extLst>
          </p:cNvPr>
          <p:cNvPicPr>
            <a:picLocks noChangeAspect="1"/>
          </p:cNvPicPr>
          <p:nvPr/>
        </p:nvPicPr>
        <p:blipFill>
          <a:blip r:embed="rId108"/>
          <a:stretch>
            <a:fillRect/>
          </a:stretch>
        </p:blipFill>
        <p:spPr>
          <a:xfrm>
            <a:off x="25048691" y="-10656286"/>
            <a:ext cx="102579" cy="97193"/>
          </a:xfrm>
          <a:prstGeom prst="rect">
            <a:avLst/>
          </a:prstGeom>
        </p:spPr>
      </p:pic>
      <p:pic>
        <p:nvPicPr>
          <p:cNvPr id="157" name="Image 13" descr="preencoded.png">
            <a:extLst>
              <a:ext uri="{FF2B5EF4-FFF2-40B4-BE49-F238E27FC236}">
                <a16:creationId xmlns:a16="http://schemas.microsoft.com/office/drawing/2014/main" id="{AC17371D-0C77-FC0D-3116-5C3E37DECEC5}"/>
              </a:ext>
            </a:extLst>
          </p:cNvPr>
          <p:cNvPicPr>
            <a:picLocks noChangeAspect="1"/>
          </p:cNvPicPr>
          <p:nvPr/>
        </p:nvPicPr>
        <p:blipFill>
          <a:blip r:embed="rId109"/>
          <a:stretch>
            <a:fillRect/>
          </a:stretch>
        </p:blipFill>
        <p:spPr>
          <a:xfrm>
            <a:off x="24995133" y="-10701568"/>
            <a:ext cx="67807" cy="67799"/>
          </a:xfrm>
          <a:prstGeom prst="rect">
            <a:avLst/>
          </a:prstGeom>
        </p:spPr>
      </p:pic>
      <p:pic>
        <p:nvPicPr>
          <p:cNvPr id="158" name="Image 14" descr="preencoded.png">
            <a:extLst>
              <a:ext uri="{FF2B5EF4-FFF2-40B4-BE49-F238E27FC236}">
                <a16:creationId xmlns:a16="http://schemas.microsoft.com/office/drawing/2014/main" id="{46ACF323-B011-BD3B-EEC3-143267D84C7A}"/>
              </a:ext>
            </a:extLst>
          </p:cNvPr>
          <p:cNvPicPr>
            <a:picLocks noChangeAspect="1"/>
          </p:cNvPicPr>
          <p:nvPr/>
        </p:nvPicPr>
        <p:blipFill>
          <a:blip r:embed="rId110"/>
          <a:stretch>
            <a:fillRect/>
          </a:stretch>
        </p:blipFill>
        <p:spPr>
          <a:xfrm>
            <a:off x="26398223" y="-10656286"/>
            <a:ext cx="102501" cy="97193"/>
          </a:xfrm>
          <a:prstGeom prst="rect">
            <a:avLst/>
          </a:prstGeom>
        </p:spPr>
      </p:pic>
      <p:pic>
        <p:nvPicPr>
          <p:cNvPr id="159" name="Image 15" descr="preencoded.png">
            <a:extLst>
              <a:ext uri="{FF2B5EF4-FFF2-40B4-BE49-F238E27FC236}">
                <a16:creationId xmlns:a16="http://schemas.microsoft.com/office/drawing/2014/main" id="{D718216C-EA81-4715-D58A-04122F3E43F2}"/>
              </a:ext>
            </a:extLst>
          </p:cNvPr>
          <p:cNvPicPr>
            <a:picLocks noChangeAspect="1"/>
          </p:cNvPicPr>
          <p:nvPr/>
        </p:nvPicPr>
        <p:blipFill>
          <a:blip r:embed="rId111"/>
          <a:stretch>
            <a:fillRect/>
          </a:stretch>
        </p:blipFill>
        <p:spPr>
          <a:xfrm>
            <a:off x="26339654" y="-10706446"/>
            <a:ext cx="64599" cy="64591"/>
          </a:xfrm>
          <a:prstGeom prst="rect">
            <a:avLst/>
          </a:prstGeom>
        </p:spPr>
      </p:pic>
      <p:pic>
        <p:nvPicPr>
          <p:cNvPr id="160" name="Image 16" descr="preencoded.png">
            <a:extLst>
              <a:ext uri="{FF2B5EF4-FFF2-40B4-BE49-F238E27FC236}">
                <a16:creationId xmlns:a16="http://schemas.microsoft.com/office/drawing/2014/main" id="{8AD6DD3A-4DF2-FAB0-0B63-069E1AE28A41}"/>
              </a:ext>
            </a:extLst>
          </p:cNvPr>
          <p:cNvPicPr>
            <a:picLocks noChangeAspect="1"/>
          </p:cNvPicPr>
          <p:nvPr/>
        </p:nvPicPr>
        <p:blipFill>
          <a:blip r:embed="rId112"/>
          <a:stretch>
            <a:fillRect/>
          </a:stretch>
        </p:blipFill>
        <p:spPr>
          <a:xfrm>
            <a:off x="26339811" y="-10706247"/>
            <a:ext cx="64599" cy="64591"/>
          </a:xfrm>
          <a:prstGeom prst="rect">
            <a:avLst/>
          </a:prstGeom>
        </p:spPr>
      </p:pic>
      <p:pic>
        <p:nvPicPr>
          <p:cNvPr id="161" name="Image 17" descr="preencoded.png">
            <a:extLst>
              <a:ext uri="{FF2B5EF4-FFF2-40B4-BE49-F238E27FC236}">
                <a16:creationId xmlns:a16="http://schemas.microsoft.com/office/drawing/2014/main" id="{4259201F-6AF1-E36E-EDFE-639AE4378A91}"/>
              </a:ext>
            </a:extLst>
          </p:cNvPr>
          <p:cNvPicPr>
            <a:picLocks noChangeAspect="1"/>
          </p:cNvPicPr>
          <p:nvPr/>
        </p:nvPicPr>
        <p:blipFill>
          <a:blip r:embed="rId113"/>
          <a:stretch>
            <a:fillRect/>
          </a:stretch>
        </p:blipFill>
        <p:spPr>
          <a:xfrm>
            <a:off x="25723620" y="-10656286"/>
            <a:ext cx="102579" cy="97193"/>
          </a:xfrm>
          <a:prstGeom prst="rect">
            <a:avLst/>
          </a:prstGeom>
        </p:spPr>
      </p:pic>
      <p:pic>
        <p:nvPicPr>
          <p:cNvPr id="162" name="Image 18" descr="preencoded.png">
            <a:extLst>
              <a:ext uri="{FF2B5EF4-FFF2-40B4-BE49-F238E27FC236}">
                <a16:creationId xmlns:a16="http://schemas.microsoft.com/office/drawing/2014/main" id="{42868DC4-DB2F-49CE-CD79-69AE1B41C818}"/>
              </a:ext>
            </a:extLst>
          </p:cNvPr>
          <p:cNvPicPr>
            <a:picLocks noChangeAspect="1"/>
          </p:cNvPicPr>
          <p:nvPr/>
        </p:nvPicPr>
        <p:blipFill>
          <a:blip r:embed="rId114"/>
          <a:stretch>
            <a:fillRect/>
          </a:stretch>
        </p:blipFill>
        <p:spPr>
          <a:xfrm>
            <a:off x="26398547" y="-10656286"/>
            <a:ext cx="102579" cy="97193"/>
          </a:xfrm>
          <a:prstGeom prst="rect">
            <a:avLst/>
          </a:prstGeom>
        </p:spPr>
      </p:pic>
      <p:pic>
        <p:nvPicPr>
          <p:cNvPr id="163" name="Image 19" descr="preencoded.png">
            <a:extLst>
              <a:ext uri="{FF2B5EF4-FFF2-40B4-BE49-F238E27FC236}">
                <a16:creationId xmlns:a16="http://schemas.microsoft.com/office/drawing/2014/main" id="{6A7F638B-6095-C3FD-45C1-200186116A0D}"/>
              </a:ext>
            </a:extLst>
          </p:cNvPr>
          <p:cNvPicPr>
            <a:picLocks noChangeAspect="1"/>
          </p:cNvPicPr>
          <p:nvPr/>
        </p:nvPicPr>
        <p:blipFill>
          <a:blip r:embed="rId115"/>
          <a:stretch>
            <a:fillRect/>
          </a:stretch>
        </p:blipFill>
        <p:spPr>
          <a:xfrm>
            <a:off x="24505420" y="-2089015"/>
            <a:ext cx="1591794" cy="1911936"/>
          </a:xfrm>
          <a:prstGeom prst="rect">
            <a:avLst/>
          </a:prstGeom>
        </p:spPr>
      </p:pic>
      <p:sp>
        <p:nvSpPr>
          <p:cNvPr id="164" name="Shape 1">
            <a:extLst>
              <a:ext uri="{FF2B5EF4-FFF2-40B4-BE49-F238E27FC236}">
                <a16:creationId xmlns:a16="http://schemas.microsoft.com/office/drawing/2014/main" id="{4C45AD5F-0826-6910-6BBE-9CD12DBAD6CD}"/>
              </a:ext>
            </a:extLst>
          </p:cNvPr>
          <p:cNvSpPr/>
          <p:nvPr/>
        </p:nvSpPr>
        <p:spPr>
          <a:xfrm>
            <a:off x="36614039" y="-2743480"/>
            <a:ext cx="934929" cy="912412"/>
          </a:xfrm>
          <a:prstGeom prst="rect">
            <a:avLst/>
          </a:prstGeom>
          <a:noFill/>
          <a:ln/>
        </p:spPr>
      </p:sp>
      <p:sp>
        <p:nvSpPr>
          <p:cNvPr id="165" name="Text 2">
            <a:extLst>
              <a:ext uri="{FF2B5EF4-FFF2-40B4-BE49-F238E27FC236}">
                <a16:creationId xmlns:a16="http://schemas.microsoft.com/office/drawing/2014/main" id="{CE858FEB-79D8-96E7-F539-27C08F0425BE}"/>
              </a:ext>
            </a:extLst>
          </p:cNvPr>
          <p:cNvSpPr/>
          <p:nvPr/>
        </p:nvSpPr>
        <p:spPr>
          <a:xfrm>
            <a:off x="37228524" y="-1898835"/>
            <a:ext cx="948297" cy="7615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Aft>
                <a:spcPts val="4000"/>
              </a:spcAft>
            </a:pPr>
            <a:endParaRPr lang="en-US" sz="3200" dirty="0"/>
          </a:p>
        </p:txBody>
      </p:sp>
      <p:pic>
        <p:nvPicPr>
          <p:cNvPr id="166" name="Image 25" descr="preencoded.png">
            <a:extLst>
              <a:ext uri="{FF2B5EF4-FFF2-40B4-BE49-F238E27FC236}">
                <a16:creationId xmlns:a16="http://schemas.microsoft.com/office/drawing/2014/main" id="{A7333460-7AAE-AC28-F024-3EBF980BD974}"/>
              </a:ext>
            </a:extLst>
          </p:cNvPr>
          <p:cNvPicPr>
            <a:picLocks noChangeAspect="1"/>
          </p:cNvPicPr>
          <p:nvPr/>
        </p:nvPicPr>
        <p:blipFill>
          <a:blip r:embed="rId116"/>
          <a:stretch>
            <a:fillRect/>
          </a:stretch>
        </p:blipFill>
        <p:spPr>
          <a:xfrm>
            <a:off x="37329446" y="-9979773"/>
            <a:ext cx="3090081" cy="82072"/>
          </a:xfrm>
          <a:prstGeom prst="rect">
            <a:avLst/>
          </a:prstGeom>
        </p:spPr>
      </p:pic>
      <p:pic>
        <p:nvPicPr>
          <p:cNvPr id="167" name="Image 26" descr="preencoded.png">
            <a:extLst>
              <a:ext uri="{FF2B5EF4-FFF2-40B4-BE49-F238E27FC236}">
                <a16:creationId xmlns:a16="http://schemas.microsoft.com/office/drawing/2014/main" id="{D51B05B6-ED6E-5251-78AC-C2714AF2F40F}"/>
              </a:ext>
            </a:extLst>
          </p:cNvPr>
          <p:cNvPicPr>
            <a:picLocks noChangeAspect="1"/>
          </p:cNvPicPr>
          <p:nvPr/>
        </p:nvPicPr>
        <p:blipFill>
          <a:blip r:embed="rId117"/>
          <a:stretch>
            <a:fillRect/>
          </a:stretch>
        </p:blipFill>
        <p:spPr>
          <a:xfrm>
            <a:off x="37329446" y="-9424830"/>
            <a:ext cx="3090081" cy="82072"/>
          </a:xfrm>
          <a:prstGeom prst="rect">
            <a:avLst/>
          </a:prstGeom>
        </p:spPr>
      </p:pic>
      <p:pic>
        <p:nvPicPr>
          <p:cNvPr id="168" name="Image 27" descr="preencoded.png">
            <a:extLst>
              <a:ext uri="{FF2B5EF4-FFF2-40B4-BE49-F238E27FC236}">
                <a16:creationId xmlns:a16="http://schemas.microsoft.com/office/drawing/2014/main" id="{FC4D89D4-A304-C946-7C7A-2B73D7752958}"/>
              </a:ext>
            </a:extLst>
          </p:cNvPr>
          <p:cNvPicPr>
            <a:picLocks noChangeAspect="1"/>
          </p:cNvPicPr>
          <p:nvPr/>
        </p:nvPicPr>
        <p:blipFill>
          <a:blip r:embed="rId118"/>
          <a:stretch>
            <a:fillRect/>
          </a:stretch>
        </p:blipFill>
        <p:spPr>
          <a:xfrm>
            <a:off x="37329446" y="-8870086"/>
            <a:ext cx="3090081" cy="82072"/>
          </a:xfrm>
          <a:prstGeom prst="rect">
            <a:avLst/>
          </a:prstGeom>
        </p:spPr>
      </p:pic>
      <p:pic>
        <p:nvPicPr>
          <p:cNvPr id="169" name="Image 28" descr="preencoded.png">
            <a:extLst>
              <a:ext uri="{FF2B5EF4-FFF2-40B4-BE49-F238E27FC236}">
                <a16:creationId xmlns:a16="http://schemas.microsoft.com/office/drawing/2014/main" id="{BBD24D0E-9C96-49D4-0F06-F68EF76F20E3}"/>
              </a:ext>
            </a:extLst>
          </p:cNvPr>
          <p:cNvPicPr>
            <a:picLocks noChangeAspect="1"/>
          </p:cNvPicPr>
          <p:nvPr/>
        </p:nvPicPr>
        <p:blipFill>
          <a:blip r:embed="rId119"/>
          <a:stretch>
            <a:fillRect/>
          </a:stretch>
        </p:blipFill>
        <p:spPr>
          <a:xfrm>
            <a:off x="37329446" y="-8315130"/>
            <a:ext cx="3090081" cy="82072"/>
          </a:xfrm>
          <a:prstGeom prst="rect">
            <a:avLst/>
          </a:prstGeom>
        </p:spPr>
      </p:pic>
      <p:pic>
        <p:nvPicPr>
          <p:cNvPr id="170" name="Image 29" descr="preencoded.png">
            <a:extLst>
              <a:ext uri="{FF2B5EF4-FFF2-40B4-BE49-F238E27FC236}">
                <a16:creationId xmlns:a16="http://schemas.microsoft.com/office/drawing/2014/main" id="{7B5C3255-1ABD-4009-76F2-1E8423198752}"/>
              </a:ext>
            </a:extLst>
          </p:cNvPr>
          <p:cNvPicPr>
            <a:picLocks noChangeAspect="1"/>
          </p:cNvPicPr>
          <p:nvPr/>
        </p:nvPicPr>
        <p:blipFill>
          <a:blip r:embed="rId120"/>
          <a:stretch>
            <a:fillRect/>
          </a:stretch>
        </p:blipFill>
        <p:spPr>
          <a:xfrm>
            <a:off x="37329446" y="-7760188"/>
            <a:ext cx="3090081" cy="82072"/>
          </a:xfrm>
          <a:prstGeom prst="rect">
            <a:avLst/>
          </a:prstGeom>
        </p:spPr>
      </p:pic>
      <p:pic>
        <p:nvPicPr>
          <p:cNvPr id="171" name="Image 30" descr="preencoded.png">
            <a:extLst>
              <a:ext uri="{FF2B5EF4-FFF2-40B4-BE49-F238E27FC236}">
                <a16:creationId xmlns:a16="http://schemas.microsoft.com/office/drawing/2014/main" id="{C169CE7F-3429-22A6-EF25-3791CD255B26}"/>
              </a:ext>
            </a:extLst>
          </p:cNvPr>
          <p:cNvPicPr>
            <a:picLocks noChangeAspect="1"/>
          </p:cNvPicPr>
          <p:nvPr/>
        </p:nvPicPr>
        <p:blipFill>
          <a:blip r:embed="rId121"/>
          <a:stretch>
            <a:fillRect/>
          </a:stretch>
        </p:blipFill>
        <p:spPr>
          <a:xfrm>
            <a:off x="37329446" y="-7205245"/>
            <a:ext cx="3090081" cy="82072"/>
          </a:xfrm>
          <a:prstGeom prst="rect">
            <a:avLst/>
          </a:prstGeom>
        </p:spPr>
      </p:pic>
      <p:pic>
        <p:nvPicPr>
          <p:cNvPr id="172" name="Image 31" descr="preencoded.png">
            <a:extLst>
              <a:ext uri="{FF2B5EF4-FFF2-40B4-BE49-F238E27FC236}">
                <a16:creationId xmlns:a16="http://schemas.microsoft.com/office/drawing/2014/main" id="{EC2D3124-1EC8-AC5F-A04B-DEB3CC30371F}"/>
              </a:ext>
            </a:extLst>
          </p:cNvPr>
          <p:cNvPicPr>
            <a:picLocks noChangeAspect="1"/>
          </p:cNvPicPr>
          <p:nvPr/>
        </p:nvPicPr>
        <p:blipFill>
          <a:blip r:embed="rId122"/>
          <a:stretch>
            <a:fillRect/>
          </a:stretch>
        </p:blipFill>
        <p:spPr>
          <a:xfrm>
            <a:off x="37329446" y="-6650500"/>
            <a:ext cx="3090081" cy="82072"/>
          </a:xfrm>
          <a:prstGeom prst="rect">
            <a:avLst/>
          </a:prstGeom>
        </p:spPr>
      </p:pic>
      <p:pic>
        <p:nvPicPr>
          <p:cNvPr id="173" name="Image 39" descr="preencoded.png">
            <a:extLst>
              <a:ext uri="{FF2B5EF4-FFF2-40B4-BE49-F238E27FC236}">
                <a16:creationId xmlns:a16="http://schemas.microsoft.com/office/drawing/2014/main" id="{C8A4B809-8038-3C4C-DE93-452E80BBAD2A}"/>
              </a:ext>
            </a:extLst>
          </p:cNvPr>
          <p:cNvPicPr>
            <a:picLocks noChangeAspect="1"/>
          </p:cNvPicPr>
          <p:nvPr/>
        </p:nvPicPr>
        <p:blipFill>
          <a:blip r:embed="rId123"/>
          <a:stretch>
            <a:fillRect/>
          </a:stretch>
        </p:blipFill>
        <p:spPr>
          <a:xfrm>
            <a:off x="26493416" y="-476225"/>
            <a:ext cx="233064" cy="247689"/>
          </a:xfrm>
          <a:prstGeom prst="rect">
            <a:avLst/>
          </a:prstGeom>
        </p:spPr>
      </p:pic>
      <p:pic>
        <p:nvPicPr>
          <p:cNvPr id="174" name="Image 40" descr="preencoded.png">
            <a:extLst>
              <a:ext uri="{FF2B5EF4-FFF2-40B4-BE49-F238E27FC236}">
                <a16:creationId xmlns:a16="http://schemas.microsoft.com/office/drawing/2014/main" id="{AC67DC54-6551-D901-3017-88A84DAAC294}"/>
              </a:ext>
            </a:extLst>
          </p:cNvPr>
          <p:cNvPicPr>
            <a:picLocks noChangeAspect="1"/>
          </p:cNvPicPr>
          <p:nvPr/>
        </p:nvPicPr>
        <p:blipFill>
          <a:blip r:embed="rId124"/>
          <a:stretch>
            <a:fillRect/>
          </a:stretch>
        </p:blipFill>
        <p:spPr>
          <a:xfrm>
            <a:off x="26520445" y="-449643"/>
            <a:ext cx="257490" cy="273184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D092FFA9-1723-EC85-CF33-846295C464CA}"/>
              </a:ext>
            </a:extLst>
          </p:cNvPr>
          <p:cNvSpPr txBox="1"/>
          <p:nvPr/>
        </p:nvSpPr>
        <p:spPr>
          <a:xfrm>
            <a:off x="6483902" y="4182601"/>
            <a:ext cx="114193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600" dirty="0">
                <a:latin typeface="Corbel Light" panose="020B0303020204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68107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144</Words>
  <Application>Microsoft Office PowerPoint</Application>
  <PresentationFormat>Произвольный</PresentationFormat>
  <Paragraphs>36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 Light</vt:lpstr>
      <vt:lpstr>Roboto Mono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Dima L</cp:lastModifiedBy>
  <cp:revision>4</cp:revision>
  <dcterms:created xsi:type="dcterms:W3CDTF">2023-03-17T10:19:38Z</dcterms:created>
  <dcterms:modified xsi:type="dcterms:W3CDTF">2025-03-11T21:24:47Z</dcterms:modified>
</cp:coreProperties>
</file>