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8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8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db230b95-cedb-4f71-8a9f-fd913be75664}">
          <p14:sldIdLst>
            <p14:sldId id="257"/>
            <p14:sldId id="258"/>
          </p14:sldIdLst>
        </p14:section>
        <p14:section name="院内专科梯队表格" id="{51d0b50b-1db3-f130-7b57-4826ca908f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2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5.xlsx"/></Relationships>
</file>

<file path=ppt/charts/_rels/chart2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6.xlsx"/></Relationships>
</file>

<file path=ppt/charts/chart2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1c-677d-28c5-25363aa92ef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1c-677d-28c5-25363aa92ef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1c-677d-28c5-25363aa92ef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1c-677d-28c5-25363aa92ef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1c-677d-28c5-25363aa92ef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31c-677d-28c5-25363aa92ef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1c-677d-28c5-25363aa92ef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1c-677d-28c5-25363aa92ef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1c-677d-28c5-25363aa92ef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31c-677d-28c5-25363aa92ef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31c-677d-28c5-25363aa92ef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31c-677d-28c5-25363aa92ef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1c-677d-28c5-25363aa92ef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31c-677d-28c5-25363aa92ef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1c-677d-28c5-25363aa92ef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31c-677d-28c5-25363aa92ef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31c-677d-28c5-25363aa92ef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31c-677d-28c5-25363aa92ef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1c-677d-28c5-25363aa92ef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31c-677d-28c5-25363aa92ef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0.0020109232914280743</c:v>
                </c:pt>
                <c:pt idx="1">
                  <c:v>0.003638322027002175</c:v>
                </c:pt>
                <c:pt idx="2">
                  <c:v>0.0036316035221792757</c:v>
                </c:pt>
                <c:pt idx="3">
                  <c:v>0.00014474752627032517</c:v>
                </c:pt>
                <c:pt idx="4">
                  <c:v>0.002115573958138311</c:v>
                </c:pt>
                <c:pt idx="5">
                  <c:v>0.0010668287311660575</c:v>
                </c:pt>
                <c:pt idx="6">
                  <c:v>0.003712395816778325</c:v>
                </c:pt>
                <c:pt idx="7">
                  <c:v>0.0008434515195250476</c:v>
                </c:pt>
                <c:pt idx="8">
                  <c:v>0.002564453445667028</c:v>
                </c:pt>
                <c:pt idx="9">
                  <c:v>0.00463536728882629</c:v>
                </c:pt>
                <c:pt idx="10">
                  <c:v>0.002844809372532991</c:v>
                </c:pt>
                <c:pt idx="11">
                  <c:v>0.002029701256960592</c:v>
                </c:pt>
                <c:pt idx="12">
                  <c:v>0.003189463267978094</c:v>
                </c:pt>
                <c:pt idx="13">
                  <c:v>0.0008050397061041101</c:v>
                </c:pt>
                <c:pt idx="14">
                  <c:v>0.002212210873985889</c:v>
                </c:pt>
                <c:pt idx="15">
                  <c:v>0.000404651424428633</c:v>
                </c:pt>
                <c:pt idx="16">
                  <c:v>0.002902758452385843</c:v>
                </c:pt>
                <c:pt idx="17">
                  <c:v>0.0010139518103965248</c:v>
                </c:pt>
                <c:pt idx="18">
                  <c:v>0.0017562931042686086</c:v>
                </c:pt>
                <c:pt idx="19">
                  <c:v>0.0010167090665620536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91.86254098933522</c:v>
                </c:pt>
                <c:pt idx="2">
                  <c:v>40.268361420276584</c:v>
                </c:pt>
                <c:pt idx="3">
                  <c:v>35.596810549565895</c:v>
                </c:pt>
                <c:pt idx="4">
                  <c:v>33.88426354351857</c:v>
                </c:pt>
                <c:pt idx="5">
                  <c:v>33.26293003484116</c:v>
                </c:pt>
                <c:pt idx="6">
                  <c:v>33.231608018093986</c:v>
                </c:pt>
                <c:pt idx="7">
                  <c:v>32.33152020595787</c:v>
                </c:pt>
                <c:pt idx="8">
                  <c:v>28.829257024517503</c:v>
                </c:pt>
                <c:pt idx="9">
                  <c:v>25.71067912673934</c:v>
                </c:pt>
                <c:pt idx="10">
                  <c:v>24.704010825857697</c:v>
                </c:pt>
                <c:pt idx="11">
                  <c:v>24.60046602024694</c:v>
                </c:pt>
                <c:pt idx="12">
                  <c:v>24.024243700476347</c:v>
                </c:pt>
                <c:pt idx="13">
                  <c:v>23.86243829557071</c:v>
                </c:pt>
                <c:pt idx="14">
                  <c:v>23.21028733893232</c:v>
                </c:pt>
                <c:pt idx="15">
                  <c:v>22.43228301370429</c:v>
                </c:pt>
                <c:pt idx="16">
                  <c:v>21.17410815170095</c:v>
                </c:pt>
                <c:pt idx="17">
                  <c:v>20.771732460033732</c:v>
                </c:pt>
                <c:pt idx="18">
                  <c:v>20.673224424387413</c:v>
                </c:pt>
                <c:pt idx="19">
                  <c:v>20.557654561460474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76-03b7-3837-5d129941159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76-03b7-3837-5d129941159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76-03b7-3837-5d129941159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476-03b7-3837-5d129941159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76-03b7-3837-5d129941159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476-03b7-3837-5d129941159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76-03b7-3837-5d129941159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76-03b7-3837-5d129941159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76-03b7-3837-5d129941159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476-03b7-3837-5d129941159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476-03b7-3837-5d129941159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476-03b7-3837-5d129941159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476-03b7-3837-5d129941159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476-03b7-3837-5d129941159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476-03b7-3837-5d129941159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476-03b7-3837-5d129941159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476-03b7-3837-5d129941159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476-03b7-3837-5d129941159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476-03b7-3837-5d129941159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476-03b7-3837-5d129941159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18.075367580626203</c:v>
                </c:pt>
                <c:pt idx="1">
                  <c:v>25.71067912673934</c:v>
                </c:pt>
                <c:pt idx="2">
                  <c:v>9.778368237900219</c:v>
                </c:pt>
                <c:pt idx="3">
                  <c:v>18.605347024251177</c:v>
                </c:pt>
                <c:pt idx="4">
                  <c:v>17.025847598679018</c:v>
                </c:pt>
                <c:pt idx="5">
                  <c:v>13.553003009019347</c:v>
                </c:pt>
                <c:pt idx="6">
                  <c:v>11.646288181668623</c:v>
                </c:pt>
                <c:pt idx="7">
                  <c:v>14.59247735728753</c:v>
                </c:pt>
                <c:pt idx="8">
                  <c:v>20.367532032307494</c:v>
                </c:pt>
                <c:pt idx="9">
                  <c:v>18.846492317248277</c:v>
                </c:pt>
                <c:pt idx="10">
                  <c:v>11.681525135661152</c:v>
                </c:pt>
                <c:pt idx="11">
                  <c:v>8.103706284615614</c:v>
                </c:pt>
                <c:pt idx="12">
                  <c:v>9.486571812941978</c:v>
                </c:pt>
                <c:pt idx="13">
                  <c:v>11.154968738679942</c:v>
                </c:pt>
                <c:pt idx="14">
                  <c:v>17.564138153380473</c:v>
                </c:pt>
                <c:pt idx="15">
                  <c:v>14.290433085536414</c:v>
                </c:pt>
                <c:pt idx="16">
                  <c:v>33.231608018093986</c:v>
                </c:pt>
                <c:pt idx="17">
                  <c:v>91.86254098933522</c:v>
                </c:pt>
                <c:pt idx="18">
                  <c:v>40.268361420276584</c:v>
                </c:pt>
                <c:pt idx="19">
                  <c:v>16.76181814558334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0.00463536728882629</c:v>
                </c:pt>
                <c:pt idx="2">
                  <c:v>0.004572010963624157</c:v>
                </c:pt>
                <c:pt idx="3">
                  <c:v>0.00452812945322831</c:v>
                </c:pt>
                <c:pt idx="4">
                  <c:v>0.004509234468927818</c:v>
                </c:pt>
                <c:pt idx="5">
                  <c:v>0.004474355590737596</c:v>
                </c:pt>
                <c:pt idx="6">
                  <c:v>0.004468729831914269</c:v>
                </c:pt>
                <c:pt idx="7">
                  <c:v>0.004282119082750882</c:v>
                </c:pt>
                <c:pt idx="8">
                  <c:v>0.0041623458963454055</c:v>
                </c:pt>
                <c:pt idx="9">
                  <c:v>0.004134200461210184</c:v>
                </c:pt>
                <c:pt idx="10">
                  <c:v>0.00411760702630288</c:v>
                </c:pt>
                <c:pt idx="11">
                  <c:v>0.0041173990972831346</c:v>
                </c:pt>
                <c:pt idx="12">
                  <c:v>0.0037919937808626432</c:v>
                </c:pt>
                <c:pt idx="13">
                  <c:v>0.003772381915710313</c:v>
                </c:pt>
                <c:pt idx="14">
                  <c:v>0.003765939616218803</c:v>
                </c:pt>
                <c:pt idx="15">
                  <c:v>0.00374217072034394</c:v>
                </c:pt>
                <c:pt idx="16">
                  <c:v>0.003712395816778325</c:v>
                </c:pt>
                <c:pt idx="17">
                  <c:v>0.003638322027002175</c:v>
                </c:pt>
                <c:pt idx="18">
                  <c:v>0.0036316035221792757</c:v>
                </c:pt>
                <c:pt idx="19">
                  <c:v>0.0035913698067662338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2021-10-31T11:51:25Z</dcterms:created>
  <dcterms:modified xsi:type="dcterms:W3CDTF">2021-10-31T11:51:25Z</dcterms:modified>
</cp:coreProperties>
</file>