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38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39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40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41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42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43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44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45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46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47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48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49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50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51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52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53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54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55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56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57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58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59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60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61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62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63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64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65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66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67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68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69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70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71.xml" ContentType="application/vnd.openxmlformats-officedocument.drawingml.chart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charts/chart72.xml" ContentType="application/vnd.openxmlformats-officedocument.drawingml.chart+xml"/>
  <Override PartName="/ppt/slideMasters/slideMaster74.xml" ContentType="application/vnd.openxmlformats-officedocument.presentationml.slideMaster+xml"/>
  <Override PartName="/ppt/slides/slide74.xml" ContentType="application/vnd.openxmlformats-officedocument.presentationml.slide+xml"/>
  <Override PartName="/ppt/charts/chart73.xml" ContentType="application/vnd.openxmlformats-officedocument.drawingml.chart+xml"/>
  <Override PartName="/ppt/slideMasters/slideMaster75.xml" ContentType="application/vnd.openxmlformats-officedocument.presentationml.slideMaster+xml"/>
  <Override PartName="/ppt/slides/slide75.xml" ContentType="application/vnd.openxmlformats-officedocument.presentationml.slide+xml"/>
  <Override PartName="/ppt/charts/chart74.xml" ContentType="application/vnd.openxmlformats-officedocument.drawingml.chart+xml"/>
  <Override PartName="/ppt/slideMasters/slideMaster76.xml" ContentType="application/vnd.openxmlformats-officedocument.presentationml.slideMaster+xml"/>
  <Override PartName="/ppt/slides/slide76.xml" ContentType="application/vnd.openxmlformats-officedocument.presentationml.slide+xml"/>
  <Override PartName="/ppt/charts/chart75.xml" ContentType="application/vnd.openxmlformats-officedocument.drawingml.chart+xml"/>
  <Override PartName="/ppt/slideMasters/slideMaster77.xml" ContentType="application/vnd.openxmlformats-officedocument.presentationml.slideMaster+xml"/>
  <Override PartName="/ppt/slides/slide77.xml" ContentType="application/vnd.openxmlformats-officedocument.presentationml.slide+xml"/>
  <Override PartName="/ppt/charts/chart76.xml" ContentType="application/vnd.openxmlformats-officedocument.drawingml.chart+xml"/>
  <Override PartName="/ppt/slideMasters/slideMaster78.xml" ContentType="application/vnd.openxmlformats-officedocument.presentationml.slideMaster+xml"/>
  <Override PartName="/ppt/slides/slide78.xml" ContentType="application/vnd.openxmlformats-officedocument.presentationml.slide+xml"/>
  <Override PartName="/ppt/charts/chart77.xml" ContentType="application/vnd.openxmlformats-officedocument.drawingml.chart+xml"/>
  <Override PartName="/ppt/slideMasters/slideMaster79.xml" ContentType="application/vnd.openxmlformats-officedocument.presentationml.slideMaster+xml"/>
  <Override PartName="/ppt/slides/slide79.xml" ContentType="application/vnd.openxmlformats-officedocument.presentationml.slide+xml"/>
  <Override PartName="/ppt/charts/chart78.xml" ContentType="application/vnd.openxmlformats-officedocument.drawingml.chart+xml"/>
  <Override PartName="/ppt/slideMasters/slideMaster80.xml" ContentType="application/vnd.openxmlformats-officedocument.presentationml.slideMaster+xml"/>
  <Override PartName="/ppt/slides/slide80.xml" ContentType="application/vnd.openxmlformats-officedocument.presentationml.slide+xml"/>
  <Override PartName="/ppt/charts/chart79.xml" ContentType="application/vnd.openxmlformats-officedocument.drawingml.chart+xml"/>
  <Override PartName="/ppt/slideMasters/slideMaster81.xml" ContentType="application/vnd.openxmlformats-officedocument.presentationml.slideMaster+xml"/>
  <Override PartName="/ppt/slides/slide81.xml" ContentType="application/vnd.openxmlformats-officedocument.presentationml.slide+xml"/>
  <Override PartName="/ppt/charts/chart80.xml" ContentType="application/vnd.openxmlformats-officedocument.drawingml.chart+xml"/>
  <Override PartName="/ppt/slideMasters/slideMaster82.xml" ContentType="application/vnd.openxmlformats-officedocument.presentationml.slideMaster+xml"/>
  <Override PartName="/ppt/slides/slide82.xml" ContentType="application/vnd.openxmlformats-officedocument.presentationml.slide+xml"/>
  <Override PartName="/ppt/charts/chart81.xml" ContentType="application/vnd.openxmlformats-officedocument.drawingml.chart+xml"/>
  <Override PartName="/ppt/slideMasters/slideMaster83.xml" ContentType="application/vnd.openxmlformats-officedocument.presentationml.slideMaster+xml"/>
  <Override PartName="/ppt/slides/slide83.xml" ContentType="application/vnd.openxmlformats-officedocument.presentationml.slide+xml"/>
  <Override PartName="/ppt/charts/chart82.xml" ContentType="application/vnd.openxmlformats-officedocument.drawingml.chart+xml"/>
  <Override PartName="/ppt/slideMasters/slideMaster84.xml" ContentType="application/vnd.openxmlformats-officedocument.presentationml.slideMaster+xml"/>
  <Override PartName="/ppt/slides/slide84.xml" ContentType="application/vnd.openxmlformats-officedocument.presentationml.slide+xml"/>
  <Override PartName="/ppt/charts/chart83.xml" ContentType="application/vnd.openxmlformats-officedocument.drawingml.chart+xml"/>
  <Override PartName="/ppt/slideMasters/slideMaster85.xml" ContentType="application/vnd.openxmlformats-officedocument.presentationml.slideMaster+xml"/>
  <Override PartName="/ppt/slides/slide85.xml" ContentType="application/vnd.openxmlformats-officedocument.presentationml.slide+xml"/>
  <Override PartName="/ppt/charts/chart84.xml" ContentType="application/vnd.openxmlformats-officedocument.drawingml.chart+xml"/>
  <Override PartName="/ppt/slideMasters/slideMaster86.xml" ContentType="application/vnd.openxmlformats-officedocument.presentationml.slideMaster+xml"/>
  <Override PartName="/ppt/slides/slide86.xml" ContentType="application/vnd.openxmlformats-officedocument.presentationml.slide+xml"/>
  <Override PartName="/ppt/charts/chart85.xml" ContentType="application/vnd.openxmlformats-officedocument.drawingml.chart+xml"/>
  <Override PartName="/ppt/slideMasters/slideMaster87.xml" ContentType="application/vnd.openxmlformats-officedocument.presentationml.slideMaster+xml"/>
  <Override PartName="/ppt/slides/slide87.xml" ContentType="application/vnd.openxmlformats-officedocument.presentationml.slide+xml"/>
  <Override PartName="/ppt/charts/chart86.xml" ContentType="application/vnd.openxmlformats-officedocument.drawingml.chart+xml"/>
  <Override PartName="/ppt/slideMasters/slideMaster88.xml" ContentType="application/vnd.openxmlformats-officedocument.presentationml.slideMaster+xml"/>
  <Override PartName="/ppt/slides/slide88.xml" ContentType="application/vnd.openxmlformats-officedocument.presentationml.slide+xml"/>
  <Override PartName="/ppt/charts/chart87.xml" ContentType="application/vnd.openxmlformats-officedocument.drawingml.chart+xml"/>
  <Override PartName="/ppt/slideMasters/slideMaster89.xml" ContentType="application/vnd.openxmlformats-officedocument.presentationml.slideMaster+xml"/>
  <Override PartName="/ppt/slides/slide89.xml" ContentType="application/vnd.openxmlformats-officedocument.presentationml.slide+xml"/>
  <Override PartName="/ppt/charts/chart88.xml" ContentType="application/vnd.openxmlformats-officedocument.drawingml.chart+xml"/>
  <Override PartName="/ppt/slideMasters/slideMaster90.xml" ContentType="application/vnd.openxmlformats-officedocument.presentationml.slideMaster+xml"/>
  <Override PartName="/ppt/slides/slide90.xml" ContentType="application/vnd.openxmlformats-officedocument.presentationml.slide+xml"/>
  <Override PartName="/ppt/charts/chart89.xml" ContentType="application/vnd.openxmlformats-officedocument.drawingml.chart+xml"/>
  <Override PartName="/ppt/slideMasters/slideMaster91.xml" ContentType="application/vnd.openxmlformats-officedocument.presentationml.slideMaster+xml"/>
  <Override PartName="/ppt/slides/slide91.xml" ContentType="application/vnd.openxmlformats-officedocument.presentationml.slide+xml"/>
  <Override PartName="/ppt/charts/chart90.xml" ContentType="application/vnd.openxmlformats-officedocument.drawingml.chart+xml"/>
  <Override PartName="/ppt/slideMasters/slideMaster92.xml" ContentType="application/vnd.openxmlformats-officedocument.presentationml.slideMaster+xml"/>
  <Override PartName="/ppt/slides/slide92.xml" ContentType="application/vnd.openxmlformats-officedocument.presentationml.slide+xml"/>
  <Override PartName="/ppt/charts/chart91.xml" ContentType="application/vnd.openxmlformats-officedocument.drawingml.chart+xml"/>
  <Override PartName="/ppt/slideMasters/slideMaster93.xml" ContentType="application/vnd.openxmlformats-officedocument.presentationml.slideMaster+xml"/>
  <Override PartName="/ppt/slides/slide93.xml" ContentType="application/vnd.openxmlformats-officedocument.presentationml.slide+xml"/>
  <Override PartName="/ppt/charts/chart92.xml" ContentType="application/vnd.openxmlformats-officedocument.drawingml.chart+xml"/>
  <Override PartName="/ppt/slideMasters/slideMaster94.xml" ContentType="application/vnd.openxmlformats-officedocument.presentationml.slideMaster+xml"/>
  <Override PartName="/ppt/slides/slide94.xml" ContentType="application/vnd.openxmlformats-officedocument.presentationml.slide+xml"/>
  <Override PartName="/ppt/charts/chart93.xml" ContentType="application/vnd.openxmlformats-officedocument.drawingml.chart+xml"/>
  <Override PartName="/ppt/slideMasters/slideMaster95.xml" ContentType="application/vnd.openxmlformats-officedocument.presentationml.slideMaster+xml"/>
  <Override PartName="/ppt/slides/slide95.xml" ContentType="application/vnd.openxmlformats-officedocument.presentationml.slide+xml"/>
  <Override PartName="/ppt/charts/chart94.xml" ContentType="application/vnd.openxmlformats-officedocument.drawingml.chart+xml"/>
  <Override PartName="/ppt/slideMasters/slideMaster96.xml" ContentType="application/vnd.openxmlformats-officedocument.presentationml.slideMaster+xml"/>
  <Override PartName="/ppt/slides/slide96.xml" ContentType="application/vnd.openxmlformats-officedocument.presentationml.slide+xml"/>
  <Override PartName="/ppt/charts/chart95.xml" ContentType="application/vnd.openxmlformats-officedocument.drawingml.chart+xml"/>
  <Override PartName="/ppt/slideMasters/slideMaster97.xml" ContentType="application/vnd.openxmlformats-officedocument.presentationml.slideMaster+xml"/>
  <Override PartName="/ppt/slides/slide97.xml" ContentType="application/vnd.openxmlformats-officedocument.presentationml.slide+xml"/>
  <Override PartName="/ppt/charts/chart96.xml" ContentType="application/vnd.openxmlformats-officedocument.drawingml.chart+xml"/>
  <Override PartName="/ppt/slideMasters/slideMaster98.xml" ContentType="application/vnd.openxmlformats-officedocument.presentationml.slideMaster+xml"/>
  <Override PartName="/ppt/slides/slide98.xml" ContentType="application/vnd.openxmlformats-officedocument.presentationml.slide+xml"/>
  <Override PartName="/ppt/charts/chart97.xml" ContentType="application/vnd.openxmlformats-officedocument.drawingml.chart+xml"/>
  <Override PartName="/ppt/slideMasters/slideMaster99.xml" ContentType="application/vnd.openxmlformats-officedocument.presentationml.slideMaster+xml"/>
  <Override PartName="/ppt/slides/slide99.xml" ContentType="application/vnd.openxmlformats-officedocument.presentationml.slide+xml"/>
  <Override PartName="/ppt/charts/chart98.xml" ContentType="application/vnd.openxmlformats-officedocument.drawingml.chart+xml"/>
  <Override PartName="/ppt/slideMasters/slideMaster100.xml" ContentType="application/vnd.openxmlformats-officedocument.presentationml.slideMaster+xml"/>
  <Override PartName="/ppt/slides/slide100.xml" ContentType="application/vnd.openxmlformats-officedocument.presentationml.slide+xml"/>
  <Override PartName="/ppt/charts/chart99.xml" ContentType="application/vnd.openxmlformats-officedocument.drawingml.chart+xml"/>
  <Override PartName="/ppt/slideMasters/slideMaster101.xml" ContentType="application/vnd.openxmlformats-officedocument.presentationml.slideMaster+xml"/>
  <Override PartName="/ppt/slides/slide101.xml" ContentType="application/vnd.openxmlformats-officedocument.presentationml.slide+xml"/>
  <Override PartName="/ppt/charts/chart100.xml" ContentType="application/vnd.openxmlformats-officedocument.drawingml.chart+xml"/>
  <Override PartName="/ppt/slideMasters/slideMaster102.xml" ContentType="application/vnd.openxmlformats-officedocument.presentationml.slideMaster+xml"/>
  <Override PartName="/ppt/slides/slide102.xml" ContentType="application/vnd.openxmlformats-officedocument.presentationml.slide+xml"/>
  <Override PartName="/ppt/charts/chart101.xml" ContentType="application/vnd.openxmlformats-officedocument.drawingml.chart+xml"/>
  <Override PartName="/ppt/slideMasters/slideMaster103.xml" ContentType="application/vnd.openxmlformats-officedocument.presentationml.slideMaster+xml"/>
  <Override PartName="/ppt/slides/slide103.xml" ContentType="application/vnd.openxmlformats-officedocument.presentationml.slide+xml"/>
  <Override PartName="/ppt/charts/chart102.xml" ContentType="application/vnd.openxmlformats-officedocument.drawingml.chart+xml"/>
  <Override PartName="/ppt/slideMasters/slideMaster104.xml" ContentType="application/vnd.openxmlformats-officedocument.presentationml.slideMaster+xml"/>
  <Override PartName="/ppt/slides/slide104.xml" ContentType="application/vnd.openxmlformats-officedocument.presentationml.slide+xml"/>
  <Override PartName="/ppt/charts/chart103.xml" ContentType="application/vnd.openxmlformats-officedocument.drawingml.chart+xml"/>
  <Override PartName="/ppt/slideMasters/slideMaster105.xml" ContentType="application/vnd.openxmlformats-officedocument.presentationml.slideMaster+xml"/>
  <Override PartName="/ppt/slides/slide105.xml" ContentType="application/vnd.openxmlformats-officedocument.presentationml.slide+xml"/>
  <Override PartName="/ppt/charts/chart104.xml" ContentType="application/vnd.openxmlformats-officedocument.drawingml.chart+xml"/>
  <Override PartName="/ppt/slideMasters/slideMaster106.xml" ContentType="application/vnd.openxmlformats-officedocument.presentationml.slideMaster+xml"/>
  <Override PartName="/ppt/slides/slide106.xml" ContentType="application/vnd.openxmlformats-officedocument.presentationml.slide+xml"/>
  <Override PartName="/ppt/charts/chart105.xml" ContentType="application/vnd.openxmlformats-officedocument.drawingml.chart+xml"/>
  <Override PartName="/ppt/slideMasters/slideMaster107.xml" ContentType="application/vnd.openxmlformats-officedocument.presentationml.slideMaster+xml"/>
  <Override PartName="/ppt/slides/slide107.xml" ContentType="application/vnd.openxmlformats-officedocument.presentationml.slide+xml"/>
  <Override PartName="/ppt/charts/chart106.xml" ContentType="application/vnd.openxmlformats-officedocument.drawingml.chart+xml"/>
  <Override PartName="/ppt/slideMasters/slideMaster108.xml" ContentType="application/vnd.openxmlformats-officedocument.presentationml.slideMaster+xml"/>
  <Override PartName="/ppt/slides/slide108.xml" ContentType="application/vnd.openxmlformats-officedocument.presentationml.slide+xml"/>
  <Override PartName="/ppt/charts/chart107.xml" ContentType="application/vnd.openxmlformats-officedocument.drawingml.chart+xml"/>
  <Override PartName="/ppt/slideMasters/slideMaster109.xml" ContentType="application/vnd.openxmlformats-officedocument.presentationml.slideMaster+xml"/>
  <Override PartName="/ppt/slides/slide109.xml" ContentType="application/vnd.openxmlformats-officedocument.presentationml.slide+xml"/>
  <Override PartName="/ppt/charts/chart108.xml" ContentType="application/vnd.openxmlformats-officedocument.drawingml.chart+xml"/>
  <Override PartName="/ppt/slideMasters/slideMaster110.xml" ContentType="application/vnd.openxmlformats-officedocument.presentationml.slideMaster+xml"/>
  <Override PartName="/ppt/slides/slide110.xml" ContentType="application/vnd.openxmlformats-officedocument.presentationml.slide+xml"/>
  <Override PartName="/ppt/charts/chart109.xml" ContentType="application/vnd.openxmlformats-officedocument.drawingml.chart+xml"/>
  <Override PartName="/ppt/slideMasters/slideMaster111.xml" ContentType="application/vnd.openxmlformats-officedocument.presentationml.slideMaster+xml"/>
  <Override PartName="/ppt/slides/slide111.xml" ContentType="application/vnd.openxmlformats-officedocument.presentationml.slide+xml"/>
  <Override PartName="/ppt/charts/chart110.xml" ContentType="application/vnd.openxmlformats-officedocument.drawingml.chart+xml"/>
  <Override PartName="/ppt/slideMasters/slideMaster112.xml" ContentType="application/vnd.openxmlformats-officedocument.presentationml.slideMaster+xml"/>
  <Override PartName="/ppt/slides/slide112.xml" ContentType="application/vnd.openxmlformats-officedocument.presentationml.slide+xml"/>
  <Override PartName="/ppt/charts/chart11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notesMasterIdLst>
    <p:notesMasterId r:id="rId1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专科散点图" id="{b8341b26-83a3-3b2a-3c0c-76a958ccd87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专科线图" id="{9efe6037-09f8-9081-8a22-9502d64962c6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专科雷达图" id="{f734bdc3-8b1f-04a4-8f31-3ae628c2dd9d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notesMaster" Target="notesMasters/notesMaster1.xml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0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0.xlsx"/></Relationships>
</file>

<file path=ppt/charts/_rels/chart1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1.xlsx"/></Relationships>
</file>

<file path=ppt/charts/_rels/chart1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2.xlsx"/></Relationships>
</file>

<file path=ppt/charts/_rels/chart1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3.xlsx"/></Relationships>
</file>

<file path=ppt/charts/_rels/chart1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4.xlsx"/></Relationships>
</file>

<file path=ppt/charts/_rels/chart1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5.xlsx"/></Relationships>
</file>

<file path=ppt/charts/_rels/chart1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6.xlsx"/></Relationships>
</file>

<file path=ppt/charts/_rels/chart1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7.xlsx"/></Relationships>
</file>

<file path=ppt/charts/_rels/chart1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8.xlsx"/></Relationships>
</file>

<file path=ppt/charts/_rels/chart1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9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0.xlsx"/></Relationships>
</file>

<file path=ppt/charts/_rels/chart1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5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6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6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5.xlsx"/></Relationships>
</file>

<file path=ppt/charts/_rels/chart6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7.xlsx"/></Relationships>
</file>

<file path=ppt/charts/_rels/chart6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8.xlsx"/></Relationships>
</file>

<file path=ppt/charts/_rels/chart6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.xlsx"/></Relationships>
</file>

<file path=ppt/charts/_rels/chart7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.xlsx"/></Relationships>
</file>

<file path=ppt/charts/_rels/chart7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7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8.xlsx"/></Relationships>
</file>

<file path=ppt/charts/_rels/chart7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9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0.xlsx"/></Relationships>
</file>

<file path=ppt/charts/_rels/chart8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3.xlsx"/></Relationships>
</file>

<file path=ppt/charts/_rels/chart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4.xlsx"/></Relationships>
</file>

<file path=ppt/charts/_rels/chart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6.xlsx"/></Relationships>
</file>

<file path=ppt/charts/_rels/chart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8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9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9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3.xlsx"/></Relationships>
</file>

<file path=ppt/charts/_rels/chart9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4.xlsx"/></Relationships>
</file>

<file path=ppt/charts/_rels/chart9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5.xlsx"/></Relationships>
</file>

<file path=ppt/charts/_rels/chart9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6.xlsx"/></Relationships>
</file>

<file path=ppt/charts/_rels/chart9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7.xlsx"/></Relationships>
</file>

<file path=ppt/charts/_rels/chart9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8.xlsx"/></Relationships>
</file>

<file path=ppt/charts/_rels/chart9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儿内科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消化内镜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心胸外科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针灸康复科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整形外科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急诊科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麻醉科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普内科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乳腺外科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消化内镜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肿瘤外科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放疗科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心胸外科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针灸康复科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整形外科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儿内科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放疗科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生殖医学科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感染科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急诊科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麻醉科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普内科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生殖医学科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乳腺外科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消化内镜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肿瘤外科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心胸外科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感染科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针灸康复科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整形外科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放疗科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生殖医学科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感染科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急诊科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麻醉科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0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0.xml"/>
		</Relationships>
</file>

<file path=ppt/notesSlides/_rels/notesSlide10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1.xml"/>
		</Relationships>
</file>

<file path=ppt/notesSlides/_rels/notesSlide10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2.xml"/>
		</Relationships>
</file>

<file path=ppt/notesSlides/_rels/notesSlide10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3.xml"/>
		</Relationships>
</file>

<file path=ppt/notesSlides/_rels/notesSlide10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4.xml"/>
		</Relationships>
</file>

<file path=ppt/notesSlides/_rels/notesSlide10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5.xml"/>
		</Relationships>
</file>

<file path=ppt/notesSlides/_rels/notesSlide10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6.xml"/>
		</Relationships>
</file>

<file path=ppt/notesSlides/_rels/notesSlide10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7.xml"/>
		</Relationships>
</file>

<file path=ppt/notesSlides/_rels/notesSlide10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8.xml"/>
		</Relationships>
</file>

<file path=ppt/notesSlides/_rels/notesSlide10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9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0.xml"/>
		</Relationships>
</file>

<file path=ppt/notesSlides/_rels/notesSlide1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1.xml"/>
		</Relationships>
</file>

<file path=ppt/notesSlides/_rels/notesSlide1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2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7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4.xml"/>
		</Relationships>
</file>

<file path=ppt/notesSlides/_rels/notesSlide7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5.xml"/>
		</Relationships>
</file>

<file path=ppt/notesSlides/_rels/notesSlide7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6.xml"/>
		</Relationships>
</file>

<file path=ppt/notesSlides/_rels/notesSlide7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7.xml"/>
		</Relationships>
</file>

<file path=ppt/notesSlides/_rels/notesSlide7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8.xml"/>
		</Relationships>
</file>

<file path=ppt/notesSlides/_rels/notesSlide7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9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8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0.xml"/>
		</Relationships>
</file>

<file path=ppt/notesSlides/_rels/notesSlide8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1.xml"/>
		</Relationships>
</file>

<file path=ppt/notesSlides/_rels/notesSlide8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2.xml"/>
		</Relationships>
</file>

<file path=ppt/notesSlides/_rels/notesSlide8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3.xml"/>
		</Relationships>
</file>

<file path=ppt/notesSlides/_rels/notesSlide8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4.xml"/>
		</Relationships>
</file>

<file path=ppt/notesSlides/_rels/notesSlide8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5.xml"/>
		</Relationships>
</file>

<file path=ppt/notesSlides/_rels/notesSlide8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6.xml"/>
		</Relationships>
</file>

<file path=ppt/notesSlides/_rels/notesSlide8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7.xml"/>
		</Relationships>
</file>

<file path=ppt/notesSlides/_rels/notesSlide8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8.xml"/>
		</Relationships>
</file>

<file path=ppt/notesSlides/_rels/notesSlide8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9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_rels/notesSlide9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0.xml"/>
		</Relationships>
</file>

<file path=ppt/notesSlides/_rels/notesSlide9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1.xml"/>
		</Relationships>
</file>

<file path=ppt/notesSlides/_rels/notesSlide9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2.xml"/>
		</Relationships>
</file>

<file path=ppt/notesSlides/_rels/notesSlide9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3.xml"/>
		</Relationships>
</file>

<file path=ppt/notesSlides/_rels/notesSlide9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4.xml"/>
		</Relationships>
</file>

<file path=ppt/notesSlides/_rels/notesSlide9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5.xml"/>
		</Relationships>
</file>

<file path=ppt/notesSlides/_rels/notesSlide9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6.xml"/>
		</Relationships>
</file>

<file path=ppt/notesSlides/_rels/notesSlide9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7.xml"/>
		</Relationships>
</file>

<file path=ppt/notesSlides/_rels/notesSlide9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8.xml"/>
		</Relationships>
</file>

<file path=ppt/notesSlides/_rels/notesSlide9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112</Slides>
  <Notes>112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2021-09-18T09:42:35Z</dcterms:created>
  <dcterms:modified xsi:type="dcterms:W3CDTF">2021-09-18T09:42:35Z</dcterms:modified>
</cp:coreProperties>
</file>