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4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4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d0550cf6-8091-ff68-910c-81d26d43d7e9}">
          <p14:sldIdLst>
            <p14:sldId id="257"/>
            <p14:sldId id="258"/>
          </p14:sldIdLst>
        </p14:section>
        <p14:section name="院内专科梯队表格" id="{a790b8d6-7e05-e37b-f44e-9b17f3dbe90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3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2.xlsx"/></Relationships>
</file>

<file path=ppt/charts/_rels/chart3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3.xlsx"/></Relationships>
</file>

<file path=ppt/charts/chart3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ef-72d9-ff14-5565cd2bdca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ef-72d9-ff14-5565cd2bdca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ef-72d9-ff14-5565cd2bdca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5ef-72d9-ff14-5565cd2bdca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ef-72d9-ff14-5565cd2bdca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ef-72d9-ff14-5565cd2bdca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5ef-72d9-ff14-5565cd2bdca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5ef-72d9-ff14-5565cd2bdca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ef-72d9-ff14-5565cd2bdca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5ef-72d9-ff14-5565cd2bdca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5ef-72d9-ff14-5565cd2bdca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5ef-72d9-ff14-5565cd2bdca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5ef-72d9-ff14-5565cd2bdca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5ef-72d9-ff14-5565cd2bdca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5ef-72d9-ff14-5565cd2bdca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5ef-72d9-ff14-5565cd2bdca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5ef-72d9-ff14-5565cd2bdca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5ef-72d9-ff14-5565cd2bdca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5ef-72d9-ff14-5565cd2bdca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5ef-72d9-ff14-5565cd2bdca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0.0004867269389554678</c:v>
                </c:pt>
                <c:pt idx="1">
                  <c:v>0.0006931002960758718</c:v>
                </c:pt>
                <c:pt idx="2">
                  <c:v>0.00048463281313531286</c:v>
                </c:pt>
                <c:pt idx="3">
                  <c:v>0.0020244409221061768</c:v>
                </c:pt>
                <c:pt idx="4">
                  <c:v>0.0009206096863479328</c:v>
                </c:pt>
                <c:pt idx="5">
                  <c:v>0.0014130758057053986</c:v>
                </c:pt>
                <c:pt idx="6">
                  <c:v>0.000019701230483331425</c:v>
                </c:pt>
                <c:pt idx="7">
                  <c:v>0.0005763412587070759</c:v>
                </c:pt>
                <c:pt idx="8">
                  <c:v>0.0010049078034676622</c:v>
                </c:pt>
                <c:pt idx="9">
                  <c:v>0.0004668081951525082</c:v>
                </c:pt>
                <c:pt idx="10">
                  <c:v>0.00045765132341191205</c:v>
                </c:pt>
                <c:pt idx="11">
                  <c:v>0.00023542189416492397</c:v>
                </c:pt>
                <c:pt idx="12">
                  <c:v>0.002133498796927231</c:v>
                </c:pt>
                <c:pt idx="13">
                  <c:v>0.0009173619162238285</c:v>
                </c:pt>
                <c:pt idx="14">
                  <c:v>0.0015909126526624199</c:v>
                </c:pt>
                <c:pt idx="15">
                  <c:v>0.0014202325786293582</c:v>
                </c:pt>
                <c:pt idx="16">
                  <c:v>0.0014787228738239366</c:v>
                </c:pt>
                <c:pt idx="17">
                  <c:v>0.0021163513879855385</c:v>
                </c:pt>
                <c:pt idx="18">
                  <c:v>100</c:v>
                </c:pt>
                <c:pt idx="19">
                  <c:v>0.0013186330695513226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65.93541983930683</c:v>
                </c:pt>
                <c:pt idx="2">
                  <c:v>33.20390755714342</c:v>
                </c:pt>
                <c:pt idx="3">
                  <c:v>27.183068768833525</c:v>
                </c:pt>
                <c:pt idx="4">
                  <c:v>25.98052818981765</c:v>
                </c:pt>
                <c:pt idx="5">
                  <c:v>23.097269973164213</c:v>
                </c:pt>
                <c:pt idx="6">
                  <c:v>22.143647753157715</c:v>
                </c:pt>
                <c:pt idx="7">
                  <c:v>20.1359119586432</c:v>
                </c:pt>
                <c:pt idx="8">
                  <c:v>19.93993406480794</c:v>
                </c:pt>
                <c:pt idx="9">
                  <c:v>19.331389291265083</c:v>
                </c:pt>
                <c:pt idx="10">
                  <c:v>19.159052579616166</c:v>
                </c:pt>
                <c:pt idx="11">
                  <c:v>17.680287872929735</c:v>
                </c:pt>
                <c:pt idx="12">
                  <c:v>17.25231004752498</c:v>
                </c:pt>
                <c:pt idx="13">
                  <c:v>17.137909150785767</c:v>
                </c:pt>
                <c:pt idx="14">
                  <c:v>17.113438351767346</c:v>
                </c:pt>
                <c:pt idx="15">
                  <c:v>17.0240281225</c:v>
                </c:pt>
                <c:pt idx="16">
                  <c:v>16.58794591964829</c:v>
                </c:pt>
                <c:pt idx="17">
                  <c:v>16.3347269638983</c:v>
                </c:pt>
                <c:pt idx="18">
                  <c:v>16.176270369506113</c:v>
                </c:pt>
                <c:pt idx="19">
                  <c:v>15.661039468438227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66-83f1-9280-63cbb601bc1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66-83f1-9280-63cbb601bc1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66-83f1-9280-63cbb601bc1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66-83f1-9280-63cbb601bc1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66-83f1-9280-63cbb601bc1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66-83f1-9280-63cbb601bc1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66-83f1-9280-63cbb601bc1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66-83f1-9280-63cbb601bc1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66-83f1-9280-63cbb601bc1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466-83f1-9280-63cbb601bc1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466-83f1-9280-63cbb601bc1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466-83f1-9280-63cbb601bc1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466-83f1-9280-63cbb601bc1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466-83f1-9280-63cbb601bc1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466-83f1-9280-63cbb601bc1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466-83f1-9280-63cbb601bc1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466-83f1-9280-63cbb601bc1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466-83f1-9280-63cbb601bc1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466-83f1-9280-63cbb601bc1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466-83f1-9280-63cbb601bc1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16.176270369506113</c:v>
                </c:pt>
                <c:pt idx="1">
                  <c:v>11.121508212885942</c:v>
                </c:pt>
                <c:pt idx="2">
                  <c:v>3.2409247087617046</c:v>
                </c:pt>
                <c:pt idx="3">
                  <c:v>13.03412941005062</c:v>
                </c:pt>
                <c:pt idx="4">
                  <c:v>17.25231004752498</c:v>
                </c:pt>
                <c:pt idx="5">
                  <c:v>16.3347269638983</c:v>
                </c:pt>
                <c:pt idx="6">
                  <c:v>14.03864949324691</c:v>
                </c:pt>
                <c:pt idx="7">
                  <c:v>11.2855664436887</c:v>
                </c:pt>
                <c:pt idx="8">
                  <c:v>27.183068768833525</c:v>
                </c:pt>
                <c:pt idx="9">
                  <c:v>4.126291963084218</c:v>
                </c:pt>
                <c:pt idx="10">
                  <c:v>13.218577644040579</c:v>
                </c:pt>
                <c:pt idx="11">
                  <c:v>14.296853453746445</c:v>
                </c:pt>
                <c:pt idx="12">
                  <c:v>8.776982503786362</c:v>
                </c:pt>
                <c:pt idx="13">
                  <c:v>8.458992632041296</c:v>
                </c:pt>
                <c:pt idx="14">
                  <c:v>12.895936837561834</c:v>
                </c:pt>
                <c:pt idx="15">
                  <c:v>7.903177861727817</c:v>
                </c:pt>
                <c:pt idx="16">
                  <c:v>12.712246417958745</c:v>
                </c:pt>
                <c:pt idx="17">
                  <c:v>17.113438351767346</c:v>
                </c:pt>
                <c:pt idx="18">
                  <c:v>9.484706776254045</c:v>
                </c:pt>
                <c:pt idx="19">
                  <c:v>16.58794591964829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0.0023138198939242098</c:v>
                </c:pt>
                <c:pt idx="2">
                  <c:v>0.0021967931716074664</c:v>
                </c:pt>
                <c:pt idx="3">
                  <c:v>0.0021456520909604506</c:v>
                </c:pt>
                <c:pt idx="4">
                  <c:v>0.002133498796927231</c:v>
                </c:pt>
                <c:pt idx="5">
                  <c:v>0.0021163513879855385</c:v>
                </c:pt>
                <c:pt idx="6">
                  <c:v>0.002088120272103822</c:v>
                </c:pt>
                <c:pt idx="7">
                  <c:v>0.0020651830103089715</c:v>
                </c:pt>
                <c:pt idx="8">
                  <c:v>0.0020244409221061768</c:v>
                </c:pt>
                <c:pt idx="9">
                  <c:v>0.0019893165718758215</c:v>
                </c:pt>
                <c:pt idx="10">
                  <c:v>0.0018687729869342744</c:v>
                </c:pt>
                <c:pt idx="11">
                  <c:v>0.0017587037090467728</c:v>
                </c:pt>
                <c:pt idx="12">
                  <c:v>0.0017106749373928414</c:v>
                </c:pt>
                <c:pt idx="13">
                  <c:v>0.0016852773493982044</c:v>
                </c:pt>
                <c:pt idx="14">
                  <c:v>0.0016610105421725116</c:v>
                </c:pt>
                <c:pt idx="15">
                  <c:v>0.00165181075768754</c:v>
                </c:pt>
                <c:pt idx="16">
                  <c:v>0.0016465698379339393</c:v>
                </c:pt>
                <c:pt idx="17">
                  <c:v>0.0015909126526624199</c:v>
                </c:pt>
                <c:pt idx="18">
                  <c:v>0.0015532015521611529</c:v>
                </c:pt>
                <c:pt idx="19">
                  <c:v>0.0014787228738239366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2021-10-24T07:11:40Z</dcterms:created>
  <dcterms:modified xsi:type="dcterms:W3CDTF">2021-10-24T07:11:40Z</dcterms:modified>
</cp:coreProperties>
</file>