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4983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498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2e94b5b1-1d82-89af-818d-bb996556658d}">
          <p14:sldIdLst>
            <p14:sldId id="257"/>
            <p14:sldId id="258"/>
          </p14:sldIdLst>
        </p14:section>
        <p14:section name="院内专科梯队表格" id="{4716c7b2-46e7-e8ab-16f8-ecbd5b2cd3c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498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983.xlsx"/></Relationships>
</file>

<file path=ppt/charts/_rels/chart498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984.xlsx"/></Relationships>
</file>

<file path=ppt/charts/chart49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f6d-f94e-fd2a-a0b0c1894fe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f6d-f94e-fd2a-a0b0c1894fe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6d-f94e-fd2a-a0b0c1894fe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f6d-f94e-fd2a-a0b0c1894fe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f6d-f94e-fd2a-a0b0c1894fe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f6d-f94e-fd2a-a0b0c1894fe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f6d-f94e-fd2a-a0b0c1894fe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f6d-f94e-fd2a-a0b0c1894fe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f6d-f94e-fd2a-a0b0c1894fe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f6d-f94e-fd2a-a0b0c1894fe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f6d-f94e-fd2a-a0b0c1894fe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f6d-f94e-fd2a-a0b0c1894fe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f6d-f94e-fd2a-a0b0c1894fe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f6d-f94e-fd2a-a0b0c1894fe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f6d-f94e-fd2a-a0b0c1894fe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f6d-f94e-fd2a-a0b0c1894fe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f6d-f94e-fd2a-a0b0c1894fe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f6d-f94e-fd2a-a0b0c1894fe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f6d-f94e-fd2a-a0b0c1894fe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f6d-f94e-fd2a-a0b0c1894fe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0.00025967960235816624</c:v>
                </c:pt>
                <c:pt idx="1">
                  <c:v>0.0008822285492874507</c:v>
                </c:pt>
                <c:pt idx="2">
                  <c:v>0.001704331157684899</c:v>
                </c:pt>
                <c:pt idx="3">
                  <c:v>0.0006523939992746578</c:v>
                </c:pt>
                <c:pt idx="4">
                  <c:v>0.0023000905018497066</c:v>
                </c:pt>
                <c:pt idx="5">
                  <c:v>0.0011107909246161516</c:v>
                </c:pt>
                <c:pt idx="6">
                  <c:v>0.0015478883411164158</c:v>
                </c:pt>
                <c:pt idx="7">
                  <c:v>0.0008493060757892039</c:v>
                </c:pt>
                <c:pt idx="8">
                  <c:v>0.0006649624783339473</c:v>
                </c:pt>
                <c:pt idx="9">
                  <c:v>0.0010626484822487713</c:v>
                </c:pt>
                <c:pt idx="10">
                  <c:v>0.0009862579814613381</c:v>
                </c:pt>
                <c:pt idx="11">
                  <c:v>0.0009033570814283349</c:v>
                </c:pt>
                <c:pt idx="12">
                  <c:v>0.0001834254767728678</c:v>
                </c:pt>
                <c:pt idx="13">
                  <c:v>0.0016271032275555007</c:v>
                </c:pt>
                <c:pt idx="14">
                  <c:v>0.00010401992636837821</c:v>
                </c:pt>
                <c:pt idx="15">
                  <c:v>0.0005884708825648709</c:v>
                </c:pt>
                <c:pt idx="16">
                  <c:v>0.0001141917692049698</c:v>
                </c:pt>
                <c:pt idx="17">
                  <c:v>0.001563849478799978</c:v>
                </c:pt>
                <c:pt idx="18">
                  <c:v>0.001433293160363134</c:v>
                </c:pt>
                <c:pt idx="19">
                  <c:v>0.0023013442669816827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63.35351186119778</c:v>
                </c:pt>
                <c:pt idx="2">
                  <c:v>52.4538311247186</c:v>
                </c:pt>
                <c:pt idx="3">
                  <c:v>51.634833007386675</c:v>
                </c:pt>
                <c:pt idx="4">
                  <c:v>48.88066083035801</c:v>
                </c:pt>
                <c:pt idx="5">
                  <c:v>30.135767396007036</c:v>
                </c:pt>
                <c:pt idx="6">
                  <c:v>30.125671042915204</c:v>
                </c:pt>
                <c:pt idx="7">
                  <c:v>28.566416752336842</c:v>
                </c:pt>
                <c:pt idx="8">
                  <c:v>27.458009170267395</c:v>
                </c:pt>
                <c:pt idx="9">
                  <c:v>27.43830302547705</c:v>
                </c:pt>
                <c:pt idx="10">
                  <c:v>26.38111589987639</c:v>
                </c:pt>
                <c:pt idx="11">
                  <c:v>25.89861687004217</c:v>
                </c:pt>
                <c:pt idx="12">
                  <c:v>24.171186657320003</c:v>
                </c:pt>
                <c:pt idx="13">
                  <c:v>24.0678314275235</c:v>
                </c:pt>
                <c:pt idx="14">
                  <c:v>22.82986706295431</c:v>
                </c:pt>
                <c:pt idx="15">
                  <c:v>22.11714609558012</c:v>
                </c:pt>
                <c:pt idx="16">
                  <c:v>22.099252195507674</c:v>
                </c:pt>
                <c:pt idx="17">
                  <c:v>21.7201260732694</c:v>
                </c:pt>
                <c:pt idx="18">
                  <c:v>21.113719138387594</c:v>
                </c:pt>
                <c:pt idx="19">
                  <c:v>20.97795257128492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9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3b-810b-b322-a2e9752a31d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3b-810b-b322-a2e9752a31d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3b-810b-b322-a2e9752a31d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3b-810b-b322-a2e9752a31d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3b-810b-b322-a2e9752a31d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d3b-810b-b322-a2e9752a31d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3b-810b-b322-a2e9752a31d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d3b-810b-b322-a2e9752a31d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3b-810b-b322-a2e9752a31d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d3b-810b-b322-a2e9752a31d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3b-810b-b322-a2e9752a31d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d3b-810b-b322-a2e9752a31d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3b-810b-b322-a2e9752a31d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d3b-810b-b322-a2e9752a31d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d3b-810b-b322-a2e9752a31d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d3b-810b-b322-a2e9752a31d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d3b-810b-b322-a2e9752a31d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d3b-810b-b322-a2e9752a31d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d3b-810b-b322-a2e9752a31d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d3b-810b-b322-a2e9752a31d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17.605945688331104</c:v>
                </c:pt>
                <c:pt idx="1">
                  <c:v>20.97795257128492</c:v>
                </c:pt>
                <c:pt idx="2">
                  <c:v>48.88066083035801</c:v>
                </c:pt>
                <c:pt idx="3">
                  <c:v>15.717076061004354</c:v>
                </c:pt>
                <c:pt idx="4">
                  <c:v>20.261583338418212</c:v>
                </c:pt>
                <c:pt idx="5">
                  <c:v>12.028516537039973</c:v>
                </c:pt>
                <c:pt idx="6">
                  <c:v>17.833080026402296</c:v>
                </c:pt>
                <c:pt idx="7">
                  <c:v>12.720397519385285</c:v>
                </c:pt>
                <c:pt idx="8">
                  <c:v>5.447329261887792</c:v>
                </c:pt>
                <c:pt idx="9">
                  <c:v>3.05744026262547</c:v>
                </c:pt>
                <c:pt idx="10">
                  <c:v>20.83003893198628</c:v>
                </c:pt>
                <c:pt idx="11">
                  <c:v>15.130058847340406</c:v>
                </c:pt>
                <c:pt idx="12">
                  <c:v>18.42459890126786</c:v>
                </c:pt>
                <c:pt idx="13">
                  <c:v>14.199093036735189</c:v>
                </c:pt>
                <c:pt idx="14">
                  <c:v>13.00234540478982</c:v>
                </c:pt>
                <c:pt idx="15">
                  <c:v>20.35175737317818</c:v>
                </c:pt>
                <c:pt idx="16">
                  <c:v>52.4538311247186</c:v>
                </c:pt>
                <c:pt idx="17">
                  <c:v>11.935362025876975</c:v>
                </c:pt>
                <c:pt idx="18">
                  <c:v>24.0678314275235</c:v>
                </c:pt>
                <c:pt idx="19">
                  <c:v>21.7201260732694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0.0023013442669816827</c:v>
                </c:pt>
                <c:pt idx="2">
                  <c:v>0.0023000905018497066</c:v>
                </c:pt>
                <c:pt idx="3">
                  <c:v>0.0022908207922230275</c:v>
                </c:pt>
                <c:pt idx="4">
                  <c:v>0.002194594909282952</c:v>
                </c:pt>
                <c:pt idx="5">
                  <c:v>0.00219025786289933</c:v>
                </c:pt>
                <c:pt idx="6">
                  <c:v>0.002166690777446901</c:v>
                </c:pt>
                <c:pt idx="7">
                  <c:v>0.00208064065494953</c:v>
                </c:pt>
                <c:pt idx="8">
                  <c:v>0.002079380430250279</c:v>
                </c:pt>
                <c:pt idx="9">
                  <c:v>0.0019976258641028746</c:v>
                </c:pt>
                <c:pt idx="10">
                  <c:v>0.0019379730465750378</c:v>
                </c:pt>
                <c:pt idx="11">
                  <c:v>0.0019268556741630898</c:v>
                </c:pt>
                <c:pt idx="12">
                  <c:v>0.001906552668580663</c:v>
                </c:pt>
                <c:pt idx="13">
                  <c:v>0.0019047541830289815</c:v>
                </c:pt>
                <c:pt idx="14">
                  <c:v>0.0018865129755399846</c:v>
                </c:pt>
                <c:pt idx="15">
                  <c:v>0.0017363172395649534</c:v>
                </c:pt>
                <c:pt idx="16">
                  <c:v>0.001704331157684899</c:v>
                </c:pt>
                <c:pt idx="17">
                  <c:v>0.0016395464515506074</c:v>
                </c:pt>
                <c:pt idx="18">
                  <c:v>0.0016271032275555007</c:v>
                </c:pt>
                <c:pt idx="19">
                  <c:v>0.001563849478799978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98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98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2021-10-29T10:34:15Z</dcterms:created>
  <dcterms:modified xsi:type="dcterms:W3CDTF">2021-10-29T10:34:15Z</dcterms:modified>
</cp:coreProperties>
</file>