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550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550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dec819a4-e975-8bc1-5b47-72d4fa3b865e}">
          <p14:sldIdLst>
            <p14:sldId id="257"/>
          </p14:sldIdLst>
        </p14:section>
        <p14:section name="院内专科BCG散点图" id="{9e882fe0-645f-6e1e-e734-99f6812398e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55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01.xlsx"/></Relationships>
</file>

<file path=ppt/charts/_rels/chart55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02.xlsx"/></Relationships>
</file>

<file path=ppt/charts/chart55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97-2789-baac-7184f67f152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97-2789-baac-7184f67f152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97-2789-baac-7184f67f152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97-2789-baac-7184f67f152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97-2789-baac-7184f67f152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c97-2789-baac-7184f67f152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c97-2789-baac-7184f67f152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c97-2789-baac-7184f67f152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c97-2789-baac-7184f67f152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c97-2789-baac-7184f67f152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c97-2789-baac-7184f67f152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c97-2789-baac-7184f67f152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c97-2789-baac-7184f67f152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c97-2789-baac-7184f67f152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c97-2789-baac-7184f67f152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c97-2789-baac-7184f67f152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c97-2789-baac-7184f67f152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c97-2789-baac-7184f67f152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c97-2789-baac-7184f67f152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c97-2789-baac-7184f67f152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0.0034232300333737337</c:v>
                </c:pt>
                <c:pt idx="1">
                  <c:v>0.00333598455325999</c:v>
                </c:pt>
                <c:pt idx="2">
                  <c:v>0.0013108675977802433</c:v>
                </c:pt>
                <c:pt idx="3">
                  <c:v>0.003068968015010457</c:v>
                </c:pt>
                <c:pt idx="4">
                  <c:v>0.004252529617711858</c:v>
                </c:pt>
                <c:pt idx="5">
                  <c:v>0.0027399724963313794</c:v>
                </c:pt>
                <c:pt idx="6">
                  <c:v>0.0027992638030061435</c:v>
                </c:pt>
                <c:pt idx="7">
                  <c:v>0.00034276661815458036</c:v>
                </c:pt>
                <c:pt idx="8">
                  <c:v>0.004092835918726395</c:v>
                </c:pt>
                <c:pt idx="9">
                  <c:v>0.002321688493972119</c:v>
                </c:pt>
                <c:pt idx="10">
                  <c:v>0.0006852653364044408</c:v>
                </c:pt>
                <c:pt idx="11">
                  <c:v>0.0007814940896679844</c:v>
                </c:pt>
                <c:pt idx="12">
                  <c:v>0.004043737730828415</c:v>
                </c:pt>
                <c:pt idx="13">
                  <c:v>0.002253577185294269</c:v>
                </c:pt>
                <c:pt idx="14">
                  <c:v>0.004241781416243668</c:v>
                </c:pt>
                <c:pt idx="15">
                  <c:v>0.0046605942510072815</c:v>
                </c:pt>
                <c:pt idx="16">
                  <c:v>0.0014135243039079268</c:v>
                </c:pt>
                <c:pt idx="17">
                  <c:v>0.0038906616635081765</c:v>
                </c:pt>
                <c:pt idx="18">
                  <c:v>0.00030238209322737576</c:v>
                </c:pt>
                <c:pt idx="19">
                  <c:v>0.00219593328973928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72.05007117477741</c:v>
                </c:pt>
                <c:pt idx="2">
                  <c:v>60.11567728104131</c:v>
                </c:pt>
                <c:pt idx="3">
                  <c:v>58.345514799755826</c:v>
                </c:pt>
                <c:pt idx="4">
                  <c:v>56.96306244221168</c:v>
                </c:pt>
                <c:pt idx="5">
                  <c:v>47.09856470542234</c:v>
                </c:pt>
                <c:pt idx="6">
                  <c:v>45.31265965438328</c:v>
                </c:pt>
                <c:pt idx="7">
                  <c:v>41.78110859590723</c:v>
                </c:pt>
                <c:pt idx="8">
                  <c:v>39.035214883202826</c:v>
                </c:pt>
                <c:pt idx="9">
                  <c:v>38.73488759944816</c:v>
                </c:pt>
                <c:pt idx="10">
                  <c:v>37.70835357821211</c:v>
                </c:pt>
                <c:pt idx="11">
                  <c:v>35.78688696687617</c:v>
                </c:pt>
                <c:pt idx="12">
                  <c:v>33.35705933148335</c:v>
                </c:pt>
                <c:pt idx="13">
                  <c:v>32.04797514457996</c:v>
                </c:pt>
                <c:pt idx="14">
                  <c:v>31.455013547146233</c:v>
                </c:pt>
                <c:pt idx="15">
                  <c:v>31.103286807566192</c:v>
                </c:pt>
                <c:pt idx="16">
                  <c:v>30.89085263908517</c:v>
                </c:pt>
                <c:pt idx="17">
                  <c:v>28.84792989392241</c:v>
                </c:pt>
                <c:pt idx="18">
                  <c:v>28.35641971643533</c:v>
                </c:pt>
                <c:pt idx="19">
                  <c:v>28.185755598820116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fb-48f2-dfe1-30198151f92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fb-48f2-dfe1-30198151f92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fb-48f2-dfe1-30198151f92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fb-48f2-dfe1-30198151f92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fb-48f2-dfe1-30198151f92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fb-48f2-dfe1-30198151f92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fb-48f2-dfe1-30198151f92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fb-48f2-dfe1-30198151f92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fb-48f2-dfe1-30198151f92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bfb-48f2-dfe1-30198151f92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bfb-48f2-dfe1-30198151f92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bfb-48f2-dfe1-30198151f92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fb-48f2-dfe1-30198151f92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bfb-48f2-dfe1-30198151f92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fb-48f2-dfe1-30198151f92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bfb-48f2-dfe1-30198151f92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bfb-48f2-dfe1-30198151f92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bfb-48f2-dfe1-30198151f92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bfb-48f2-dfe1-30198151f92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bfb-48f2-dfe1-30198151f92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25.308726059779588</c:v>
                </c:pt>
                <c:pt idx="1">
                  <c:v>31.103286807566192</c:v>
                </c:pt>
                <c:pt idx="2">
                  <c:v>25.61930644305788</c:v>
                </c:pt>
                <c:pt idx="3">
                  <c:v>15.818940848436327</c:v>
                </c:pt>
                <c:pt idx="4">
                  <c:v>18.198020780369365</c:v>
                </c:pt>
                <c:pt idx="5">
                  <c:v>56.96306244221168</c:v>
                </c:pt>
                <c:pt idx="6">
                  <c:v>31.455013547146233</c:v>
                </c:pt>
                <c:pt idx="7">
                  <c:v>27.02120487265329</c:v>
                </c:pt>
                <c:pt idx="8">
                  <c:v>39.035214883202826</c:v>
                </c:pt>
                <c:pt idx="9">
                  <c:v>33.35705933148335</c:v>
                </c:pt>
                <c:pt idx="10">
                  <c:v>17.738780753300055</c:v>
                </c:pt>
                <c:pt idx="11">
                  <c:v>6.227119802149506</c:v>
                </c:pt>
                <c:pt idx="12">
                  <c:v>12.734643946729424</c:v>
                </c:pt>
                <c:pt idx="13">
                  <c:v>18.597361900209584</c:v>
                </c:pt>
                <c:pt idx="14">
                  <c:v>28.84792989392241</c:v>
                </c:pt>
                <c:pt idx="15">
                  <c:v>8.130320470754874</c:v>
                </c:pt>
                <c:pt idx="16">
                  <c:v>15.951180274652982</c:v>
                </c:pt>
                <c:pt idx="17">
                  <c:v>14.6598280352705</c:v>
                </c:pt>
                <c:pt idx="18">
                  <c:v>100</c:v>
                </c:pt>
                <c:pt idx="19">
                  <c:v>72.05007117477741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0.0046605942510072815</c:v>
                </c:pt>
                <c:pt idx="2">
                  <c:v>0.004632455689836753</c:v>
                </c:pt>
                <c:pt idx="3">
                  <c:v>0.004431960352499426</c:v>
                </c:pt>
                <c:pt idx="4">
                  <c:v>0.004391591361918064</c:v>
                </c:pt>
                <c:pt idx="5">
                  <c:v>0.004252529617711858</c:v>
                </c:pt>
                <c:pt idx="6">
                  <c:v>0.004241781416243668</c:v>
                </c:pt>
                <c:pt idx="7">
                  <c:v>0.004177778738248358</c:v>
                </c:pt>
                <c:pt idx="8">
                  <c:v>0.004092835918726395</c:v>
                </c:pt>
                <c:pt idx="9">
                  <c:v>0.004043737730828415</c:v>
                </c:pt>
                <c:pt idx="10">
                  <c:v>0.00398746240755793</c:v>
                </c:pt>
                <c:pt idx="11">
                  <c:v>0.0039005220840624666</c:v>
                </c:pt>
                <c:pt idx="12">
                  <c:v>0.003897338114325119</c:v>
                </c:pt>
                <c:pt idx="13">
                  <c:v>0.00389628061740537</c:v>
                </c:pt>
                <c:pt idx="14">
                  <c:v>0.0038906616635081765</c:v>
                </c:pt>
                <c:pt idx="15">
                  <c:v>0.0037062973837076072</c:v>
                </c:pt>
                <c:pt idx="16">
                  <c:v>0.003468848322010576</c:v>
                </c:pt>
                <c:pt idx="17">
                  <c:v>0.0034497227427103022</c:v>
                </c:pt>
                <c:pt idx="18">
                  <c:v>0.0034232300333737337</c:v>
                </c:pt>
                <c:pt idx="19">
                  <c:v>0.00333598455325999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199.74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172.27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167.76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162.24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160.12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159.16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146.99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99.04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135.75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132.85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130.52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127.43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114.35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113.76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90.36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113.36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112.06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108.18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106.35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105.14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103.78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102.46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93.81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2021-10-31T16:18:25Z</dcterms:created>
  <dcterms:modified xsi:type="dcterms:W3CDTF">2021-10-31T16:18:25Z</dcterms:modified>
</cp:coreProperties>
</file>