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50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50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2a2a7681-605c-3e00-fc31-c0d7c3a9747c}">
          <p14:sldIdLst>
            <p14:sldId id="257"/>
            <p14:sldId id="258"/>
          </p14:sldIdLst>
        </p14:section>
        <p14:section name="院内专科梯队表格" id="{fcf5630d-8c52-ed4a-ab04-14418ec825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5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05.xlsx"/></Relationships>
</file>

<file path=ppt/charts/_rels/chart25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06.xlsx"/></Relationships>
</file>

<file path=ppt/charts/chart25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a1-02e1-08bf-38ff7b75e22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a1-02e1-08bf-38ff7b75e22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a1-02e1-08bf-38ff7b75e22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a1-02e1-08bf-38ff7b75e22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a1-02e1-08bf-38ff7b75e22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a1-02e1-08bf-38ff7b75e22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a1-02e1-08bf-38ff7b75e22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a1-02e1-08bf-38ff7b75e22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a1-02e1-08bf-38ff7b75e22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a1-02e1-08bf-38ff7b75e22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a1-02e1-08bf-38ff7b75e22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a1-02e1-08bf-38ff7b75e22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a1-02e1-08bf-38ff7b75e22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a1-02e1-08bf-38ff7b75e22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ea1-02e1-08bf-38ff7b75e22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ea1-02e1-08bf-38ff7b75e22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ea1-02e1-08bf-38ff7b75e22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ea1-02e1-08bf-38ff7b75e22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ea1-02e1-08bf-38ff7b75e22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ea1-02e1-08bf-38ff7b75e22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0.0010716941774402112</c:v>
                </c:pt>
                <c:pt idx="1">
                  <c:v>0.0019000308888857391</c:v>
                </c:pt>
                <c:pt idx="2">
                  <c:v>0.0016430605713377705</c:v>
                </c:pt>
                <c:pt idx="3">
                  <c:v>0.00007338414589400224</c:v>
                </c:pt>
                <c:pt idx="4">
                  <c:v>0.0019480255383919603</c:v>
                </c:pt>
                <c:pt idx="5">
                  <c:v>0.0019934170172323717</c:v>
                </c:pt>
                <c:pt idx="6">
                  <c:v>0.0019181836707839977</c:v>
                </c:pt>
                <c:pt idx="7">
                  <c:v>0.00027070828392883594</c:v>
                </c:pt>
                <c:pt idx="8">
                  <c:v>0.00170239509578099</c:v>
                </c:pt>
                <c:pt idx="9">
                  <c:v>0.0007906065365974811</c:v>
                </c:pt>
                <c:pt idx="10">
                  <c:v>0.0005245096106680059</c:v>
                </c:pt>
                <c:pt idx="11">
                  <c:v>0.0016786880806773348</c:v>
                </c:pt>
                <c:pt idx="12">
                  <c:v>0.000056772300053517146</c:v>
                </c:pt>
                <c:pt idx="13">
                  <c:v>0.0020168686893292506</c:v>
                </c:pt>
                <c:pt idx="14">
                  <c:v>0.002308309791256817</c:v>
                </c:pt>
                <c:pt idx="15">
                  <c:v>0.0006262501937388447</c:v>
                </c:pt>
                <c:pt idx="16">
                  <c:v>0.001178538672511651</c:v>
                </c:pt>
                <c:pt idx="17">
                  <c:v>0.001881700579590766</c:v>
                </c:pt>
                <c:pt idx="18">
                  <c:v>0.00012271269287561243</c:v>
                </c:pt>
                <c:pt idx="19">
                  <c:v>0.0002066575849086537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48.40203266701426</c:v>
                </c:pt>
                <c:pt idx="2">
                  <c:v>32.260327018004524</c:v>
                </c:pt>
                <c:pt idx="3">
                  <c:v>20.227640204396096</c:v>
                </c:pt>
                <c:pt idx="4">
                  <c:v>17.10523676170924</c:v>
                </c:pt>
                <c:pt idx="5">
                  <c:v>16.996463458784824</c:v>
                </c:pt>
                <c:pt idx="6">
                  <c:v>16.286185897814423</c:v>
                </c:pt>
                <c:pt idx="7">
                  <c:v>15.452211028905948</c:v>
                </c:pt>
                <c:pt idx="8">
                  <c:v>15.368968604791464</c:v>
                </c:pt>
                <c:pt idx="9">
                  <c:v>13.8106165572776</c:v>
                </c:pt>
                <c:pt idx="10">
                  <c:v>13.281420156056678</c:v>
                </c:pt>
                <c:pt idx="11">
                  <c:v>13.16951401252215</c:v>
                </c:pt>
                <c:pt idx="12">
                  <c:v>12.477911101235046</c:v>
                </c:pt>
                <c:pt idx="13">
                  <c:v>10.491324376277595</c:v>
                </c:pt>
                <c:pt idx="14">
                  <c:v>10.466983556226655</c:v>
                </c:pt>
                <c:pt idx="15">
                  <c:v>10.32663663237899</c:v>
                </c:pt>
                <c:pt idx="16">
                  <c:v>9.830892995140294</c:v>
                </c:pt>
                <c:pt idx="17">
                  <c:v>9.610848487576124</c:v>
                </c:pt>
                <c:pt idx="18">
                  <c:v>9.564476137202654</c:v>
                </c:pt>
                <c:pt idx="19">
                  <c:v>9.54162976923756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46-9566-6f2c-c40ff5e16f5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46-9566-6f2c-c40ff5e16f5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46-9566-6f2c-c40ff5e16f5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46-9566-6f2c-c40ff5e16f5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46-9566-6f2c-c40ff5e16f5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46-9566-6f2c-c40ff5e16f5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46-9566-6f2c-c40ff5e16f5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046-9566-6f2c-c40ff5e16f5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46-9566-6f2c-c40ff5e16f5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046-9566-6f2c-c40ff5e16f5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046-9566-6f2c-c40ff5e16f5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046-9566-6f2c-c40ff5e16f5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046-9566-6f2c-c40ff5e16f5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046-9566-6f2c-c40ff5e16f5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046-9566-6f2c-c40ff5e16f5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046-9566-6f2c-c40ff5e16f5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046-9566-6f2c-c40ff5e16f5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046-9566-6f2c-c40ff5e16f5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046-9566-6f2c-c40ff5e16f5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046-9566-6f2c-c40ff5e16f5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7.4548772454840515</c:v>
                </c:pt>
                <c:pt idx="1">
                  <c:v>5.7313766597042175</c:v>
                </c:pt>
                <c:pt idx="2">
                  <c:v>4.505606416921918</c:v>
                </c:pt>
                <c:pt idx="3">
                  <c:v>10.466983556226655</c:v>
                </c:pt>
                <c:pt idx="4">
                  <c:v>3.748996685828689</c:v>
                </c:pt>
                <c:pt idx="5">
                  <c:v>6.34390244649238</c:v>
                </c:pt>
                <c:pt idx="6">
                  <c:v>8.446959678510618</c:v>
                </c:pt>
                <c:pt idx="7">
                  <c:v>6.40008448560466</c:v>
                </c:pt>
                <c:pt idx="8">
                  <c:v>9.044802283924895</c:v>
                </c:pt>
                <c:pt idx="9">
                  <c:v>10.491324376277595</c:v>
                </c:pt>
                <c:pt idx="10">
                  <c:v>16.996463458784824</c:v>
                </c:pt>
                <c:pt idx="11">
                  <c:v>17.10523676170924</c:v>
                </c:pt>
                <c:pt idx="12">
                  <c:v>16.286185897814423</c:v>
                </c:pt>
                <c:pt idx="13">
                  <c:v>48.40203266701426</c:v>
                </c:pt>
                <c:pt idx="14">
                  <c:v>9.610848487576124</c:v>
                </c:pt>
                <c:pt idx="15">
                  <c:v>2.263346848071859</c:v>
                </c:pt>
                <c:pt idx="16">
                  <c:v>15.368968604791464</c:v>
                </c:pt>
                <c:pt idx="17">
                  <c:v>13.16951401252215</c:v>
                </c:pt>
                <c:pt idx="18">
                  <c:v>32.260327018004524</c:v>
                </c:pt>
                <c:pt idx="19">
                  <c:v>8.627460091409775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0.002353536246687209</c:v>
                </c:pt>
                <c:pt idx="2">
                  <c:v>0.002342972393802338</c:v>
                </c:pt>
                <c:pt idx="3">
                  <c:v>0.002308309791256817</c:v>
                </c:pt>
                <c:pt idx="4">
                  <c:v>0.0022837437996912004</c:v>
                </c:pt>
                <c:pt idx="5">
                  <c:v>0.0021898677592252836</c:v>
                </c:pt>
                <c:pt idx="6">
                  <c:v>0.002179693376554074</c:v>
                </c:pt>
                <c:pt idx="7">
                  <c:v>0.0021536086046471817</c:v>
                </c:pt>
                <c:pt idx="8">
                  <c:v>0.002109579596920899</c:v>
                </c:pt>
                <c:pt idx="9">
                  <c:v>0.0020168686893292506</c:v>
                </c:pt>
                <c:pt idx="10">
                  <c:v>0.0019934170172323717</c:v>
                </c:pt>
                <c:pt idx="11">
                  <c:v>0.0019480255383919603</c:v>
                </c:pt>
                <c:pt idx="12">
                  <c:v>0.0019181836707839977</c:v>
                </c:pt>
                <c:pt idx="13">
                  <c:v>0.0019000308888857391</c:v>
                </c:pt>
                <c:pt idx="14">
                  <c:v>0.001881700579590766</c:v>
                </c:pt>
                <c:pt idx="15">
                  <c:v>0.0017708270375624878</c:v>
                </c:pt>
                <c:pt idx="16">
                  <c:v>0.00170239509578099</c:v>
                </c:pt>
                <c:pt idx="17">
                  <c:v>0.0016786880806773348</c:v>
                </c:pt>
                <c:pt idx="18">
                  <c:v>0.0016430605713377705</c:v>
                </c:pt>
                <c:pt idx="19">
                  <c:v>0.0016327705475510878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2021-10-29T05:39:32Z</dcterms:created>
  <dcterms:modified xsi:type="dcterms:W3CDTF">2021-10-29T05:39:32Z</dcterms:modified>
</cp:coreProperties>
</file>