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39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40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9a3cd6d5-0643-ca9b-afc2-73feaabcdcc7}">
          <p14:sldIdLst>
            <p14:sldId id="257"/>
            <p14:sldId id="258"/>
          </p14:sldIdLst>
        </p14:section>
        <p14:section name="院内专科梯队表格" id="{5e097bdb-79d7-1f9a-2db0-5660944a967b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9.xlsx"/></Relationships>
</file>

<file path=ppt/charts/_rels/chart1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0.xlsx"/></Relationships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55-815f-2928-94c21fce2c8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55-815f-2928-94c21fce2c8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55-815f-2928-94c21fce2c8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55-815f-2928-94c21fce2c8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55-815f-2928-94c21fce2c8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555-815f-2928-94c21fce2c8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55-815f-2928-94c21fce2c8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555-815f-2928-94c21fce2c8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55-815f-2928-94c21fce2c8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555-815f-2928-94c21fce2c8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555-815f-2928-94c21fce2c8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555-815f-2928-94c21fce2c8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55-815f-2928-94c21fce2c8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555-815f-2928-94c21fce2c8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55-815f-2928-94c21fce2c8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555-815f-2928-94c21fce2c8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555-815f-2928-94c21fce2c8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555-815f-2928-94c21fce2c8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555-815f-2928-94c21fce2c8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555-815f-2928-94c21fce2c8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0.0029012142763261937</c:v>
                </c:pt>
                <c:pt idx="1">
                  <c:v>0.003596949568723458</c:v>
                </c:pt>
                <c:pt idx="2">
                  <c:v>0.0012807851672389891</c:v>
                </c:pt>
                <c:pt idx="3">
                  <c:v>0.0036143565714391907</c:v>
                </c:pt>
                <c:pt idx="4">
                  <c:v>0.0019168036587280982</c:v>
                </c:pt>
                <c:pt idx="5">
                  <c:v>0.000783940586634667</c:v>
                </c:pt>
                <c:pt idx="6">
                  <c:v>0.003139016197542443</c:v>
                </c:pt>
                <c:pt idx="7">
                  <c:v>0.0015462649434160826</c:v>
                </c:pt>
                <c:pt idx="8">
                  <c:v>0.0018743396924234</c:v>
                </c:pt>
                <c:pt idx="9">
                  <c:v>0.0010948375276551535</c:v>
                </c:pt>
                <c:pt idx="10">
                  <c:v>0.0036586995562510128</c:v>
                </c:pt>
                <c:pt idx="11">
                  <c:v>0.002062598533793735</c:v>
                </c:pt>
                <c:pt idx="12">
                  <c:v>0.0034679003864597335</c:v>
                </c:pt>
                <c:pt idx="13">
                  <c:v>0.0027838291583269885</c:v>
                </c:pt>
                <c:pt idx="14">
                  <c:v>0.0031224178923174146</c:v>
                </c:pt>
                <c:pt idx="15">
                  <c:v>0.00039764702680870174</c:v>
                </c:pt>
                <c:pt idx="16">
                  <c:v>0.0036987604753781628</c:v>
                </c:pt>
                <c:pt idx="17">
                  <c:v>0.00173096637942213</c:v>
                </c:pt>
                <c:pt idx="18">
                  <c:v>0.0004112834842539793</c:v>
                </c:pt>
                <c:pt idx="19">
                  <c:v>0.004037725393034839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93.2736861740549</c:v>
                </c:pt>
                <c:pt idx="2">
                  <c:v>76.24555165955155</c:v>
                </c:pt>
                <c:pt idx="3">
                  <c:v>59.20210473460242</c:v>
                </c:pt>
                <c:pt idx="4">
                  <c:v>47.47955795846548</c:v>
                </c:pt>
                <c:pt idx="5">
                  <c:v>46.32975432754662</c:v>
                </c:pt>
                <c:pt idx="6">
                  <c:v>45.893251227833936</c:v>
                </c:pt>
                <c:pt idx="7">
                  <c:v>45.0089905111931</c:v>
                </c:pt>
                <c:pt idx="8">
                  <c:v>42.8692175387523</c:v>
                </c:pt>
                <c:pt idx="9">
                  <c:v>42.21425552733303</c:v>
                </c:pt>
                <c:pt idx="10">
                  <c:v>42.07606457650495</c:v>
                </c:pt>
                <c:pt idx="11">
                  <c:v>39.905220712917384</c:v>
                </c:pt>
                <c:pt idx="12">
                  <c:v>39.474331247217854</c:v>
                </c:pt>
                <c:pt idx="13">
                  <c:v>38.634374841473274</c:v>
                </c:pt>
                <c:pt idx="14">
                  <c:v>36.3609378320154</c:v>
                </c:pt>
                <c:pt idx="15">
                  <c:v>35.09378752109113</c:v>
                </c:pt>
                <c:pt idx="16">
                  <c:v>34.17891627741744</c:v>
                </c:pt>
                <c:pt idx="17">
                  <c:v>33.51873346226071</c:v>
                </c:pt>
                <c:pt idx="18">
                  <c:v>32.94254802094565</c:v>
                </c:pt>
                <c:pt idx="19">
                  <c:v>31.634426763678363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b3-2936-e946-c5d77e2ed96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b3-2936-e946-c5d77e2ed96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b3-2936-e946-c5d77e2ed96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b3-2936-e946-c5d77e2ed96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b3-2936-e946-c5d77e2ed96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b3-2936-e946-c5d77e2ed96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b3-2936-e946-c5d77e2ed96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b3-2936-e946-c5d77e2ed96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b3-2936-e946-c5d77e2ed96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9b3-2936-e946-c5d77e2ed96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b3-2936-e946-c5d77e2ed96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9b3-2936-e946-c5d77e2ed96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b3-2936-e946-c5d77e2ed96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9b3-2936-e946-c5d77e2ed96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9b3-2936-e946-c5d77e2ed96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9b3-2936-e946-c5d77e2ed96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9b3-2936-e946-c5d77e2ed96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9b3-2936-e946-c5d77e2ed96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9b3-2936-e946-c5d77e2ed96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9b3-2936-e946-c5d77e2ed96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26.740367329435053</c:v>
                </c:pt>
                <c:pt idx="1">
                  <c:v>27.881545392632</c:v>
                </c:pt>
                <c:pt idx="2">
                  <c:v>30.033259786306235</c:v>
                </c:pt>
                <c:pt idx="3">
                  <c:v>20.169075130717207</c:v>
                </c:pt>
                <c:pt idx="4">
                  <c:v>15.632524306040832</c:v>
                </c:pt>
                <c:pt idx="5">
                  <c:v>31.634426763678363</c:v>
                </c:pt>
                <c:pt idx="6">
                  <c:v>24.06642473078629</c:v>
                </c:pt>
                <c:pt idx="7">
                  <c:v>23.197269609462673</c:v>
                </c:pt>
                <c:pt idx="8">
                  <c:v>34.17891627741744</c:v>
                </c:pt>
                <c:pt idx="9">
                  <c:v>42.07606457650495</c:v>
                </c:pt>
                <c:pt idx="10">
                  <c:v>25.87301710561969</c:v>
                </c:pt>
                <c:pt idx="11">
                  <c:v>59.20210473460242</c:v>
                </c:pt>
                <c:pt idx="12">
                  <c:v>93.2736861740549</c:v>
                </c:pt>
                <c:pt idx="13">
                  <c:v>25.945573490868114</c:v>
                </c:pt>
                <c:pt idx="14">
                  <c:v>25.466142857293217</c:v>
                </c:pt>
                <c:pt idx="15">
                  <c:v>39.474331247217854</c:v>
                </c:pt>
                <c:pt idx="16">
                  <c:v>21.68492358097195</c:v>
                </c:pt>
                <c:pt idx="17">
                  <c:v>21.995251198915792</c:v>
                </c:pt>
                <c:pt idx="18">
                  <c:v>7.950786837433733</c:v>
                </c:pt>
                <c:pt idx="19">
                  <c:v>45.893251227833936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0.004745087030531246</c:v>
                </c:pt>
                <c:pt idx="2">
                  <c:v>0.004679396428184568</c:v>
                </c:pt>
                <c:pt idx="3">
                  <c:v>0.004659847777082405</c:v>
                </c:pt>
                <c:pt idx="4">
                  <c:v>0.004581407970024368</c:v>
                </c:pt>
                <c:pt idx="5">
                  <c:v>0.004037725393034839</c:v>
                </c:pt>
                <c:pt idx="6">
                  <c:v>0.0037413174152813524</c:v>
                </c:pt>
                <c:pt idx="7">
                  <c:v>0.0037289372121662267</c:v>
                </c:pt>
                <c:pt idx="8">
                  <c:v>0.0036987604753781628</c:v>
                </c:pt>
                <c:pt idx="9">
                  <c:v>0.0036586995562510128</c:v>
                </c:pt>
                <c:pt idx="10">
                  <c:v>0.0036436836768696775</c:v>
                </c:pt>
                <c:pt idx="11">
                  <c:v>0.0036143565714391907</c:v>
                </c:pt>
                <c:pt idx="12">
                  <c:v>0.003596949568723458</c:v>
                </c:pt>
                <c:pt idx="13">
                  <c:v>0.003590101706073463</c:v>
                </c:pt>
                <c:pt idx="14">
                  <c:v>0.0035642232078953646</c:v>
                </c:pt>
                <c:pt idx="15">
                  <c:v>0.0034679003864597335</c:v>
                </c:pt>
                <c:pt idx="16">
                  <c:v>0.003373053320186836</c:v>
                </c:pt>
                <c:pt idx="17">
                  <c:v>0.0032452806830816513</c:v>
                </c:pt>
                <c:pt idx="18">
                  <c:v>0.0031466729190510233</c:v>
                </c:pt>
                <c:pt idx="19">
                  <c:v>0.003139016197542443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2021-10-31T17:58:36Z</dcterms:created>
  <dcterms:modified xsi:type="dcterms:W3CDTF">2021-10-31T17:58:36Z</dcterms:modified>
</cp:coreProperties>
</file>