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Sheet1!$A$2:$A$38</c:f>
              <c:strCache>
                <c:ptCount val="37"/>
                <c:pt idx="0">
                  <c:v>儿内科</c:v>
                </c:pt>
                <c:pt idx="1">
                  <c:v>耳鼻喉科</c:v>
                </c:pt>
                <c:pt idx="2">
                  <c:v>放疗科</c:v>
                </c:pt>
                <c:pt idx="3">
                  <c:v>风湿科</c:v>
                </c:pt>
                <c:pt idx="4">
                  <c:v>妇科</c:v>
                </c:pt>
                <c:pt idx="5">
                  <c:v>生殖医学科</c:v>
                </c:pt>
                <c:pt idx="6">
                  <c:v>感染科</c:v>
                </c:pt>
                <c:pt idx="7">
                  <c:v>肛肠科</c:v>
                </c:pt>
                <c:pt idx="8">
                  <c:v>骨科</c:v>
                </c:pt>
                <c:pt idx="9">
                  <c:v>呼吸内科</c:v>
                </c:pt>
                <c:pt idx="10">
                  <c:v>急诊科</c:v>
                </c:pt>
                <c:pt idx="11">
                  <c:v>口腔科</c:v>
                </c:pt>
                <c:pt idx="12">
                  <c:v>老年医学科</c:v>
                </c:pt>
                <c:pt idx="13">
                  <c:v>麻醉科</c:v>
                </c:pt>
                <c:pt idx="14">
                  <c:v>泌尿外科</c:v>
                </c:pt>
                <c:pt idx="15">
                  <c:v>男科</c:v>
                </c:pt>
                <c:pt idx="16">
                  <c:v>神经内科</c:v>
                </c:pt>
                <c:pt idx="17">
                  <c:v>神经外科</c:v>
                </c:pt>
                <c:pt idx="18">
                  <c:v>内分泌科</c:v>
                </c:pt>
                <c:pt idx="19">
                  <c:v>皮肤科</c:v>
                </c:pt>
                <c:pt idx="20">
                  <c:v>普内科</c:v>
                </c:pt>
                <c:pt idx="21">
                  <c:v>普通外科</c:v>
                </c:pt>
                <c:pt idx="22">
                  <c:v>乳腺外科</c:v>
                </c:pt>
                <c:pt idx="23">
                  <c:v>肾脏内科</c:v>
                </c:pt>
                <c:pt idx="24">
                  <c:v>推拿科</c:v>
                </c:pt>
                <c:pt idx="25">
                  <c:v>脾胃病</c:v>
                </c:pt>
                <c:pt idx="26">
                  <c:v>消化内镜</c:v>
                </c:pt>
                <c:pt idx="27">
                  <c:v>心血管内科</c:v>
                </c:pt>
                <c:pt idx="28">
                  <c:v>肿瘤外科</c:v>
                </c:pt>
                <c:pt idx="29">
                  <c:v>心胸外科</c:v>
                </c:pt>
                <c:pt idx="30">
                  <c:v>周围血管科</c:v>
                </c:pt>
                <c:pt idx="31">
                  <c:v>血液科</c:v>
                </c:pt>
                <c:pt idx="32">
                  <c:v>眼科</c:v>
                </c:pt>
                <c:pt idx="33">
                  <c:v>针灸康复科</c:v>
                </c:pt>
                <c:pt idx="34">
                  <c:v>整形外科</c:v>
                </c:pt>
                <c:pt idx="35">
                  <c:v>肿瘤内科</c:v>
                </c:pt>
                <c:pt idx="36">
                  <c:v>重症医学科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[object Object]</c:v>
                </c:pt>
                <c:pt idx="1">
                  <c:v>[object Object]</c:v>
                </c:pt>
                <c:pt idx="2">
                  <c:v>[object Object]</c:v>
                </c:pt>
                <c:pt idx="3">
                  <c:v>[object Object]</c:v>
                </c:pt>
                <c:pt idx="4">
                  <c:v>[object Object]</c:v>
                </c:pt>
                <c:pt idx="5">
                  <c:v>[object Object]</c:v>
                </c:pt>
                <c:pt idx="6">
                  <c:v>[object Object]</c:v>
                </c:pt>
                <c:pt idx="7">
                  <c:v>[object Object]</c:v>
                </c:pt>
                <c:pt idx="8">
                  <c:v>[object Object]</c:v>
                </c:pt>
                <c:pt idx="9">
                  <c:v>[object Object]</c:v>
                </c:pt>
                <c:pt idx="10">
                  <c:v>[object Object]</c:v>
                </c:pt>
                <c:pt idx="11">
                  <c:v>[object Object]</c:v>
                </c:pt>
                <c:pt idx="12">
                  <c:v>[object Object]</c:v>
                </c:pt>
                <c:pt idx="13">
                  <c:v>[object Object]</c:v>
                </c:pt>
                <c:pt idx="14">
                  <c:v>[object Object]</c:v>
                </c:pt>
                <c:pt idx="15">
                  <c:v>[object Object]</c:v>
                </c:pt>
                <c:pt idx="16">
                  <c:v>[object Object]</c:v>
                </c:pt>
                <c:pt idx="17">
                  <c:v>[object Object]</c:v>
                </c:pt>
                <c:pt idx="18">
                  <c:v>[object Object]</c:v>
                </c:pt>
                <c:pt idx="19">
                  <c:v>[object Object]</c:v>
                </c:pt>
                <c:pt idx="20">
                  <c:v>[object Object]</c:v>
                </c:pt>
                <c:pt idx="21">
                  <c:v>[object Object]</c:v>
                </c:pt>
                <c:pt idx="22">
                  <c:v>[object Object]</c:v>
                </c:pt>
                <c:pt idx="23">
                  <c:v>[object Object]</c:v>
                </c:pt>
                <c:pt idx="24">
                  <c:v>[object Object]</c:v>
                </c:pt>
                <c:pt idx="25">
                  <c:v>[object Object]</c:v>
                </c:pt>
                <c:pt idx="26">
                  <c:v>[object Object]</c:v>
                </c:pt>
                <c:pt idx="27">
                  <c:v>[object Object]</c:v>
                </c:pt>
                <c:pt idx="28">
                  <c:v>[object Object]</c:v>
                </c:pt>
                <c:pt idx="29">
                  <c:v>[object Object]</c:v>
                </c:pt>
                <c:pt idx="30">
                  <c:v>[object Object]</c:v>
                </c:pt>
                <c:pt idx="31">
                  <c:v>[object Object]</c:v>
                </c:pt>
                <c:pt idx="32">
                  <c:v>[object Object]</c:v>
                </c:pt>
                <c:pt idx="33">
                  <c:v>[object Object]</c:v>
                </c:pt>
                <c:pt idx="34">
                  <c:v>[object Object]</c:v>
                </c:pt>
                <c:pt idx="35">
                  <c:v>[object Object]</c:v>
                </c:pt>
                <c:pt idx="36">
                  <c:v>[object Object]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2021-08-05T16:00:20Z</dcterms:created>
  <dcterms:modified xsi:type="dcterms:W3CDTF">2021-08-05T16:00:20Z</dcterms:modified>
</cp:coreProperties>
</file>