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429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430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2bbdce80-0fac-c9e3-eeaf-6542dd2122ea}">
          <p14:sldIdLst>
            <p14:sldId id="257"/>
            <p14:sldId id="258"/>
          </p14:sldIdLst>
        </p14:section>
        <p14:section name="院内专科梯队表格" id="{a6af568c-b415-db5c-a884-dc41304f3be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4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29.xlsx"/></Relationships>
</file>

<file path=ppt/charts/_rels/chart14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30.xlsx"/></Relationships>
</file>

<file path=ppt/charts/chart14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cf-861d-ff46-c02243c8b91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cf-861d-ff46-c02243c8b91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cf-861d-ff46-c02243c8b91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cf-861d-ff46-c02243c8b91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cf-861d-ff46-c02243c8b91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cf-861d-ff46-c02243c8b91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cf-861d-ff46-c02243c8b91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cf-861d-ff46-c02243c8b91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cf-861d-ff46-c02243c8b91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5cf-861d-ff46-c02243c8b91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5cf-861d-ff46-c02243c8b91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5cf-861d-ff46-c02243c8b91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5cf-861d-ff46-c02243c8b91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5cf-861d-ff46-c02243c8b91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5cf-861d-ff46-c02243c8b91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5cf-861d-ff46-c02243c8b91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5cf-861d-ff46-c02243c8b91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5cf-861d-ff46-c02243c8b91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5cf-861d-ff46-c02243c8b91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5cf-861d-ff46-c02243c8b91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12.598376698287327</c:v>
                </c:pt>
                <c:pt idx="1">
                  <c:v>10.612109251476445</c:v>
                </c:pt>
                <c:pt idx="2">
                  <c:v>14.90474085098761</c:v>
                </c:pt>
                <c:pt idx="3">
                  <c:v>23.805026594521404</c:v>
                </c:pt>
                <c:pt idx="4">
                  <c:v>21.019920808641366</c:v>
                </c:pt>
                <c:pt idx="5">
                  <c:v>7.517120988685647</c:v>
                </c:pt>
                <c:pt idx="6">
                  <c:v>4.797346416130038</c:v>
                </c:pt>
                <c:pt idx="7">
                  <c:v>2.6782812084332632</c:v>
                </c:pt>
                <c:pt idx="8">
                  <c:v>7.696245256791694</c:v>
                </c:pt>
                <c:pt idx="9">
                  <c:v>3.8730366153713742</c:v>
                </c:pt>
                <c:pt idx="10">
                  <c:v>6.899772626446893</c:v>
                </c:pt>
                <c:pt idx="11">
                  <c:v>16.522712845615306</c:v>
                </c:pt>
                <c:pt idx="12">
                  <c:v>13.32228801915758</c:v>
                </c:pt>
                <c:pt idx="13">
                  <c:v>15.630145223780975</c:v>
                </c:pt>
                <c:pt idx="14">
                  <c:v>6.327687900308946</c:v>
                </c:pt>
                <c:pt idx="15">
                  <c:v>15.654847560828696</c:v>
                </c:pt>
                <c:pt idx="16">
                  <c:v>13.333730422143647</c:v>
                </c:pt>
                <c:pt idx="17">
                  <c:v>10.53269678563287</c:v>
                </c:pt>
                <c:pt idx="18">
                  <c:v>7.067700362285677</c:v>
                </c:pt>
                <c:pt idx="19">
                  <c:v>11.771390395370382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0.002308315499940615</c:v>
                </c:pt>
                <c:pt idx="2">
                  <c:v>0.002306580550609554</c:v>
                </c:pt>
                <c:pt idx="3">
                  <c:v>0.0022774316693909957</c:v>
                </c:pt>
                <c:pt idx="4">
                  <c:v>0.0022467427841607623</c:v>
                </c:pt>
                <c:pt idx="5">
                  <c:v>0.0022370684875782027</c:v>
                </c:pt>
                <c:pt idx="6">
                  <c:v>0.0022214672966108366</c:v>
                </c:pt>
                <c:pt idx="7">
                  <c:v>0.0022072456502001477</c:v>
                </c:pt>
                <c:pt idx="8">
                  <c:v>0.002201515794140894</c:v>
                </c:pt>
                <c:pt idx="9">
                  <c:v>0.002130383833888197</c:v>
                </c:pt>
                <c:pt idx="10">
                  <c:v>0.002027796138995078</c:v>
                </c:pt>
                <c:pt idx="11">
                  <c:v>0.001981992261304401</c:v>
                </c:pt>
                <c:pt idx="12">
                  <c:v>0.0019608623948335307</c:v>
                </c:pt>
                <c:pt idx="13">
                  <c:v>0.001933085476048501</c:v>
                </c:pt>
                <c:pt idx="14">
                  <c:v>0.0019070704817536219</c:v>
                </c:pt>
                <c:pt idx="15">
                  <c:v>0.0018952946565171085</c:v>
                </c:pt>
                <c:pt idx="16">
                  <c:v>0.001704124632566898</c:v>
                </c:pt>
                <c:pt idx="17">
                  <c:v>0.0016662280134513146</c:v>
                </c:pt>
                <c:pt idx="18">
                  <c:v>0.001660881540149174</c:v>
                </c:pt>
                <c:pt idx="19">
                  <c:v>0.0015478035667541988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fb-4dc2-0f81-7217826b8b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2fb-4dc2-0f81-7217826b8b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fb-4dc2-0f81-7217826b8b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2fb-4dc2-0f81-7217826b8b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2fb-4dc2-0f81-7217826b8b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2fb-4dc2-0f81-7217826b8b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2fb-4dc2-0f81-7217826b8b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2fb-4dc2-0f81-7217826b8b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2fb-4dc2-0f81-7217826b8b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2fb-4dc2-0f81-7217826b8b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2fb-4dc2-0f81-7217826b8b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2fb-4dc2-0f81-7217826b8b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2fb-4dc2-0f81-7217826b8b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2fb-4dc2-0f81-7217826b8b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2fb-4dc2-0f81-7217826b8b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2fb-4dc2-0f81-7217826b8b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2fb-4dc2-0f81-7217826b8b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2fb-4dc2-0f81-7217826b8b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2fb-4dc2-0f81-7217826b8b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2fb-4dc2-0f81-7217826b8b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0.00015610057548613086</c:v>
                </c:pt>
                <c:pt idx="1">
                  <c:v>0.0012942340777845863</c:v>
                </c:pt>
                <c:pt idx="2">
                  <c:v>0.000758850399442869</c:v>
                </c:pt>
                <c:pt idx="3">
                  <c:v>0.0022774316693909957</c:v>
                </c:pt>
                <c:pt idx="4">
                  <c:v>0.0014510254724305282</c:v>
                </c:pt>
                <c:pt idx="5">
                  <c:v>0.0014334520759720455</c:v>
                </c:pt>
                <c:pt idx="6">
                  <c:v>0.0022467427841607623</c:v>
                </c:pt>
                <c:pt idx="7">
                  <c:v>0.0014232333323435898</c:v>
                </c:pt>
                <c:pt idx="8">
                  <c:v>0.0010048905191364606</c:v>
                </c:pt>
                <c:pt idx="9">
                  <c:v>0.0009857245322961684</c:v>
                </c:pt>
                <c:pt idx="10">
                  <c:v>0.00045393295639594084</c:v>
                </c:pt>
                <c:pt idx="11">
                  <c:v>0.00039257769563612354</c:v>
                </c:pt>
                <c:pt idx="12">
                  <c:v>0.0010242048459777385</c:v>
                </c:pt>
                <c:pt idx="13">
                  <c:v>0.0012657615052241078</c:v>
                </c:pt>
                <c:pt idx="14">
                  <c:v>0.000501477674619155</c:v>
                </c:pt>
                <c:pt idx="15">
                  <c:v>0.001981992261304401</c:v>
                </c:pt>
                <c:pt idx="16">
                  <c:v>0.0018952946565171085</c:v>
                </c:pt>
                <c:pt idx="17">
                  <c:v>0.001933085476048501</c:v>
                </c:pt>
                <c:pt idx="18">
                  <c:v>0.0008289749943742164</c:v>
                </c:pt>
                <c:pt idx="19">
                  <c:v>0.0013378508010639901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27.381999281881836</c:v>
                </c:pt>
                <c:pt idx="2">
                  <c:v>24.623396847645335</c:v>
                </c:pt>
                <c:pt idx="3">
                  <c:v>23.805026594521404</c:v>
                </c:pt>
                <c:pt idx="4">
                  <c:v>23.443116007903907</c:v>
                </c:pt>
                <c:pt idx="5">
                  <c:v>23.34818759457745</c:v>
                </c:pt>
                <c:pt idx="6">
                  <c:v>21.019920808641366</c:v>
                </c:pt>
                <c:pt idx="7">
                  <c:v>20.983374152832916</c:v>
                </c:pt>
                <c:pt idx="8">
                  <c:v>20.796266184625356</c:v>
                </c:pt>
                <c:pt idx="9">
                  <c:v>19.544651642516833</c:v>
                </c:pt>
                <c:pt idx="10">
                  <c:v>19.236033111583733</c:v>
                </c:pt>
                <c:pt idx="11">
                  <c:v>19.19772678603496</c:v>
                </c:pt>
                <c:pt idx="12">
                  <c:v>18.774168820709484</c:v>
                </c:pt>
                <c:pt idx="13">
                  <c:v>17.854671052664592</c:v>
                </c:pt>
                <c:pt idx="14">
                  <c:v>16.743620856003602</c:v>
                </c:pt>
                <c:pt idx="15">
                  <c:v>16.522712845615306</c:v>
                </c:pt>
                <c:pt idx="16">
                  <c:v>15.654847560828696</c:v>
                </c:pt>
                <c:pt idx="17">
                  <c:v>15.630145223780975</c:v>
                </c:pt>
                <c:pt idx="18">
                  <c:v>15.58631783690897</c:v>
                </c:pt>
                <c:pt idx="19">
                  <c:v>15.392776449228734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2021-10-31T06:00:28Z</dcterms:created>
  <dcterms:modified xsi:type="dcterms:W3CDTF">2021-10-31T06:00:28Z</dcterms:modified>
</cp:coreProperties>
</file>