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24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4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65395a69-a938-1014-68a3-7325f2a96aa5}">
          <p14:sldIdLst>
            <p14:sldId id="257"/>
            <p14:sldId id="258"/>
          </p14:sldIdLst>
        </p14:section>
        <p14:section name="院内专科梯队表格" id="{5cb20cfa-753c-8cb3-f786-04a68b536f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24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5.xlsx"/></Relationships>
</file>

<file path=ppt/charts/_rels/chart24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6.xlsx"/></Relationships>
</file>

<file path=ppt/charts/chart2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1c-b36a-0a1c-2e885a9774c0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1c-b36a-0a1c-2e885a9774c0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产科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1c-b36a-0a1c-2e885a9774c0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1c-b36a-0a1c-2e885a9774c0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1c-b36a-0a1c-2e885a9774c0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21c-b36a-0a1c-2e885a9774c0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1c-b36a-0a1c-2e885a9774c0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21c-b36a-0a1c-2e885a9774c0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1c-b36a-0a1c-2e885a9774c0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21c-b36a-0a1c-2e885a9774c0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21c-b36a-0a1c-2e885a9774c0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1c-b36a-0a1c-2e885a9774c0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21c-b36a-0a1c-2e885a9774c0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1c-b36a-0a1c-2e885a9774c0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1c-b36a-0a1c-2e885a9774c0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21c-b36a-0a1c-2e885a9774c0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21c-b36a-0a1c-2e885a9774c0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21c-b36a-0a1c-2e885a9774c0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21c-b36a-0a1c-2e885a9774c0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21c-b36a-0a1c-2e885a9774c0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0.0019570708795094505</c:v>
                </c:pt>
                <c:pt idx="1">
                  <c:v>0.0008782268192667935</c:v>
                </c:pt>
                <c:pt idx="2">
                  <c:v>0.0003732585750318328</c:v>
                </c:pt>
                <c:pt idx="3">
                  <c:v>0.0002499763684729213</c:v>
                </c:pt>
                <c:pt idx="4">
                  <c:v>0.0007818673371934785</c:v>
                </c:pt>
                <c:pt idx="5">
                  <c:v>0.0016893319269836173</c:v>
                </c:pt>
                <c:pt idx="6">
                  <c:v>0.0023870969166429573</c:v>
                </c:pt>
                <c:pt idx="7">
                  <c:v>0.0013727458633846753</c:v>
                </c:pt>
                <c:pt idx="8">
                  <c:v>0.000877963985814868</c:v>
                </c:pt>
                <c:pt idx="9">
                  <c:v>0.0005502495087947217</c:v>
                </c:pt>
                <c:pt idx="10">
                  <c:v>0.0012205119617910143</c:v>
                </c:pt>
                <c:pt idx="11">
                  <c:v>0.0011165236258766525</c:v>
                </c:pt>
                <c:pt idx="12">
                  <c:v>0.0003714017285749419</c:v>
                </c:pt>
                <c:pt idx="13">
                  <c:v>0.002354296007145399</c:v>
                </c:pt>
                <c:pt idx="14">
                  <c:v>0.0004831777885777541</c:v>
                </c:pt>
                <c:pt idx="15">
                  <c:v>0.00039481595252633783</c:v>
                </c:pt>
                <c:pt idx="16">
                  <c:v>0.0013418449449780206</c:v>
                </c:pt>
                <c:pt idx="17">
                  <c:v>0.0015219072137070645</c:v>
                </c:pt>
                <c:pt idx="18">
                  <c:v>0.0016804928413720085</c:v>
                </c:pt>
                <c:pt idx="19">
                  <c:v>0.0012912576966048889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99.99999999999999</c:v>
                </c:pt>
                <c:pt idx="1">
                  <c:v>56.48087397747074</c:v>
                </c:pt>
                <c:pt idx="2">
                  <c:v>54.230900655197956</c:v>
                </c:pt>
                <c:pt idx="3">
                  <c:v>40.16448876326349</c:v>
                </c:pt>
                <c:pt idx="4">
                  <c:v>36.26744168663756</c:v>
                </c:pt>
                <c:pt idx="5">
                  <c:v>27.930893486298842</c:v>
                </c:pt>
                <c:pt idx="6">
                  <c:v>27.253497420782384</c:v>
                </c:pt>
                <c:pt idx="7">
                  <c:v>25.756085587890276</c:v>
                </c:pt>
                <c:pt idx="8">
                  <c:v>24.084910610223915</c:v>
                </c:pt>
                <c:pt idx="9">
                  <c:v>20.494688427270177</c:v>
                </c:pt>
                <c:pt idx="10">
                  <c:v>20.028973816606452</c:v>
                </c:pt>
                <c:pt idx="11">
                  <c:v>19.785460667048945</c:v>
                </c:pt>
                <c:pt idx="12">
                  <c:v>19.51455941281204</c:v>
                </c:pt>
                <c:pt idx="13">
                  <c:v>18.893481077690215</c:v>
                </c:pt>
                <c:pt idx="14">
                  <c:v>18.708451685909118</c:v>
                </c:pt>
                <c:pt idx="15">
                  <c:v>18.465615277034978</c:v>
                </c:pt>
                <c:pt idx="16">
                  <c:v>18.312459770306475</c:v>
                </c:pt>
                <c:pt idx="17">
                  <c:v>17.472066794555595</c:v>
                </c:pt>
                <c:pt idx="18">
                  <c:v>17.378351727387134</c:v>
                </c:pt>
                <c:pt idx="19">
                  <c:v>17.185194373541353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ca5-e63e-25ca-787bae8f6888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a5-e63e-25ca-787bae8f6888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a5-e63e-25ca-787bae8f6888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ca5-e63e-25ca-787bae8f6888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ca5-e63e-25ca-787bae8f6888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ca5-e63e-25ca-787bae8f6888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ca5-e63e-25ca-787bae8f6888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ca5-e63e-25ca-787bae8f6888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ca5-e63e-25ca-787bae8f6888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ca5-e63e-25ca-787bae8f6888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ca5-e63e-25ca-787bae8f6888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ca5-e63e-25ca-787bae8f6888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ca5-e63e-25ca-787bae8f6888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ca5-e63e-25ca-787bae8f6888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ca5-e63e-25ca-787bae8f6888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ca5-e63e-25ca-787bae8f6888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男科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ca5-e63e-25ca-787bae8f6888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ca5-e63e-25ca-787bae8f6888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ca5-e63e-25ca-787bae8f6888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ca5-e63e-25ca-787bae8f6888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17.14432897386203</c:v>
                </c:pt>
                <c:pt idx="1">
                  <c:v>27.253497420782384</c:v>
                </c:pt>
                <c:pt idx="2">
                  <c:v>18.893481077690215</c:v>
                </c:pt>
                <c:pt idx="3">
                  <c:v>11.750432718512632</c:v>
                </c:pt>
                <c:pt idx="4">
                  <c:v>14.62999246405875</c:v>
                </c:pt>
                <c:pt idx="5">
                  <c:v>13.401187747652159</c:v>
                </c:pt>
                <c:pt idx="6">
                  <c:v>11.893674730092497</c:v>
                </c:pt>
                <c:pt idx="7">
                  <c:v>12.649821795767343</c:v>
                </c:pt>
                <c:pt idx="8">
                  <c:v>14.90045775554998</c:v>
                </c:pt>
                <c:pt idx="9">
                  <c:v>3.292653794692493</c:v>
                </c:pt>
                <c:pt idx="10">
                  <c:v>9.195612423158126</c:v>
                </c:pt>
                <c:pt idx="11">
                  <c:v>16.96426930316883</c:v>
                </c:pt>
                <c:pt idx="12">
                  <c:v>12.442507399645553</c:v>
                </c:pt>
                <c:pt idx="13">
                  <c:v>99.99999999999999</c:v>
                </c:pt>
                <c:pt idx="14">
                  <c:v>15.752480600392312</c:v>
                </c:pt>
                <c:pt idx="15">
                  <c:v>10.260588698857578</c:v>
                </c:pt>
                <c:pt idx="16">
                  <c:v>11.830678869310315</c:v>
                </c:pt>
                <c:pt idx="17">
                  <c:v>11.15179313601716</c:v>
                </c:pt>
                <c:pt idx="18">
                  <c:v>5.767134687403704</c:v>
                </c:pt>
                <c:pt idx="19">
                  <c:v>4.145673671522844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0.0023870969166429573</c:v>
                </c:pt>
                <c:pt idx="2">
                  <c:v>0.002354296007145399</c:v>
                </c:pt>
                <c:pt idx="3">
                  <c:v>0.0023442812864731964</c:v>
                </c:pt>
                <c:pt idx="4">
                  <c:v>0.002270986121573355</c:v>
                </c:pt>
                <c:pt idx="5">
                  <c:v>0.002198586897882922</c:v>
                </c:pt>
                <c:pt idx="6">
                  <c:v>0.0021886558075993813</c:v>
                </c:pt>
                <c:pt idx="7">
                  <c:v>0.0021694062252020302</c:v>
                </c:pt>
                <c:pt idx="8">
                  <c:v>0.0021255253946369196</c:v>
                </c:pt>
                <c:pt idx="9">
                  <c:v>0.0021030950129101544</c:v>
                </c:pt>
                <c:pt idx="10">
                  <c:v>0.0020870280150097798</c:v>
                </c:pt>
                <c:pt idx="11">
                  <c:v>0.0020847743827613957</c:v>
                </c:pt>
                <c:pt idx="12">
                  <c:v>0.001995564665107706</c:v>
                </c:pt>
                <c:pt idx="13">
                  <c:v>0.0019570708795094505</c:v>
                </c:pt>
                <c:pt idx="14">
                  <c:v>0.0019502177590532731</c:v>
                </c:pt>
                <c:pt idx="15">
                  <c:v>0.0019116688362185203</c:v>
                </c:pt>
                <c:pt idx="16">
                  <c:v>0.0019024288886407142</c:v>
                </c:pt>
                <c:pt idx="17">
                  <c:v>0.001857504799390602</c:v>
                </c:pt>
                <c:pt idx="18">
                  <c:v>0.0018147548103379365</c:v>
                </c:pt>
                <c:pt idx="19">
                  <c:v>0.0016957392981919468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2021-10-31T02:49:35Z</dcterms:created>
  <dcterms:modified xsi:type="dcterms:W3CDTF">2021-10-31T02:49:35Z</dcterms:modified>
</cp:coreProperties>
</file>