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21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12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6c0362fe-e5b8-894b-e5e7-901174f57a10}">
          <p14:sldIdLst>
            <p14:sldId id="257"/>
            <p14:sldId id="258"/>
            <p14:sldId id="259"/>
          </p14:sldIdLst>
        </p14:section>
        <p14:section name="院内专科BCG散点图" id="{d7a7ec22-b703-be5c-e0ea-4562a4505d38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1.xlsx"/></Relationships>
</file>

<file path=ppt/charts/_rels/chart1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2.xlsx"/></Relationships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6b-7e6b-afa2-ea548cfcb1e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6b-7e6b-afa2-ea548cfcb1e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6b-7e6b-afa2-ea548cfcb1e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6b-7e6b-afa2-ea548cfcb1e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6b-7e6b-afa2-ea548cfcb1e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6b-7e6b-afa2-ea548cfcb1e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6b-7e6b-afa2-ea548cfcb1e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6b-7e6b-afa2-ea548cfcb1e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6b-7e6b-afa2-ea548cfcb1e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a6b-7e6b-afa2-ea548cfcb1e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a6b-7e6b-afa2-ea548cfcb1e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a6b-7e6b-afa2-ea548cfcb1e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a6b-7e6b-afa2-ea548cfcb1e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a6b-7e6b-afa2-ea548cfcb1e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a6b-7e6b-afa2-ea548cfcb1e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a6b-7e6b-afa2-ea548cfcb1e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a6b-7e6b-afa2-ea548cfcb1e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a6b-7e6b-afa2-ea548cfcb1e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a6b-7e6b-afa2-ea548cfcb1e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a6b-7e6b-afa2-ea548cfcb1e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0.0039076904133112725</c:v>
                </c:pt>
                <c:pt idx="1">
                  <c:v>0.004431951235375987</c:v>
                </c:pt>
                <c:pt idx="2">
                  <c:v>0.0009405328335339981</c:v>
                </c:pt>
                <c:pt idx="3">
                  <c:v>0.0039231530552032694</c:v>
                </c:pt>
                <c:pt idx="4">
                  <c:v>0.0037347677430651675</c:v>
                </c:pt>
                <c:pt idx="5">
                  <c:v>0.004601525323677724</c:v>
                </c:pt>
                <c:pt idx="6">
                  <c:v>0.0035360439634609104</c:v>
                </c:pt>
                <c:pt idx="7">
                  <c:v>0.001739129551632124</c:v>
                </c:pt>
                <c:pt idx="8">
                  <c:v>0.0017918524982135705</c:v>
                </c:pt>
                <c:pt idx="9">
                  <c:v>0.0036821333044624012</c:v>
                </c:pt>
                <c:pt idx="10">
                  <c:v>0.0016837005426484724</c:v>
                </c:pt>
                <c:pt idx="11">
                  <c:v>0.0016430330175001005</c:v>
                </c:pt>
                <c:pt idx="12">
                  <c:v>0.001585838425857597</c:v>
                </c:pt>
                <c:pt idx="13">
                  <c:v>0.0030533284580966436</c:v>
                </c:pt>
                <c:pt idx="14">
                  <c:v>0.0019572023002536994</c:v>
                </c:pt>
                <c:pt idx="15">
                  <c:v>0.001117799625792822</c:v>
                </c:pt>
                <c:pt idx="16">
                  <c:v>0.0007604366377215369</c:v>
                </c:pt>
                <c:pt idx="17">
                  <c:v>0.0033110559710734914</c:v>
                </c:pt>
                <c:pt idx="18">
                  <c:v>0.0019460022277871481</c:v>
                </c:pt>
                <c:pt idx="19">
                  <c:v>0.00011465178226081423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62.36587810961045</c:v>
                </c:pt>
                <c:pt idx="2">
                  <c:v>36.89773072339571</c:v>
                </c:pt>
                <c:pt idx="3">
                  <c:v>27.015583164606326</c:v>
                </c:pt>
                <c:pt idx="4">
                  <c:v>14.18445731219837</c:v>
                </c:pt>
                <c:pt idx="5">
                  <c:v>13.824637663171217</c:v>
                </c:pt>
                <c:pt idx="6">
                  <c:v>13.376454445123187</c:v>
                </c:pt>
                <c:pt idx="7">
                  <c:v>13.275126158188362</c:v>
                </c:pt>
                <c:pt idx="8">
                  <c:v>13.247618088487174</c:v>
                </c:pt>
                <c:pt idx="9">
                  <c:v>13.234551881583425</c:v>
                </c:pt>
                <c:pt idx="10">
                  <c:v>12.340474489743674</c:v>
                </c:pt>
                <c:pt idx="11">
                  <c:v>11.66671786601873</c:v>
                </c:pt>
                <c:pt idx="12">
                  <c:v>10.629511256665086</c:v>
                </c:pt>
                <c:pt idx="13">
                  <c:v>10.506426032008825</c:v>
                </c:pt>
                <c:pt idx="14">
                  <c:v>10.05153865272275</c:v>
                </c:pt>
                <c:pt idx="15">
                  <c:v>9.8352584311237</c:v>
                </c:pt>
                <c:pt idx="16">
                  <c:v>9.546304034617535</c:v>
                </c:pt>
                <c:pt idx="17">
                  <c:v>9.467655563831414</c:v>
                </c:pt>
                <c:pt idx="18">
                  <c:v>9.394758258271887</c:v>
                </c:pt>
                <c:pt idx="19">
                  <c:v>9.294107725265366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cb-4eb0-6730-9d402f14808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cb-4eb0-6730-9d402f14808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cb-4eb0-6730-9d402f14808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cb-4eb0-6730-9d402f14808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cb-4eb0-6730-9d402f14808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cb-4eb0-6730-9d402f14808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cb-4eb0-6730-9d402f14808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cb-4eb0-6730-9d402f14808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cb-4eb0-6730-9d402f14808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acb-4eb0-6730-9d402f14808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cb-4eb0-6730-9d402f14808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acb-4eb0-6730-9d402f14808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acb-4eb0-6730-9d402f14808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acb-4eb0-6730-9d402f14808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acb-4eb0-6730-9d402f14808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acb-4eb0-6730-9d402f14808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acb-4eb0-6730-9d402f14808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acb-4eb0-6730-9d402f14808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acb-4eb0-6730-9d402f14808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acb-4eb0-6730-9d402f14808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8.252676847065866</c:v>
                </c:pt>
                <c:pt idx="1">
                  <c:v>6.05374379368964</c:v>
                </c:pt>
                <c:pt idx="2">
                  <c:v>4.652171559909895</c:v>
                </c:pt>
                <c:pt idx="3">
                  <c:v>13.824637663171217</c:v>
                </c:pt>
                <c:pt idx="4">
                  <c:v>5.908491672383313</c:v>
                </c:pt>
                <c:pt idx="5">
                  <c:v>7.348720578176896</c:v>
                </c:pt>
                <c:pt idx="6">
                  <c:v>62.36587810961045</c:v>
                </c:pt>
                <c:pt idx="7">
                  <c:v>5.20857269379275</c:v>
                </c:pt>
                <c:pt idx="8">
                  <c:v>2.084668724845221</c:v>
                </c:pt>
                <c:pt idx="9">
                  <c:v>8.878490626093846</c:v>
                </c:pt>
                <c:pt idx="10">
                  <c:v>5.859383893410555</c:v>
                </c:pt>
                <c:pt idx="11">
                  <c:v>27.015583164606326</c:v>
                </c:pt>
                <c:pt idx="12">
                  <c:v>100</c:v>
                </c:pt>
                <c:pt idx="13">
                  <c:v>14.18445731219837</c:v>
                </c:pt>
                <c:pt idx="14">
                  <c:v>3.948747031596067</c:v>
                </c:pt>
                <c:pt idx="15">
                  <c:v>13.234551881583425</c:v>
                </c:pt>
                <c:pt idx="16">
                  <c:v>4.696887725454928</c:v>
                </c:pt>
                <c:pt idx="17">
                  <c:v>13.376454445123187</c:v>
                </c:pt>
                <c:pt idx="18">
                  <c:v>4.458678465474409</c:v>
                </c:pt>
                <c:pt idx="19">
                  <c:v>9.467655563831414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0.004709027602608033</c:v>
                </c:pt>
                <c:pt idx="2">
                  <c:v>0.00464100715057318</c:v>
                </c:pt>
                <c:pt idx="3">
                  <c:v>0.004601525323677724</c:v>
                </c:pt>
                <c:pt idx="4">
                  <c:v>0.004498726162420164</c:v>
                </c:pt>
                <c:pt idx="5">
                  <c:v>0.004491622655562742</c:v>
                </c:pt>
                <c:pt idx="6">
                  <c:v>0.004431951235375987</c:v>
                </c:pt>
                <c:pt idx="7">
                  <c:v>0.004280267173703873</c:v>
                </c:pt>
                <c:pt idx="8">
                  <c:v>0.004264771818874045</c:v>
                </c:pt>
                <c:pt idx="9">
                  <c:v>0.004009045006621053</c:v>
                </c:pt>
                <c:pt idx="10">
                  <c:v>0.003972639526402168</c:v>
                </c:pt>
                <c:pt idx="11">
                  <c:v>0.0039231530552032694</c:v>
                </c:pt>
                <c:pt idx="12">
                  <c:v>0.0039076904133112725</c:v>
                </c:pt>
                <c:pt idx="13">
                  <c:v>0.0037347677430651675</c:v>
                </c:pt>
                <c:pt idx="14">
                  <c:v>0.003730565092958499</c:v>
                </c:pt>
                <c:pt idx="15">
                  <c:v>0.0036821333044624012</c:v>
                </c:pt>
                <c:pt idx="16">
                  <c:v>0.0035742682311401624</c:v>
                </c:pt>
                <c:pt idx="17">
                  <c:v>0.0035360439634609104</c:v>
                </c:pt>
                <c:pt idx="18">
                  <c:v>0.003504957654091572</c:v>
                </c:pt>
                <c:pt idx="19">
                  <c:v>0.0033110559710734914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2021-10-31T17:51:31Z</dcterms:created>
  <dcterms:modified xsi:type="dcterms:W3CDTF">2021-10-31T17:51:31Z</dcterms:modified>
</cp:coreProperties>
</file>