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68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688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689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690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691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92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693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694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695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696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697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698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699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700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701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702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703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704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705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706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707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708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709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710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711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712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713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714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715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716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717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718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719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720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721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722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723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724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725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726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727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728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729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730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731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732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733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734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735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736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737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738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739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740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741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742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743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744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745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746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747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748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749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750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751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752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753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754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755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756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757.xml" ContentType="application/vnd.openxmlformats-officedocument.drawingml.chart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charts/chart75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notesMasterIdLst>
    <p:notesMasterId r:id="rId7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948a052a-6c7c-7b11-b632-46be8d74fa0f}">
          <p14:sldIdLst/>
        </p14:section>
        <p14:section name="Default-1" id="{30491587-46cf-66f8-a3d5-768066a1afa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院内专科梯队表格" id="{ff5cad74-6583-8ff0-1ef0-8985b5db0fc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charts/_rels/chart6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87.xlsx"/></Relationships>
</file>

<file path=ppt/charts/_rels/chart6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88.xlsx"/></Relationships>
</file>

<file path=ppt/charts/_rels/chart6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89.xlsx"/></Relationships>
</file>

<file path=ppt/charts/_rels/chart6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0.xlsx"/></Relationships>
</file>

<file path=ppt/charts/_rels/chart6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1.xlsx"/></Relationships>
</file>

<file path=ppt/charts/_rels/chart6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2.xlsx"/></Relationships>
</file>

<file path=ppt/charts/_rels/chart6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3.xlsx"/></Relationships>
</file>

<file path=ppt/charts/_rels/chart6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4.xlsx"/></Relationships>
</file>

<file path=ppt/charts/_rels/chart6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5.xlsx"/></Relationships>
</file>

<file path=ppt/charts/_rels/chart6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6.xlsx"/></Relationships>
</file>

<file path=ppt/charts/_rels/chart6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7.xlsx"/></Relationships>
</file>

<file path=ppt/charts/_rels/chart6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8.xlsx"/></Relationships>
</file>

<file path=ppt/charts/_rels/chart6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99.xlsx"/></Relationships>
</file>

<file path=ppt/charts/_rels/chart7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0.xlsx"/></Relationships>
</file>

<file path=ppt/charts/_rels/chart7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1.xlsx"/></Relationships>
</file>

<file path=ppt/charts/_rels/chart7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2.xlsx"/></Relationships>
</file>

<file path=ppt/charts/_rels/chart7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3.xlsx"/></Relationships>
</file>

<file path=ppt/charts/_rels/chart7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4.xlsx"/></Relationships>
</file>

<file path=ppt/charts/_rels/chart7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5.xlsx"/></Relationships>
</file>

<file path=ppt/charts/_rels/chart7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6.xlsx"/></Relationships>
</file>

<file path=ppt/charts/_rels/chart7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7.xlsx"/></Relationships>
</file>

<file path=ppt/charts/_rels/chart7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8.xlsx"/></Relationships>
</file>

<file path=ppt/charts/_rels/chart7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09.xlsx"/></Relationships>
</file>

<file path=ppt/charts/_rels/chart7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0.xlsx"/></Relationships>
</file>

<file path=ppt/charts/_rels/chart7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1.xlsx"/></Relationships>
</file>

<file path=ppt/charts/_rels/chart7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2.xlsx"/></Relationships>
</file>

<file path=ppt/charts/_rels/chart7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3.xlsx"/></Relationships>
</file>

<file path=ppt/charts/_rels/chart7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4.xlsx"/></Relationships>
</file>

<file path=ppt/charts/_rels/chart7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5.xlsx"/></Relationships>
</file>

<file path=ppt/charts/_rels/chart7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6.xlsx"/></Relationships>
</file>

<file path=ppt/charts/_rels/chart7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7.xlsx"/></Relationships>
</file>

<file path=ppt/charts/_rels/chart7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8.xlsx"/></Relationships>
</file>

<file path=ppt/charts/_rels/chart7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9.xlsx"/></Relationships>
</file>

<file path=ppt/charts/_rels/chart7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0.xlsx"/></Relationships>
</file>

<file path=ppt/charts/_rels/chart7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1.xlsx"/></Relationships>
</file>

<file path=ppt/charts/_rels/chart7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2.xlsx"/></Relationships>
</file>

<file path=ppt/charts/_rels/chart7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3.xlsx"/></Relationships>
</file>

<file path=ppt/charts/_rels/chart7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4.xlsx"/></Relationships>
</file>

<file path=ppt/charts/_rels/chart7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5.xlsx"/></Relationships>
</file>

<file path=ppt/charts/_rels/chart7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6.xlsx"/></Relationships>
</file>

<file path=ppt/charts/_rels/chart7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7.xlsx"/></Relationships>
</file>

<file path=ppt/charts/_rels/chart7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8.xlsx"/></Relationships>
</file>

<file path=ppt/charts/_rels/chart7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29.xlsx"/></Relationships>
</file>

<file path=ppt/charts/_rels/chart7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0.xlsx"/></Relationships>
</file>

<file path=ppt/charts/_rels/chart7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1.xlsx"/></Relationships>
</file>

<file path=ppt/charts/_rels/chart7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2.xlsx"/></Relationships>
</file>

<file path=ppt/charts/_rels/chart7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3.xlsx"/></Relationships>
</file>

<file path=ppt/charts/_rels/chart7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4.xlsx"/></Relationships>
</file>

<file path=ppt/charts/_rels/chart7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5.xlsx"/></Relationships>
</file>

<file path=ppt/charts/_rels/chart7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6.xlsx"/></Relationships>
</file>

<file path=ppt/charts/_rels/chart7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7.xlsx"/></Relationships>
</file>

<file path=ppt/charts/_rels/chart7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8.xlsx"/></Relationships>
</file>

<file path=ppt/charts/_rels/chart73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39.xlsx"/></Relationships>
</file>

<file path=ppt/charts/_rels/chart74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0.xlsx"/></Relationships>
</file>

<file path=ppt/charts/_rels/chart74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1.xlsx"/></Relationships>
</file>

<file path=ppt/charts/_rels/chart74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2.xlsx"/></Relationships>
</file>

<file path=ppt/charts/_rels/chart74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3.xlsx"/></Relationships>
</file>

<file path=ppt/charts/_rels/chart74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4.xlsx"/></Relationships>
</file>

<file path=ppt/charts/_rels/chart7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5.xlsx"/></Relationships>
</file>

<file path=ppt/charts/_rels/chart7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6.xlsx"/></Relationships>
</file>

<file path=ppt/charts/_rels/chart7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7.xlsx"/></Relationships>
</file>

<file path=ppt/charts/_rels/chart7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8.xlsx"/></Relationships>
</file>

<file path=ppt/charts/_rels/chart7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49.xlsx"/></Relationships>
</file>

<file path=ppt/charts/_rels/chart7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0.xlsx"/></Relationships>
</file>

<file path=ppt/charts/_rels/chart7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1.xlsx"/></Relationships>
</file>

<file path=ppt/charts/_rels/chart7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2.xlsx"/></Relationships>
</file>

<file path=ppt/charts/_rels/chart7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3.xlsx"/></Relationships>
</file>

<file path=ppt/charts/_rels/chart7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4.xlsx"/></Relationships>
</file>

<file path=ppt/charts/_rels/chart7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5.xlsx"/></Relationships>
</file>

<file path=ppt/charts/_rels/chart7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6.xlsx"/></Relationships>
</file>

<file path=ppt/charts/_rels/chart7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7.xlsx"/></Relationships>
</file>

<file path=ppt/charts/_rels/chart7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58.xlsx"/></Relationships>
</file>

<file path=ppt/charts/chart6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2d-f136-5af0-ed66de9ee11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2d-f136-5af0-ed66de9ee11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2d-f136-5af0-ed66de9ee11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2d-f136-5af0-ed66de9ee11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2d-f136-5af0-ed66de9ee11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2d-f136-5af0-ed66de9ee11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f2d-f136-5af0-ed66de9ee11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f2d-f136-5af0-ed66de9ee11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f2d-f136-5af0-ed66de9ee11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f2d-f136-5af0-ed66de9ee11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f2d-f136-5af0-ed66de9ee11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f2d-f136-5af0-ed66de9ee11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f2d-f136-5af0-ed66de9ee11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f2d-f136-5af0-ed66de9ee11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f2d-f136-5af0-ed66de9ee11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f2d-f136-5af0-ed66de9ee11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f2d-f136-5af0-ed66de9ee11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f2d-f136-5af0-ed66de9ee11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f2d-f136-5af0-ed66de9ee11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f2d-f136-5af0-ed66de9ee11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54.911225826386904</c:v>
                </c:pt>
                <c:pt idx="1">
                  <c:v>55.711282666401075</c:v>
                </c:pt>
                <c:pt idx="2">
                  <c:v>44.0153355620343</c:v>
                </c:pt>
                <c:pt idx="3">
                  <c:v>51.18820505202112</c:v>
                </c:pt>
                <c:pt idx="4">
                  <c:v>54.51822834942737</c:v>
                </c:pt>
                <c:pt idx="5">
                  <c:v>58.05519968206692</c:v>
                </c:pt>
                <c:pt idx="6">
                  <c:v>47.119705554680856</c:v>
                </c:pt>
                <c:pt idx="7">
                  <c:v>51.968424248150534</c:v>
                </c:pt>
                <c:pt idx="8">
                  <c:v>56.582723684745744</c:v>
                </c:pt>
                <c:pt idx="9">
                  <c:v>60.28733355771378</c:v>
                </c:pt>
                <c:pt idx="10">
                  <c:v>56.787985787619725</c:v>
                </c:pt>
                <c:pt idx="11">
                  <c:v>54.58140185201342</c:v>
                </c:pt>
                <c:pt idx="12">
                  <c:v>50.88790151767146</c:v>
                </c:pt>
                <c:pt idx="13">
                  <c:v>47.37757080258728</c:v>
                </c:pt>
                <c:pt idx="14">
                  <c:v>30.23280760201692</c:v>
                </c:pt>
                <c:pt idx="15">
                  <c:v>57.74572179952918</c:v>
                </c:pt>
                <c:pt idx="16">
                  <c:v>57.297106982043466</c:v>
                </c:pt>
                <c:pt idx="17">
                  <c:v>49.1264220635559</c:v>
                </c:pt>
                <c:pt idx="18">
                  <c:v>45.12243228168339</c:v>
                </c:pt>
                <c:pt idx="19">
                  <c:v>58.24218639416558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43-afd3-051c-0fbf511536a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43-afd3-051c-0fbf511536a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43-afd3-051c-0fbf511536a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43-afd3-051c-0fbf511536a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43-afd3-051c-0fbf511536a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43-afd3-051c-0fbf511536a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43-afd3-051c-0fbf511536a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43-afd3-051c-0fbf511536a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43-afd3-051c-0fbf511536a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c43-afd3-051c-0fbf511536a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c43-afd3-051c-0fbf511536a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c43-afd3-051c-0fbf511536a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c43-afd3-051c-0fbf511536a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c43-afd3-051c-0fbf511536a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c43-afd3-051c-0fbf511536a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c43-afd3-051c-0fbf511536a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c43-afd3-051c-0fbf511536a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c43-afd3-051c-0fbf511536a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c43-afd3-051c-0fbf511536a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c43-afd3-051c-0fbf511536a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48.571444745646474</c:v>
                </c:pt>
                <c:pt idx="1">
                  <c:v>59.05211198162183</c:v>
                </c:pt>
                <c:pt idx="2">
                  <c:v>48.92421768635385</c:v>
                </c:pt>
                <c:pt idx="3">
                  <c:v>53.29271727659434</c:v>
                </c:pt>
                <c:pt idx="4">
                  <c:v>40.07502191197695</c:v>
                </c:pt>
                <c:pt idx="5">
                  <c:v>61.05209818111784</c:v>
                </c:pt>
                <c:pt idx="6">
                  <c:v>51.794163496728665</c:v>
                </c:pt>
                <c:pt idx="7">
                  <c:v>51.966319357565645</c:v>
                </c:pt>
                <c:pt idx="8">
                  <c:v>58.44455005050135</c:v>
                </c:pt>
                <c:pt idx="9">
                  <c:v>65.57949100542523</c:v>
                </c:pt>
                <c:pt idx="10">
                  <c:v>52.323205836717435</c:v>
                </c:pt>
                <c:pt idx="11">
                  <c:v>46.21870575821888</c:v>
                </c:pt>
                <c:pt idx="12">
                  <c:v>52.65458112576926</c:v>
                </c:pt>
                <c:pt idx="13">
                  <c:v>46.943231755712574</c:v>
                </c:pt>
                <c:pt idx="14">
                  <c:v>53.81178893275821</c:v>
                </c:pt>
                <c:pt idx="15">
                  <c:v>56.69461773715861</c:v>
                </c:pt>
                <c:pt idx="16">
                  <c:v>63.65471028787991</c:v>
                </c:pt>
                <c:pt idx="17">
                  <c:v>54.0771090299728</c:v>
                </c:pt>
                <c:pt idx="18">
                  <c:v>45.33748558215124</c:v>
                </c:pt>
                <c:pt idx="19">
                  <c:v>51.43352395230481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d7-7a22-38e0-3beef854b84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d7-7a22-38e0-3beef854b84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d7-7a22-38e0-3beef854b84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d7-7a22-38e0-3beef854b84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d7-7a22-38e0-3beef854b84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d7-7a22-38e0-3beef854b84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d7-7a22-38e0-3beef854b84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d7-7a22-38e0-3beef854b84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d7-7a22-38e0-3beef854b84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d7-7a22-38e0-3beef854b84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d7-7a22-38e0-3beef854b84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d7-7a22-38e0-3beef854b84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d7-7a22-38e0-3beef854b84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d7-7a22-38e0-3beef854b84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d7-7a22-38e0-3beef854b84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d7-7a22-38e0-3beef854b84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d7-7a22-38e0-3beef854b84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d7-7a22-38e0-3beef854b84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d7-7a22-38e0-3beef854b84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d7-7a22-38e0-3beef854b84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57.19417112395356</c:v>
                </c:pt>
                <c:pt idx="1">
                  <c:v>51.37452301038964</c:v>
                </c:pt>
                <c:pt idx="2">
                  <c:v>41.734153916197215</c:v>
                </c:pt>
                <c:pt idx="3">
                  <c:v>44.38497166380437</c:v>
                </c:pt>
                <c:pt idx="4">
                  <c:v>46.67411292029057</c:v>
                </c:pt>
                <c:pt idx="5">
                  <c:v>43.00139078824977</c:v>
                </c:pt>
                <c:pt idx="6">
                  <c:v>60.05907478876938</c:v>
                </c:pt>
                <c:pt idx="7">
                  <c:v>55.203399511167724</c:v>
                </c:pt>
                <c:pt idx="8">
                  <c:v>50.45560390410994</c:v>
                </c:pt>
                <c:pt idx="9">
                  <c:v>45.905050964992334</c:v>
                </c:pt>
                <c:pt idx="10">
                  <c:v>43.9122223720863</c:v>
                </c:pt>
                <c:pt idx="11">
                  <c:v>44.26310997919553</c:v>
                </c:pt>
                <c:pt idx="12">
                  <c:v>47.80412020886317</c:v>
                </c:pt>
                <c:pt idx="13">
                  <c:v>41.167965834711566</c:v>
                </c:pt>
                <c:pt idx="14">
                  <c:v>45.918615315711484</c:v>
                </c:pt>
                <c:pt idx="15">
                  <c:v>46.1014779720149</c:v>
                </c:pt>
                <c:pt idx="16">
                  <c:v>38.14276364301082</c:v>
                </c:pt>
                <c:pt idx="17">
                  <c:v>57.80427016089645</c:v>
                </c:pt>
                <c:pt idx="18">
                  <c:v>22.978867076818755</c:v>
                </c:pt>
                <c:pt idx="19">
                  <c:v>49.589091375787156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e8-012f-05b9-b23fea9d76d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e8-012f-05b9-b23fea9d76d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e8-012f-05b9-b23fea9d76d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e8-012f-05b9-b23fea9d76d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e8-012f-05b9-b23fea9d76d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e8-012f-05b9-b23fea9d76d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be8-012f-05b9-b23fea9d76d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be8-012f-05b9-b23fea9d76d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e8-012f-05b9-b23fea9d76d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be8-012f-05b9-b23fea9d76d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be8-012f-05b9-b23fea9d76d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be8-012f-05b9-b23fea9d76d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be8-012f-05b9-b23fea9d76d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be8-012f-05b9-b23fea9d76d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be8-012f-05b9-b23fea9d76d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be8-012f-05b9-b23fea9d76d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be8-012f-05b9-b23fea9d76d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be8-012f-05b9-b23fea9d76d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be8-012f-05b9-b23fea9d76d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be8-012f-05b9-b23fea9d76d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7.124045329091923</c:v>
                </c:pt>
                <c:pt idx="1">
                  <c:v>4.399354958655267</c:v>
                </c:pt>
                <c:pt idx="2">
                  <c:v>4.366331658777585</c:v>
                </c:pt>
                <c:pt idx="3">
                  <c:v>3.420530902701228</c:v>
                </c:pt>
                <c:pt idx="4">
                  <c:v>3.8684365819556827</c:v>
                </c:pt>
                <c:pt idx="5">
                  <c:v>10.601286761681711</c:v>
                </c:pt>
                <c:pt idx="6">
                  <c:v>9.559228059961196</c:v>
                </c:pt>
                <c:pt idx="7">
                  <c:v>2.972230264356832</c:v>
                </c:pt>
                <c:pt idx="8">
                  <c:v>3.472069517249504</c:v>
                </c:pt>
                <c:pt idx="9">
                  <c:v>7.648178871714931</c:v>
                </c:pt>
                <c:pt idx="10">
                  <c:v>9.988977781359775</c:v>
                </c:pt>
                <c:pt idx="11">
                  <c:v>4.62785207774345</c:v>
                </c:pt>
                <c:pt idx="12">
                  <c:v>10.978514442225608</c:v>
                </c:pt>
                <c:pt idx="13">
                  <c:v>4.533377221844132</c:v>
                </c:pt>
                <c:pt idx="14">
                  <c:v>7.847929436596462</c:v>
                </c:pt>
                <c:pt idx="15">
                  <c:v>3.9210439077380017</c:v>
                </c:pt>
                <c:pt idx="16">
                  <c:v>13.551038809933805</c:v>
                </c:pt>
                <c:pt idx="17">
                  <c:v>6.119602172613776</c:v>
                </c:pt>
                <c:pt idx="18">
                  <c:v>11.839469608396618</c:v>
                </c:pt>
                <c:pt idx="19">
                  <c:v>3.6472836163705975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76-34c8-4c4a-468f6d3ec1a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76-34c8-4c4a-468f6d3ec1a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76-34c8-4c4a-468f6d3ec1a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76-34c8-4c4a-468f6d3ec1a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76-34c8-4c4a-468f6d3ec1a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76-34c8-4c4a-468f6d3ec1a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76-34c8-4c4a-468f6d3ec1a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76-34c8-4c4a-468f6d3ec1a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76-34c8-4c4a-468f6d3ec1a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976-34c8-4c4a-468f6d3ec1a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976-34c8-4c4a-468f6d3ec1a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976-34c8-4c4a-468f6d3ec1a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976-34c8-4c4a-468f6d3ec1a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976-34c8-4c4a-468f6d3ec1a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976-34c8-4c4a-468f6d3ec1a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976-34c8-4c4a-468f6d3ec1a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976-34c8-4c4a-468f6d3ec1a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976-34c8-4c4a-468f6d3ec1a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976-34c8-4c4a-468f6d3ec1a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976-34c8-4c4a-468f6d3ec1a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41.020837147016245</c:v>
                </c:pt>
                <c:pt idx="1">
                  <c:v>47.49274108124108</c:v>
                </c:pt>
                <c:pt idx="2">
                  <c:v>29.795075018856927</c:v>
                </c:pt>
                <c:pt idx="3">
                  <c:v>49.59964123346576</c:v>
                </c:pt>
                <c:pt idx="4">
                  <c:v>39.63784725419694</c:v>
                </c:pt>
                <c:pt idx="5">
                  <c:v>53.48646078116932</c:v>
                </c:pt>
                <c:pt idx="6">
                  <c:v>45.12149527642613</c:v>
                </c:pt>
                <c:pt idx="7">
                  <c:v>44.6403053662504</c:v>
                </c:pt>
                <c:pt idx="8">
                  <c:v>32.312104527365086</c:v>
                </c:pt>
                <c:pt idx="9">
                  <c:v>54.43335165686502</c:v>
                </c:pt>
                <c:pt idx="10">
                  <c:v>11.411910091945366</c:v>
                </c:pt>
                <c:pt idx="11">
                  <c:v>30.63403149295548</c:v>
                </c:pt>
                <c:pt idx="12">
                  <c:v>51.3374358080178</c:v>
                </c:pt>
                <c:pt idx="13">
                  <c:v>54.155892312094544</c:v>
                </c:pt>
                <c:pt idx="14">
                  <c:v>36.5340695063253</c:v>
                </c:pt>
                <c:pt idx="15">
                  <c:v>57.439067407476145</c:v>
                </c:pt>
                <c:pt idx="16">
                  <c:v>46.239229620633935</c:v>
                </c:pt>
                <c:pt idx="17">
                  <c:v>40.63268055138522</c:v>
                </c:pt>
                <c:pt idx="18">
                  <c:v>55.84059982008003</c:v>
                </c:pt>
                <c:pt idx="19">
                  <c:v>27.360189641330518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d5-5352-9f4a-51cd49d9946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d5-5352-9f4a-51cd49d9946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d5-5352-9f4a-51cd49d9946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d5-5352-9f4a-51cd49d9946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d5-5352-9f4a-51cd49d9946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d5-5352-9f4a-51cd49d9946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d5-5352-9f4a-51cd49d9946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d5-5352-9f4a-51cd49d9946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d5-5352-9f4a-51cd49d9946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fd5-5352-9f4a-51cd49d9946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fd5-5352-9f4a-51cd49d9946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fd5-5352-9f4a-51cd49d9946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fd5-5352-9f4a-51cd49d9946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fd5-5352-9f4a-51cd49d9946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fd5-5352-9f4a-51cd49d9946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fd5-5352-9f4a-51cd49d9946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fd5-5352-9f4a-51cd49d9946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fd5-5352-9f4a-51cd49d9946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fd5-5352-9f4a-51cd49d9946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fd5-5352-9f4a-51cd49d9946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38.23793354560115</c:v>
                </c:pt>
                <c:pt idx="1">
                  <c:v>37.625034293650636</c:v>
                </c:pt>
                <c:pt idx="2">
                  <c:v>29.562872427146882</c:v>
                </c:pt>
                <c:pt idx="3">
                  <c:v>23.976695070550843</c:v>
                </c:pt>
                <c:pt idx="4">
                  <c:v>44.28746343006995</c:v>
                </c:pt>
                <c:pt idx="5">
                  <c:v>28.057979400788447</c:v>
                </c:pt>
                <c:pt idx="6">
                  <c:v>72.21803595859559</c:v>
                </c:pt>
                <c:pt idx="7">
                  <c:v>42.98721727060436</c:v>
                </c:pt>
                <c:pt idx="8">
                  <c:v>51.148117363608286</c:v>
                </c:pt>
                <c:pt idx="9">
                  <c:v>38.56304976784905</c:v>
                </c:pt>
                <c:pt idx="10">
                  <c:v>34.60490143128216</c:v>
                </c:pt>
                <c:pt idx="11">
                  <c:v>31.64515230189175</c:v>
                </c:pt>
                <c:pt idx="12">
                  <c:v>28.613676323519435</c:v>
                </c:pt>
                <c:pt idx="13">
                  <c:v>41.77127635961581</c:v>
                </c:pt>
                <c:pt idx="14">
                  <c:v>57.23880328989457</c:v>
                </c:pt>
                <c:pt idx="15">
                  <c:v>40.73567930533389</c:v>
                </c:pt>
                <c:pt idx="16">
                  <c:v>27.79112696030824</c:v>
                </c:pt>
                <c:pt idx="17">
                  <c:v>47.86247479805829</c:v>
                </c:pt>
                <c:pt idx="18">
                  <c:v>48.937727601505294</c:v>
                </c:pt>
                <c:pt idx="19">
                  <c:v>57.34936134516204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d8-23cb-a0ad-e52ef9dc155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d8-23cb-a0ad-e52ef9dc155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d8-23cb-a0ad-e52ef9dc155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d8-23cb-a0ad-e52ef9dc155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d8-23cb-a0ad-e52ef9dc155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d8-23cb-a0ad-e52ef9dc155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d8-23cb-a0ad-e52ef9dc155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9d8-23cb-a0ad-e52ef9dc155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d8-23cb-a0ad-e52ef9dc155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9d8-23cb-a0ad-e52ef9dc155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9d8-23cb-a0ad-e52ef9dc155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9d8-23cb-a0ad-e52ef9dc155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9d8-23cb-a0ad-e52ef9dc155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9d8-23cb-a0ad-e52ef9dc155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9d8-23cb-a0ad-e52ef9dc155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9d8-23cb-a0ad-e52ef9dc155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9d8-23cb-a0ad-e52ef9dc155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9d8-23cb-a0ad-e52ef9dc155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9d8-23cb-a0ad-e52ef9dc155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9d8-23cb-a0ad-e52ef9dc155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27.97125065474382</c:v>
                </c:pt>
                <c:pt idx="1">
                  <c:v>29.037849128395685</c:v>
                </c:pt>
                <c:pt idx="2">
                  <c:v>50.67890006418836</c:v>
                </c:pt>
                <c:pt idx="3">
                  <c:v>39.98143668750646</c:v>
                </c:pt>
                <c:pt idx="4">
                  <c:v>26.893132835939078</c:v>
                </c:pt>
                <c:pt idx="5">
                  <c:v>30.727636656122133</c:v>
                </c:pt>
                <c:pt idx="6">
                  <c:v>36.39491564782057</c:v>
                </c:pt>
                <c:pt idx="7">
                  <c:v>38.19008249028287</c:v>
                </c:pt>
                <c:pt idx="8">
                  <c:v>28.521171524764807</c:v>
                </c:pt>
                <c:pt idx="9">
                  <c:v>38.631995136416805</c:v>
                </c:pt>
                <c:pt idx="10">
                  <c:v>-Infinity</c:v>
                </c:pt>
                <c:pt idx="11">
                  <c:v>45.15597041179469</c:v>
                </c:pt>
                <c:pt idx="12">
                  <c:v>38.526617802163734</c:v>
                </c:pt>
                <c:pt idx="13">
                  <c:v>35.94569893214544</c:v>
                </c:pt>
                <c:pt idx="14">
                  <c:v>27.65411729688569</c:v>
                </c:pt>
                <c:pt idx="15">
                  <c:v>42.07166798919455</c:v>
                </c:pt>
                <c:pt idx="16">
                  <c:v>25.497602896089063</c:v>
                </c:pt>
                <c:pt idx="17">
                  <c:v>26.634745927566982</c:v>
                </c:pt>
                <c:pt idx="18">
                  <c:v>37.88159370500526</c:v>
                </c:pt>
                <c:pt idx="19">
                  <c:v>46.027339554523714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beb-98bb-44e0-acb733fb079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beb-98bb-44e0-acb733fb079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beb-98bb-44e0-acb733fb079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eb-98bb-44e0-acb733fb079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eb-98bb-44e0-acb733fb079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beb-98bb-44e0-acb733fb079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beb-98bb-44e0-acb733fb079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beb-98bb-44e0-acb733fb079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beb-98bb-44e0-acb733fb079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beb-98bb-44e0-acb733fb079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beb-98bb-44e0-acb733fb079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beb-98bb-44e0-acb733fb079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beb-98bb-44e0-acb733fb079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beb-98bb-44e0-acb733fb079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beb-98bb-44e0-acb733fb079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beb-98bb-44e0-acb733fb079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beb-98bb-44e0-acb733fb079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beb-98bb-44e0-acb733fb079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beb-98bb-44e0-acb733fb079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beb-98bb-44e0-acb733fb079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55.83978027456877</c:v>
                </c:pt>
                <c:pt idx="1">
                  <c:v>63.6054141954048</c:v>
                </c:pt>
                <c:pt idx="2">
                  <c:v>69.26142333843062</c:v>
                </c:pt>
                <c:pt idx="3">
                  <c:v>28.647184785498336</c:v>
                </c:pt>
                <c:pt idx="4">
                  <c:v>34.94791695499083</c:v>
                </c:pt>
                <c:pt idx="5">
                  <c:v>67.30581764917349</c:v>
                </c:pt>
                <c:pt idx="6">
                  <c:v>66.66478940006469</c:v>
                </c:pt>
                <c:pt idx="7">
                  <c:v>56.67128695613695</c:v>
                </c:pt>
                <c:pt idx="8">
                  <c:v>46.3299224423767</c:v>
                </c:pt>
                <c:pt idx="9">
                  <c:v>70.49435291444117</c:v>
                </c:pt>
                <c:pt idx="10">
                  <c:v>41.57495322881671</c:v>
                </c:pt>
                <c:pt idx="11">
                  <c:v>49.98211328317371</c:v>
                </c:pt>
                <c:pt idx="12">
                  <c:v>58.587670236858365</c:v>
                </c:pt>
                <c:pt idx="13">
                  <c:v>53.43590545403432</c:v>
                </c:pt>
                <c:pt idx="14">
                  <c:v>65.0288617336075</c:v>
                </c:pt>
                <c:pt idx="15">
                  <c:v>72.58078451128684</c:v>
                </c:pt>
                <c:pt idx="16">
                  <c:v>56.86067000417652</c:v>
                </c:pt>
                <c:pt idx="17">
                  <c:v>69.58284561419968</c:v>
                </c:pt>
                <c:pt idx="18">
                  <c:v>49.724951940662116</c:v>
                </c:pt>
                <c:pt idx="19">
                  <c:v>33.95929842632668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57.89898005195962</c:v>
                </c:pt>
                <c:pt idx="1">
                  <c:v>41.58341941168988</c:v>
                </c:pt>
                <c:pt idx="2">
                  <c:v>39.90282418108755</c:v>
                </c:pt>
                <c:pt idx="3">
                  <c:v>39.883887559494944</c:v>
                </c:pt>
                <c:pt idx="4">
                  <c:v>39.06660241320488</c:v>
                </c:pt>
                <c:pt idx="5">
                  <c:v>36.25005599113992</c:v>
                </c:pt>
                <c:pt idx="6">
                  <c:v>35.655759358266934</c:v>
                </c:pt>
                <c:pt idx="7">
                  <c:v>35.482207008792194</c:v>
                </c:pt>
                <c:pt idx="8">
                  <c:v>35.03219455646693</c:v>
                </c:pt>
                <c:pt idx="9">
                  <c:v>33.5991522302423</c:v>
                </c:pt>
                <c:pt idx="10">
                  <c:v>33.209234483872635</c:v>
                </c:pt>
                <c:pt idx="11">
                  <c:v>32.43799282738998</c:v>
                </c:pt>
                <c:pt idx="12">
                  <c:v>31.268560866977197</c:v>
                </c:pt>
                <c:pt idx="13">
                  <c:v>29.430062569217835</c:v>
                </c:pt>
                <c:pt idx="14">
                  <c:v>28.609229139769468</c:v>
                </c:pt>
                <c:pt idx="15">
                  <c:v>27.491261950537222</c:v>
                </c:pt>
                <c:pt idx="16">
                  <c:v>27.41491148293894</c:v>
                </c:pt>
                <c:pt idx="17">
                  <c:v>26.99232794157781</c:v>
                </c:pt>
                <c:pt idx="18">
                  <c:v>26.990243621314345</c:v>
                </c:pt>
                <c:pt idx="19">
                  <c:v>26.13012548748502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38-3293-ad6c-123bcaa5580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38-3293-ad6c-123bcaa5580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38-3293-ad6c-123bcaa5580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38-3293-ad6c-123bcaa5580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38-3293-ad6c-123bcaa5580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a38-3293-ad6c-123bcaa5580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a38-3293-ad6c-123bcaa5580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a38-3293-ad6c-123bcaa5580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a38-3293-ad6c-123bcaa5580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a38-3293-ad6c-123bcaa5580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a38-3293-ad6c-123bcaa5580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a38-3293-ad6c-123bcaa5580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a38-3293-ad6c-123bcaa5580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a38-3293-ad6c-123bcaa5580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a38-3293-ad6c-123bcaa5580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a38-3293-ad6c-123bcaa5580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a38-3293-ad6c-123bcaa5580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a38-3293-ad6c-123bcaa5580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a38-3293-ad6c-123bcaa5580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a38-3293-ad6c-123bcaa5580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22.822269961248917</c:v>
                </c:pt>
                <c:pt idx="1">
                  <c:v>13.200194736168228</c:v>
                </c:pt>
                <c:pt idx="2">
                  <c:v>23.792757371113872</c:v>
                </c:pt>
                <c:pt idx="3">
                  <c:v>22.353523004666002</c:v>
                </c:pt>
                <c:pt idx="4">
                  <c:v>17.00669226398607</c:v>
                </c:pt>
                <c:pt idx="5">
                  <c:v>18.309863326007996</c:v>
                </c:pt>
                <c:pt idx="6">
                  <c:v>22.051666034789875</c:v>
                </c:pt>
                <c:pt idx="7">
                  <c:v>33.5991522302423</c:v>
                </c:pt>
                <c:pt idx="8">
                  <c:v>24.283050091437506</c:v>
                </c:pt>
                <c:pt idx="9">
                  <c:v>19.275077694769493</c:v>
                </c:pt>
                <c:pt idx="10">
                  <c:v>26.13012548748502</c:v>
                </c:pt>
                <c:pt idx="11">
                  <c:v>36.25005599113992</c:v>
                </c:pt>
                <c:pt idx="12">
                  <c:v>27.491261950537222</c:v>
                </c:pt>
                <c:pt idx="13">
                  <c:v>24.227014969227696</c:v>
                </c:pt>
                <c:pt idx="14">
                  <c:v>27.41491148293894</c:v>
                </c:pt>
                <c:pt idx="15">
                  <c:v>33.209234483872635</c:v>
                </c:pt>
                <c:pt idx="16">
                  <c:v>35.03219455646693</c:v>
                </c:pt>
                <c:pt idx="17">
                  <c:v>14.823345187950498</c:v>
                </c:pt>
                <c:pt idx="18">
                  <c:v>20.318711247937863</c:v>
                </c:pt>
                <c:pt idx="19">
                  <c:v>41.58341941168988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c7-c4e5-8a6d-48485c8ee64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c7-c4e5-8a6d-48485c8ee64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c7-c4e5-8a6d-48485c8ee64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c7-c4e5-8a6d-48485c8ee64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c7-c4e5-8a6d-48485c8ee64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c7-c4e5-8a6d-48485c8ee64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c7-c4e5-8a6d-48485c8ee64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c7-c4e5-8a6d-48485c8ee64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c7-c4e5-8a6d-48485c8ee64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c7-c4e5-8a6d-48485c8ee64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c7-c4e5-8a6d-48485c8ee64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c7-c4e5-8a6d-48485c8ee64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c7-c4e5-8a6d-48485c8ee64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7c7-c4e5-8a6d-48485c8ee64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7c7-c4e5-8a6d-48485c8ee64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7c7-c4e5-8a6d-48485c8ee64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7c7-c4e5-8a6d-48485c8ee64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7c7-c4e5-8a6d-48485c8ee64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7c7-c4e5-8a6d-48485c8ee64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7c7-c4e5-8a6d-48485c8ee64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49.202916590295736</c:v>
                </c:pt>
                <c:pt idx="1">
                  <c:v>50.61192879312213</c:v>
                </c:pt>
                <c:pt idx="2">
                  <c:v>53.688533474259906</c:v>
                </c:pt>
                <c:pt idx="3">
                  <c:v>38.64736567504631</c:v>
                </c:pt>
                <c:pt idx="4">
                  <c:v>51.77403299765232</c:v>
                </c:pt>
                <c:pt idx="5">
                  <c:v>49.64092929898865</c:v>
                </c:pt>
                <c:pt idx="6">
                  <c:v>45.2670075784833</c:v>
                </c:pt>
                <c:pt idx="7">
                  <c:v>65.57949100542523</c:v>
                </c:pt>
                <c:pt idx="8">
                  <c:v>43.289041208293526</c:v>
                </c:pt>
                <c:pt idx="9">
                  <c:v>48.01201940871534</c:v>
                </c:pt>
                <c:pt idx="10">
                  <c:v>51.43352395230481</c:v>
                </c:pt>
                <c:pt idx="11">
                  <c:v>61.05209818111784</c:v>
                </c:pt>
                <c:pt idx="12">
                  <c:v>56.69461773715861</c:v>
                </c:pt>
                <c:pt idx="13">
                  <c:v>40.8263302248906</c:v>
                </c:pt>
                <c:pt idx="14">
                  <c:v>63.65471028787991</c:v>
                </c:pt>
                <c:pt idx="15">
                  <c:v>52.323205836717435</c:v>
                </c:pt>
                <c:pt idx="16">
                  <c:v>58.44455005050135</c:v>
                </c:pt>
                <c:pt idx="17">
                  <c:v>57.99341502875526</c:v>
                </c:pt>
                <c:pt idx="18">
                  <c:v>55.649271777410746</c:v>
                </c:pt>
                <c:pt idx="19">
                  <c:v>59.05211198162183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d0-3961-9e2b-9d7c2029bd9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d0-3961-9e2b-9d7c2029bd9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d0-3961-9e2b-9d7c2029bd9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bd0-3961-9e2b-9d7c2029bd9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d0-3961-9e2b-9d7c2029bd9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bd0-3961-9e2b-9d7c2029bd9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d0-3961-9e2b-9d7c2029bd9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bd0-3961-9e2b-9d7c2029bd9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d0-3961-9e2b-9d7c2029bd9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bd0-3961-9e2b-9d7c2029bd9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bd0-3961-9e2b-9d7c2029bd9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bd0-3961-9e2b-9d7c2029bd9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bd0-3961-9e2b-9d7c2029bd9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bd0-3961-9e2b-9d7c2029bd9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bd0-3961-9e2b-9d7c2029bd9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bd0-3961-9e2b-9d7c2029bd9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bd0-3961-9e2b-9d7c2029bd9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bd0-3961-9e2b-9d7c2029bd9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bd0-3961-9e2b-9d7c2029bd9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bd0-3961-9e2b-9d7c2029bd9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51.49985352128741</c:v>
                </c:pt>
                <c:pt idx="1">
                  <c:v>62.651969930880355</c:v>
                </c:pt>
                <c:pt idx="2">
                  <c:v>49.200655517239326</c:v>
                </c:pt>
                <c:pt idx="3">
                  <c:v>46.57706232569602</c:v>
                </c:pt>
                <c:pt idx="4">
                  <c:v>43.96204161554354</c:v>
                </c:pt>
                <c:pt idx="5">
                  <c:v>33.93338865440932</c:v>
                </c:pt>
                <c:pt idx="6">
                  <c:v>46.74384376013681</c:v>
                </c:pt>
                <c:pt idx="7">
                  <c:v>45.905050964992334</c:v>
                </c:pt>
                <c:pt idx="8">
                  <c:v>42.61489575548828</c:v>
                </c:pt>
                <c:pt idx="9">
                  <c:v>46.16451215318083</c:v>
                </c:pt>
                <c:pt idx="10">
                  <c:v>49.589091375787156</c:v>
                </c:pt>
                <c:pt idx="11">
                  <c:v>43.00139078824977</c:v>
                </c:pt>
                <c:pt idx="12">
                  <c:v>46.1014779720149</c:v>
                </c:pt>
                <c:pt idx="13">
                  <c:v>55.3535738374167</c:v>
                </c:pt>
                <c:pt idx="14">
                  <c:v>38.14276364301082</c:v>
                </c:pt>
                <c:pt idx="15">
                  <c:v>43.9122223720863</c:v>
                </c:pt>
                <c:pt idx="16">
                  <c:v>50.45560390410994</c:v>
                </c:pt>
                <c:pt idx="17">
                  <c:v>53.252453690688746</c:v>
                </c:pt>
                <c:pt idx="18">
                  <c:v>49.9545093824802</c:v>
                </c:pt>
                <c:pt idx="19">
                  <c:v>51.37452301038964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d4-7432-54d0-f006bf27eb5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d4-7432-54d0-f006bf27eb5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d4-7432-54d0-f006bf27eb5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d4-7432-54d0-f006bf27eb5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d4-7432-54d0-f006bf27eb5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d4-7432-54d0-f006bf27eb5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d4-7432-54d0-f006bf27eb5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d4-7432-54d0-f006bf27eb5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d4-7432-54d0-f006bf27eb5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1d4-7432-54d0-f006bf27eb5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1d4-7432-54d0-f006bf27eb5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1d4-7432-54d0-f006bf27eb5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1d4-7432-54d0-f006bf27eb5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1d4-7432-54d0-f006bf27eb5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1d4-7432-54d0-f006bf27eb5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1d4-7432-54d0-f006bf27eb5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1d4-7432-54d0-f006bf27eb5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1d4-7432-54d0-f006bf27eb5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1d4-7432-54d0-f006bf27eb5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1d4-7432-54d0-f006bf27eb5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25.896974700696326</c:v>
                </c:pt>
                <c:pt idx="1">
                  <c:v>5.666449739232434</c:v>
                </c:pt>
                <c:pt idx="2">
                  <c:v>6.753641732239685</c:v>
                </c:pt>
                <c:pt idx="3">
                  <c:v>28.336431019676546</c:v>
                </c:pt>
                <c:pt idx="4">
                  <c:v>6.997688333182122</c:v>
                </c:pt>
                <c:pt idx="5">
                  <c:v>3.624797407513898</c:v>
                </c:pt>
                <c:pt idx="6">
                  <c:v>18.97191159160176</c:v>
                </c:pt>
                <c:pt idx="7">
                  <c:v>7.648178871714931</c:v>
                </c:pt>
                <c:pt idx="8">
                  <c:v>5.2064820915668815</c:v>
                </c:pt>
                <c:pt idx="9">
                  <c:v>6.110865333809795</c:v>
                </c:pt>
                <c:pt idx="10">
                  <c:v>3.6472836163705975</c:v>
                </c:pt>
                <c:pt idx="11">
                  <c:v>10.601286761681711</c:v>
                </c:pt>
                <c:pt idx="12">
                  <c:v>3.9210439077380017</c:v>
                </c:pt>
                <c:pt idx="13">
                  <c:v>5.603877631653671</c:v>
                </c:pt>
                <c:pt idx="14">
                  <c:v>13.551038809933805</c:v>
                </c:pt>
                <c:pt idx="15">
                  <c:v>9.988977781359775</c:v>
                </c:pt>
                <c:pt idx="16">
                  <c:v>3.472069517249504</c:v>
                </c:pt>
                <c:pt idx="17">
                  <c:v>8.105673157776067</c:v>
                </c:pt>
                <c:pt idx="18">
                  <c:v>4.700850233287238</c:v>
                </c:pt>
                <c:pt idx="19">
                  <c:v>4.399354958655267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df-4ad5-2a8c-6fab7ed7954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df-4ad5-2a8c-6fab7ed7954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df-4ad5-2a8c-6fab7ed7954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df-4ad5-2a8c-6fab7ed7954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df-4ad5-2a8c-6fab7ed7954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1df-4ad5-2a8c-6fab7ed7954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1df-4ad5-2a8c-6fab7ed7954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df-4ad5-2a8c-6fab7ed7954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1df-4ad5-2a8c-6fab7ed7954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1df-4ad5-2a8c-6fab7ed7954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1df-4ad5-2a8c-6fab7ed7954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1df-4ad5-2a8c-6fab7ed7954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1df-4ad5-2a8c-6fab7ed7954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1df-4ad5-2a8c-6fab7ed7954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1df-4ad5-2a8c-6fab7ed7954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1df-4ad5-2a8c-6fab7ed7954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1df-4ad5-2a8c-6fab7ed7954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1df-4ad5-2a8c-6fab7ed7954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1df-4ad5-2a8c-6fab7ed7954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1df-4ad5-2a8c-6fab7ed7954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37.95414749427009</c:v>
                </c:pt>
                <c:pt idx="1">
                  <c:v>50.257544928536134</c:v>
                </c:pt>
                <c:pt idx="2">
                  <c:v>27.925577162284377</c:v>
                </c:pt>
                <c:pt idx="3">
                  <c:v>44.733991484619416</c:v>
                </c:pt>
                <c:pt idx="4">
                  <c:v>50.37363230102019</c:v>
                </c:pt>
                <c:pt idx="5">
                  <c:v>40.06283256049466</c:v>
                </c:pt>
                <c:pt idx="6">
                  <c:v>38.04814436882425</c:v>
                </c:pt>
                <c:pt idx="7">
                  <c:v>54.43335165686502</c:v>
                </c:pt>
                <c:pt idx="8">
                  <c:v>42.51583637499683</c:v>
                </c:pt>
                <c:pt idx="9">
                  <c:v>46.147054485443014</c:v>
                </c:pt>
                <c:pt idx="10">
                  <c:v>27.360189641330518</c:v>
                </c:pt>
                <c:pt idx="11">
                  <c:v>53.48646078116932</c:v>
                </c:pt>
                <c:pt idx="12">
                  <c:v>57.439067407476145</c:v>
                </c:pt>
                <c:pt idx="13">
                  <c:v>48.65486043653769</c:v>
                </c:pt>
                <c:pt idx="14">
                  <c:v>46.239229620633935</c:v>
                </c:pt>
                <c:pt idx="15">
                  <c:v>11.411910091945366</c:v>
                </c:pt>
                <c:pt idx="16">
                  <c:v>32.312104527365086</c:v>
                </c:pt>
                <c:pt idx="17">
                  <c:v>54.58055185314215</c:v>
                </c:pt>
                <c:pt idx="18">
                  <c:v>57.14176278521814</c:v>
                </c:pt>
                <c:pt idx="19">
                  <c:v>47.49274108124108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3d-a78d-0399-e144ff7eadb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3d-a78d-0399-e144ff7eadb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3d-a78d-0399-e144ff7eadb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3d-a78d-0399-e144ff7eadb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3d-a78d-0399-e144ff7eadb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3d-a78d-0399-e144ff7eadb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a3d-a78d-0399-e144ff7eadb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3d-a78d-0399-e144ff7eadb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a3d-a78d-0399-e144ff7eadb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a3d-a78d-0399-e144ff7eadb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a3d-a78d-0399-e144ff7eadb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a3d-a78d-0399-e144ff7eadb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a3d-a78d-0399-e144ff7eadb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a3d-a78d-0399-e144ff7eadb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a3d-a78d-0399-e144ff7eadb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a3d-a78d-0399-e144ff7eadb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a3d-a78d-0399-e144ff7eadb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a3d-a78d-0399-e144ff7eadb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a3d-a78d-0399-e144ff7eadb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a3d-a78d-0399-e144ff7eadb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47.9337057847014</c:v>
                </c:pt>
                <c:pt idx="1">
                  <c:v>31.687882752210783</c:v>
                </c:pt>
                <c:pt idx="2">
                  <c:v>52.16678443550683</c:v>
                </c:pt>
                <c:pt idx="3">
                  <c:v>55.840243165956586</c:v>
                </c:pt>
                <c:pt idx="4">
                  <c:v>40.24818925755321</c:v>
                </c:pt>
                <c:pt idx="5">
                  <c:v>45.539533259550055</c:v>
                </c:pt>
                <c:pt idx="6">
                  <c:v>43.15465358341986</c:v>
                </c:pt>
                <c:pt idx="7">
                  <c:v>38.56304976784905</c:v>
                </c:pt>
                <c:pt idx="8">
                  <c:v>48.47606606555822</c:v>
                </c:pt>
                <c:pt idx="9">
                  <c:v>18.466063922720526</c:v>
                </c:pt>
                <c:pt idx="10">
                  <c:v>57.34936134516204</c:v>
                </c:pt>
                <c:pt idx="11">
                  <c:v>28.057979400788447</c:v>
                </c:pt>
                <c:pt idx="12">
                  <c:v>40.73567930533389</c:v>
                </c:pt>
                <c:pt idx="13">
                  <c:v>34.448537132456735</c:v>
                </c:pt>
                <c:pt idx="14">
                  <c:v>27.79112696030824</c:v>
                </c:pt>
                <c:pt idx="15">
                  <c:v>34.60490143128216</c:v>
                </c:pt>
                <c:pt idx="16">
                  <c:v>51.148117363608286</c:v>
                </c:pt>
                <c:pt idx="17">
                  <c:v>44.49144464551015</c:v>
                </c:pt>
                <c:pt idx="18">
                  <c:v>33.70393228806351</c:v>
                </c:pt>
                <c:pt idx="19">
                  <c:v>37.625034293650636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84-021a-9349-4088aa51fda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84-021a-9349-4088aa51fda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84-021a-9349-4088aa51fda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084-021a-9349-4088aa51fda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84-021a-9349-4088aa51fda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084-021a-9349-4088aa51fda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84-021a-9349-4088aa51fda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084-021a-9349-4088aa51fda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84-021a-9349-4088aa51fda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084-021a-9349-4088aa51fda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084-021a-9349-4088aa51fda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084-021a-9349-4088aa51fda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084-021a-9349-4088aa51fda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084-021a-9349-4088aa51fda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084-021a-9349-4088aa51fda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084-021a-9349-4088aa51fda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084-021a-9349-4088aa51fda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084-021a-9349-4088aa51fda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084-021a-9349-4088aa51fda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084-021a-9349-4088aa51fda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48.85781462098681</c:v>
                </c:pt>
                <c:pt idx="1">
                  <c:v>50.88027047713301</c:v>
                </c:pt>
                <c:pt idx="2">
                  <c:v>29.654528637916695</c:v>
                </c:pt>
                <c:pt idx="3">
                  <c:v>46.49043204853246</c:v>
                </c:pt>
                <c:pt idx="4">
                  <c:v>38.165948655516424</c:v>
                </c:pt>
                <c:pt idx="5">
                  <c:v>38.61903236483849</c:v>
                </c:pt>
                <c:pt idx="6">
                  <c:v>24.794721405831467</c:v>
                </c:pt>
                <c:pt idx="7">
                  <c:v>38.631995136416805</c:v>
                </c:pt>
                <c:pt idx="8">
                  <c:v>37.675704453397195</c:v>
                </c:pt>
                <c:pt idx="9">
                  <c:v>35.940137655934436</c:v>
                </c:pt>
                <c:pt idx="10">
                  <c:v>46.027339554523714</c:v>
                </c:pt>
                <c:pt idx="11">
                  <c:v>30.727636656122133</c:v>
                </c:pt>
                <c:pt idx="12">
                  <c:v>42.07166798919455</c:v>
                </c:pt>
                <c:pt idx="13">
                  <c:v>39.484387373993144</c:v>
                </c:pt>
                <c:pt idx="14">
                  <c:v>25.497602896089063</c:v>
                </c:pt>
                <c:pt idx="15">
                  <c:v>-Infinity</c:v>
                </c:pt>
                <c:pt idx="16">
                  <c:v>28.521171524764807</c:v>
                </c:pt>
                <c:pt idx="17">
                  <c:v>36.49833890744135</c:v>
                </c:pt>
                <c:pt idx="18">
                  <c:v>33.689261697434844</c:v>
                </c:pt>
                <c:pt idx="19">
                  <c:v>29.037849128395685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学科建设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88-e3b3-6220-48dbc186b8c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88-e3b3-6220-48dbc186b8c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88-e3b3-6220-48dbc186b8c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88-e3b3-6220-48dbc186b8c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88-e3b3-6220-48dbc186b8c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88-e3b3-6220-48dbc186b8c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88-e3b3-6220-48dbc186b8c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a88-e3b3-6220-48dbc186b8c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a88-e3b3-6220-48dbc186b8c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a88-e3b3-6220-48dbc186b8c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a88-e3b3-6220-48dbc186b8c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a88-e3b3-6220-48dbc186b8c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a88-e3b3-6220-48dbc186b8c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a88-e3b3-6220-48dbc186b8c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a88-e3b3-6220-48dbc186b8c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a88-e3b3-6220-48dbc186b8c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a88-e3b3-6220-48dbc186b8c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a88-e3b3-6220-48dbc186b8c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a88-e3b3-6220-48dbc186b8c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a88-e3b3-6220-48dbc186b8c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57.25513555124419</c:v>
                </c:pt>
                <c:pt idx="1">
                  <c:v>40.534372784472644</c:v>
                </c:pt>
                <c:pt idx="2">
                  <c:v>38.93958096927032</c:v>
                </c:pt>
                <c:pt idx="3">
                  <c:v>54.24541912997847</c:v>
                </c:pt>
                <c:pt idx="4">
                  <c:v>19.59644895972469</c:v>
                </c:pt>
                <c:pt idx="5">
                  <c:v>42.663729005884974</c:v>
                </c:pt>
                <c:pt idx="6">
                  <c:v>69.70132877811426</c:v>
                </c:pt>
                <c:pt idx="7">
                  <c:v>70.49435291444117</c:v>
                </c:pt>
                <c:pt idx="8">
                  <c:v>67.08787104150066</c:v>
                </c:pt>
                <c:pt idx="9">
                  <c:v>68.72702767257108</c:v>
                </c:pt>
                <c:pt idx="10">
                  <c:v>33.95929842632668</c:v>
                </c:pt>
                <c:pt idx="11">
                  <c:v>67.30581764917349</c:v>
                </c:pt>
                <c:pt idx="12">
                  <c:v>72.58078451128684</c:v>
                </c:pt>
                <c:pt idx="13">
                  <c:v>60.74275378817432</c:v>
                </c:pt>
                <c:pt idx="14">
                  <c:v>56.86067000417652</c:v>
                </c:pt>
                <c:pt idx="15">
                  <c:v>41.57495322881671</c:v>
                </c:pt>
                <c:pt idx="16">
                  <c:v>46.3299224423767</c:v>
                </c:pt>
                <c:pt idx="17">
                  <c:v>35.40045121202298</c:v>
                </c:pt>
                <c:pt idx="18">
                  <c:v>74.81295503012005</c:v>
                </c:pt>
                <c:pt idx="19">
                  <c:v>63.6054141954048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73.6648607123021</c:v>
                </c:pt>
                <c:pt idx="1">
                  <c:v>69.12797969419638</c:v>
                </c:pt>
                <c:pt idx="2">
                  <c:v>68.80419721318411</c:v>
                </c:pt>
                <c:pt idx="3">
                  <c:v>68.14761864006834</c:v>
                </c:pt>
                <c:pt idx="4">
                  <c:v>61.87410700698736</c:v>
                </c:pt>
                <c:pt idx="5">
                  <c:v>61.10216845535781</c:v>
                </c:pt>
                <c:pt idx="6">
                  <c:v>60.33997070335001</c:v>
                </c:pt>
                <c:pt idx="7">
                  <c:v>60.28733355771378</c:v>
                </c:pt>
                <c:pt idx="8">
                  <c:v>59.51836175692998</c:v>
                </c:pt>
                <c:pt idx="9">
                  <c:v>58.80053396810857</c:v>
                </c:pt>
                <c:pt idx="10">
                  <c:v>58.24218639416558</c:v>
                </c:pt>
                <c:pt idx="11">
                  <c:v>58.05519968206692</c:v>
                </c:pt>
                <c:pt idx="12">
                  <c:v>57.74572179952918</c:v>
                </c:pt>
                <c:pt idx="13">
                  <c:v>57.43345714450981</c:v>
                </c:pt>
                <c:pt idx="14">
                  <c:v>57.297106982043466</c:v>
                </c:pt>
                <c:pt idx="15">
                  <c:v>56.787985787619725</c:v>
                </c:pt>
                <c:pt idx="16">
                  <c:v>56.582723684745744</c:v>
                </c:pt>
                <c:pt idx="17">
                  <c:v>56.37951624768858</c:v>
                </c:pt>
                <c:pt idx="18">
                  <c:v>56.263504354995796</c:v>
                </c:pt>
                <c:pt idx="19">
                  <c:v>55.711282666401075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28-809b-3ef1-d1b865f4067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f28-809b-3ef1-d1b865f4067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28-809b-3ef1-d1b865f4067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28-809b-3ef1-d1b865f4067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28-809b-3ef1-d1b865f4067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f28-809b-3ef1-d1b865f4067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28-809b-3ef1-d1b865f4067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28-809b-3ef1-d1b865f4067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f28-809b-3ef1-d1b865f4067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f28-809b-3ef1-d1b865f4067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f28-809b-3ef1-d1b865f4067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f28-809b-3ef1-d1b865f4067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f28-809b-3ef1-d1b865f4067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f28-809b-3ef1-d1b865f4067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f28-809b-3ef1-d1b865f4067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f28-809b-3ef1-d1b865f4067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f28-809b-3ef1-d1b865f4067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f28-809b-3ef1-d1b865f4067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f28-809b-3ef1-d1b865f4067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f28-809b-3ef1-d1b865f4067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25.82809193949263</c:v>
                </c:pt>
                <c:pt idx="1">
                  <c:v>33.5991522302423</c:v>
                </c:pt>
                <c:pt idx="2">
                  <c:v>15.494953116637953</c:v>
                </c:pt>
                <c:pt idx="3">
                  <c:v>27.41491148293894</c:v>
                </c:pt>
                <c:pt idx="4">
                  <c:v>20.710711451964308</c:v>
                </c:pt>
                <c:pt idx="5">
                  <c:v>36.25005599113992</c:v>
                </c:pt>
                <c:pt idx="6">
                  <c:v>18.94795906381696</c:v>
                </c:pt>
                <c:pt idx="7">
                  <c:v>25.54961526641165</c:v>
                </c:pt>
                <c:pt idx="8">
                  <c:v>41.58341941168988</c:v>
                </c:pt>
                <c:pt idx="9">
                  <c:v>35.03219455646693</c:v>
                </c:pt>
                <c:pt idx="10">
                  <c:v>14.823345187950498</c:v>
                </c:pt>
                <c:pt idx="11">
                  <c:v>27.491261950537222</c:v>
                </c:pt>
                <c:pt idx="12">
                  <c:v>22.829912549091066</c:v>
                </c:pt>
                <c:pt idx="13">
                  <c:v>20.318711247937863</c:v>
                </c:pt>
                <c:pt idx="14">
                  <c:v>15.264459132273425</c:v>
                </c:pt>
                <c:pt idx="15">
                  <c:v>16.101838502087723</c:v>
                </c:pt>
                <c:pt idx="16">
                  <c:v>26.99232794157781</c:v>
                </c:pt>
                <c:pt idx="17">
                  <c:v>28.609229139769468</c:v>
                </c:pt>
                <c:pt idx="18">
                  <c:v>23.792757371113872</c:v>
                </c:pt>
                <c:pt idx="19">
                  <c:v>8.791682080844422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65-6218-8ed8-a8aa08c21ae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65-6218-8ed8-a8aa08c21ae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65-6218-8ed8-a8aa08c21ae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65-6218-8ed8-a8aa08c21ae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65-6218-8ed8-a8aa08c21ae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65-6218-8ed8-a8aa08c21ae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65-6218-8ed8-a8aa08c21ae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c65-6218-8ed8-a8aa08c21ae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65-6218-8ed8-a8aa08c21ae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c65-6218-8ed8-a8aa08c21ae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c65-6218-8ed8-a8aa08c21ae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c65-6218-8ed8-a8aa08c21ae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c65-6218-8ed8-a8aa08c21ae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c65-6218-8ed8-a8aa08c21ae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c65-6218-8ed8-a8aa08c21ae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c65-6218-8ed8-a8aa08c21ae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c65-6218-8ed8-a8aa08c21ae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c65-6218-8ed8-a8aa08c21ae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c65-6218-8ed8-a8aa08c21ae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c65-6218-8ed8-a8aa08c21ae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47.51330217489818</c:v>
                </c:pt>
                <c:pt idx="1">
                  <c:v>60.28733355771378</c:v>
                </c:pt>
                <c:pt idx="2">
                  <c:v>42.175987024336024</c:v>
                </c:pt>
                <c:pt idx="3">
                  <c:v>57.297106982043466</c:v>
                </c:pt>
                <c:pt idx="4">
                  <c:v>36.30824229403514</c:v>
                </c:pt>
                <c:pt idx="5">
                  <c:v>58.05519968206692</c:v>
                </c:pt>
                <c:pt idx="6">
                  <c:v>43.90820273020583</c:v>
                </c:pt>
                <c:pt idx="7">
                  <c:v>41.78314773774193</c:v>
                </c:pt>
                <c:pt idx="8">
                  <c:v>55.711282666401075</c:v>
                </c:pt>
                <c:pt idx="9">
                  <c:v>56.582723684745744</c:v>
                </c:pt>
                <c:pt idx="10">
                  <c:v>56.37951624768858</c:v>
                </c:pt>
                <c:pt idx="11">
                  <c:v>57.74572179952918</c:v>
                </c:pt>
                <c:pt idx="12">
                  <c:v>45.42939021412095</c:v>
                </c:pt>
                <c:pt idx="13">
                  <c:v>56.263504354995796</c:v>
                </c:pt>
                <c:pt idx="14">
                  <c:v>52.89742090191057</c:v>
                </c:pt>
                <c:pt idx="15">
                  <c:v>41.29213210120227</c:v>
                </c:pt>
                <c:pt idx="16">
                  <c:v>49.1264220635559</c:v>
                </c:pt>
                <c:pt idx="17">
                  <c:v>30.23280760201692</c:v>
                </c:pt>
                <c:pt idx="18">
                  <c:v>68.80419721318411</c:v>
                </c:pt>
                <c:pt idx="19">
                  <c:v>48.61393911457596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b5-4732-a880-f430170b24c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b5-4732-a880-f430170b24c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b5-4732-a880-f430170b24c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4b5-4732-a880-f430170b24c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4b5-4732-a880-f430170b24c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b5-4732-a880-f430170b24c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b5-4732-a880-f430170b24c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4b5-4732-a880-f430170b24c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4b5-4732-a880-f430170b24c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4b5-4732-a880-f430170b24c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4b5-4732-a880-f430170b24c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4b5-4732-a880-f430170b24c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4b5-4732-a880-f430170b24c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4b5-4732-a880-f430170b24c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4b5-4732-a880-f430170b24c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4b5-4732-a880-f430170b24c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4b5-4732-a880-f430170b24c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4b5-4732-a880-f430170b24c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4b5-4732-a880-f430170b24c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4b5-4732-a880-f430170b24c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45.89155133114511</c:v>
                </c:pt>
                <c:pt idx="1">
                  <c:v>45.905050964992334</c:v>
                </c:pt>
                <c:pt idx="2">
                  <c:v>47.055595528229794</c:v>
                </c:pt>
                <c:pt idx="3">
                  <c:v>38.14276364301082</c:v>
                </c:pt>
                <c:pt idx="4">
                  <c:v>54.847352808612634</c:v>
                </c:pt>
                <c:pt idx="5">
                  <c:v>43.00139078824977</c:v>
                </c:pt>
                <c:pt idx="6">
                  <c:v>42.626182551648846</c:v>
                </c:pt>
                <c:pt idx="7">
                  <c:v>40.128069247551345</c:v>
                </c:pt>
                <c:pt idx="8">
                  <c:v>51.37452301038964</c:v>
                </c:pt>
                <c:pt idx="9">
                  <c:v>50.45560390410994</c:v>
                </c:pt>
                <c:pt idx="10">
                  <c:v>53.252453690688746</c:v>
                </c:pt>
                <c:pt idx="11">
                  <c:v>46.1014779720149</c:v>
                </c:pt>
                <c:pt idx="12">
                  <c:v>52.71415411717456</c:v>
                </c:pt>
                <c:pt idx="13">
                  <c:v>49.9545093824802</c:v>
                </c:pt>
                <c:pt idx="14">
                  <c:v>47.78015389470058</c:v>
                </c:pt>
                <c:pt idx="15">
                  <c:v>42.65404996231305</c:v>
                </c:pt>
                <c:pt idx="16">
                  <c:v>57.80427016089645</c:v>
                </c:pt>
                <c:pt idx="17">
                  <c:v>45.918615315711484</c:v>
                </c:pt>
                <c:pt idx="18">
                  <c:v>49.200655517239326</c:v>
                </c:pt>
                <c:pt idx="19">
                  <c:v>36.602219820951895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2c-34d8-90f0-4697a87e2cf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2c-34d8-90f0-4697a87e2cf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2c-34d8-90f0-4697a87e2cf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2c-34d8-90f0-4697a87e2cf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2c-34d8-90f0-4697a87e2cf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2c-34d8-90f0-4697a87e2cf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2c-34d8-90f0-4697a87e2cf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d2c-34d8-90f0-4697a87e2cf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d2c-34d8-90f0-4697a87e2cf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d2c-34d8-90f0-4697a87e2cf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d2c-34d8-90f0-4697a87e2cf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d2c-34d8-90f0-4697a87e2cf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d2c-34d8-90f0-4697a87e2cf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d2c-34d8-90f0-4697a87e2cf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d2c-34d8-90f0-4697a87e2cf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d2c-34d8-90f0-4697a87e2cf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d2c-34d8-90f0-4697a87e2cf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d2c-34d8-90f0-4697a87e2cf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d2c-34d8-90f0-4697a87e2cf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d2c-34d8-90f0-4697a87e2cf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13.485852576570748</c:v>
                </c:pt>
                <c:pt idx="1">
                  <c:v>7.648178871714931</c:v>
                </c:pt>
                <c:pt idx="2">
                  <c:v>4.3722632836240765</c:v>
                </c:pt>
                <c:pt idx="3">
                  <c:v>13.551038809933805</c:v>
                </c:pt>
                <c:pt idx="4">
                  <c:v>6.409342394791204</c:v>
                </c:pt>
                <c:pt idx="5">
                  <c:v>10.601286761681711</c:v>
                </c:pt>
                <c:pt idx="6">
                  <c:v>4.1192933432413</c:v>
                </c:pt>
                <c:pt idx="7">
                  <c:v>6.385638520474159</c:v>
                </c:pt>
                <c:pt idx="8">
                  <c:v>4.399354958655267</c:v>
                </c:pt>
                <c:pt idx="9">
                  <c:v>3.472069517249504</c:v>
                </c:pt>
                <c:pt idx="10">
                  <c:v>8.105673157776067</c:v>
                </c:pt>
                <c:pt idx="11">
                  <c:v>3.9210439077380017</c:v>
                </c:pt>
                <c:pt idx="12">
                  <c:v>2.874286572189229</c:v>
                </c:pt>
                <c:pt idx="13">
                  <c:v>4.700850233287238</c:v>
                </c:pt>
                <c:pt idx="14">
                  <c:v>12.288499125105526</c:v>
                </c:pt>
                <c:pt idx="15">
                  <c:v>4.606162446300871</c:v>
                </c:pt>
                <c:pt idx="16">
                  <c:v>6.119602172613776</c:v>
                </c:pt>
                <c:pt idx="17">
                  <c:v>7.847929436596462</c:v>
                </c:pt>
                <c:pt idx="18">
                  <c:v>6.753641732239685</c:v>
                </c:pt>
                <c:pt idx="19">
                  <c:v>22.359528333673072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55-ec61-c690-3283e5b5e8c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55-ec61-c690-3283e5b5e8c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55-ec61-c690-3283e5b5e8c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55-ec61-c690-3283e5b5e8c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55-ec61-c690-3283e5b5e8c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555-ec61-c690-3283e5b5e8c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55-ec61-c690-3283e5b5e8c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555-ec61-c690-3283e5b5e8c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555-ec61-c690-3283e5b5e8c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555-ec61-c690-3283e5b5e8c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555-ec61-c690-3283e5b5e8c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555-ec61-c690-3283e5b5e8c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555-ec61-c690-3283e5b5e8c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555-ec61-c690-3283e5b5e8c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555-ec61-c690-3283e5b5e8c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555-ec61-c690-3283e5b5e8c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555-ec61-c690-3283e5b5e8c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555-ec61-c690-3283e5b5e8c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555-ec61-c690-3283e5b5e8c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555-ec61-c690-3283e5b5e8c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43.80106849922212</c:v>
                </c:pt>
                <c:pt idx="1">
                  <c:v>54.43335165686502</c:v>
                </c:pt>
                <c:pt idx="2">
                  <c:v>45.97997569368683</c:v>
                </c:pt>
                <c:pt idx="3">
                  <c:v>46.239229620633935</c:v>
                </c:pt>
                <c:pt idx="4">
                  <c:v>53.14737011409985</c:v>
                </c:pt>
                <c:pt idx="5">
                  <c:v>53.48646078116932</c:v>
                </c:pt>
                <c:pt idx="6">
                  <c:v>51.10671617785982</c:v>
                </c:pt>
                <c:pt idx="7">
                  <c:v>36.79760469358307</c:v>
                </c:pt>
                <c:pt idx="8">
                  <c:v>47.49274108124108</c:v>
                </c:pt>
                <c:pt idx="9">
                  <c:v>32.312104527365086</c:v>
                </c:pt>
                <c:pt idx="10">
                  <c:v>54.58055185314215</c:v>
                </c:pt>
                <c:pt idx="11">
                  <c:v>57.439067407476145</c:v>
                </c:pt>
                <c:pt idx="12">
                  <c:v>47.74216223936582</c:v>
                </c:pt>
                <c:pt idx="13">
                  <c:v>57.14176278521814</c:v>
                </c:pt>
                <c:pt idx="14">
                  <c:v>43.448782552421214</c:v>
                </c:pt>
                <c:pt idx="15">
                  <c:v>37.008192636167244</c:v>
                </c:pt>
                <c:pt idx="16">
                  <c:v>40.63268055138522</c:v>
                </c:pt>
                <c:pt idx="17">
                  <c:v>36.5340695063253</c:v>
                </c:pt>
                <c:pt idx="18">
                  <c:v>27.925577162284377</c:v>
                </c:pt>
                <c:pt idx="19">
                  <c:v>31.08094958317828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80-5c74-b717-7a07cb0d42d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80-5c74-b717-7a07cb0d42d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80-5c74-b717-7a07cb0d42d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80-5c74-b717-7a07cb0d42d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80-5c74-b717-7a07cb0d42d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80-5c74-b717-7a07cb0d42d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80-5c74-b717-7a07cb0d42d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280-5c74-b717-7a07cb0d42d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80-5c74-b717-7a07cb0d42d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280-5c74-b717-7a07cb0d42d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280-5c74-b717-7a07cb0d42d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280-5c74-b717-7a07cb0d42d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280-5c74-b717-7a07cb0d42d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280-5c74-b717-7a07cb0d42d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280-5c74-b717-7a07cb0d42d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280-5c74-b717-7a07cb0d42d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280-5c74-b717-7a07cb0d42d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280-5c74-b717-7a07cb0d42d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280-5c74-b717-7a07cb0d42d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280-5c74-b717-7a07cb0d42d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27.112507999888496</c:v>
                </c:pt>
                <c:pt idx="1">
                  <c:v>38.56304976784905</c:v>
                </c:pt>
                <c:pt idx="2">
                  <c:v>47.83464498143092</c:v>
                </c:pt>
                <c:pt idx="3">
                  <c:v>27.79112696030824</c:v>
                </c:pt>
                <c:pt idx="4">
                  <c:v>39.97477256023156</c:v>
                </c:pt>
                <c:pt idx="5">
                  <c:v>28.057979400788447</c:v>
                </c:pt>
                <c:pt idx="6">
                  <c:v>29.702075207634877</c:v>
                </c:pt>
                <c:pt idx="7">
                  <c:v>45.72350478347016</c:v>
                </c:pt>
                <c:pt idx="8">
                  <c:v>37.625034293650636</c:v>
                </c:pt>
                <c:pt idx="9">
                  <c:v>51.148117363608286</c:v>
                </c:pt>
                <c:pt idx="10">
                  <c:v>44.49144464551015</c:v>
                </c:pt>
                <c:pt idx="11">
                  <c:v>40.73567930533389</c:v>
                </c:pt>
                <c:pt idx="12">
                  <c:v>47.09352390949019</c:v>
                </c:pt>
                <c:pt idx="13">
                  <c:v>33.70393228806351</c:v>
                </c:pt>
                <c:pt idx="14">
                  <c:v>34.752120795475</c:v>
                </c:pt>
                <c:pt idx="15">
                  <c:v>49.40864584186334</c:v>
                </c:pt>
                <c:pt idx="16">
                  <c:v>47.86247479805829</c:v>
                </c:pt>
                <c:pt idx="17">
                  <c:v>57.23880328989457</c:v>
                </c:pt>
                <c:pt idx="18">
                  <c:v>52.16678443550683</c:v>
                </c:pt>
                <c:pt idx="19">
                  <c:v>33.70906988559757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ee-9f0b-6a44-4079e83e164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ee-9f0b-6a44-4079e83e164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ee-9f0b-6a44-4079e83e164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ee-9f0b-6a44-4079e83e164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ee-9f0b-6a44-4079e83e164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ee-9f0b-6a44-4079e83e164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ee-9f0b-6a44-4079e83e164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7ee-9f0b-6a44-4079e83e164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ee-9f0b-6a44-4079e83e164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7ee-9f0b-6a44-4079e83e164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7ee-9f0b-6a44-4079e83e164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ee-9f0b-6a44-4079e83e164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7ee-9f0b-6a44-4079e83e164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7ee-9f0b-6a44-4079e83e164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7ee-9f0b-6a44-4079e83e164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7ee-9f0b-6a44-4079e83e164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7ee-9f0b-6a44-4079e83e164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7ee-9f0b-6a44-4079e83e164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7ee-9f0b-6a44-4079e83e164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7ee-9f0b-6a44-4079e83e164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44.20744132652655</c:v>
                </c:pt>
                <c:pt idx="1">
                  <c:v>38.631995136416805</c:v>
                </c:pt>
                <c:pt idx="2">
                  <c:v>32.72724153326626</c:v>
                </c:pt>
                <c:pt idx="3">
                  <c:v>25.497602896089063</c:v>
                </c:pt>
                <c:pt idx="4">
                  <c:v>46.10653505729812</c:v>
                </c:pt>
                <c:pt idx="5">
                  <c:v>30.727636656122133</c:v>
                </c:pt>
                <c:pt idx="6">
                  <c:v>33.59359823201604</c:v>
                </c:pt>
                <c:pt idx="7">
                  <c:v>31.03080917197096</c:v>
                </c:pt>
                <c:pt idx="8">
                  <c:v>29.037849128395685</c:v>
                </c:pt>
                <c:pt idx="9">
                  <c:v>28.521171524764807</c:v>
                </c:pt>
                <c:pt idx="10">
                  <c:v>36.49833890744135</c:v>
                </c:pt>
                <c:pt idx="11">
                  <c:v>42.07166798919455</c:v>
                </c:pt>
                <c:pt idx="12">
                  <c:v>37.611823878180495</c:v>
                </c:pt>
                <c:pt idx="13">
                  <c:v>33.689261697434844</c:v>
                </c:pt>
                <c:pt idx="14">
                  <c:v>27.115470737103166</c:v>
                </c:pt>
                <c:pt idx="15">
                  <c:v>28.238640307824113</c:v>
                </c:pt>
                <c:pt idx="16">
                  <c:v>26.634745927566982</c:v>
                </c:pt>
                <c:pt idx="17">
                  <c:v>27.65411729688569</c:v>
                </c:pt>
                <c:pt idx="18">
                  <c:v>29.654528637916695</c:v>
                </c:pt>
                <c:pt idx="19">
                  <c:v>41.78631622217026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ef-9c68-6ed9-a48974fdc38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ef-9c68-6ed9-a48974fdc38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ef-9c68-6ed9-a48974fdc38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ef-9c68-6ed9-a48974fdc38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ef-9c68-6ed9-a48974fdc38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ef-9c68-6ed9-a48974fdc38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ef-9c68-6ed9-a48974fdc38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ef-9c68-6ed9-a48974fdc38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aef-9c68-6ed9-a48974fdc38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aef-9c68-6ed9-a48974fdc38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aef-9c68-6ed9-a48974fdc38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aef-9c68-6ed9-a48974fdc38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aef-9c68-6ed9-a48974fdc38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aef-9c68-6ed9-a48974fdc38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aef-9c68-6ed9-a48974fdc38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aef-9c68-6ed9-a48974fdc38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aef-9c68-6ed9-a48974fdc38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aef-9c68-6ed9-a48974fdc38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aef-9c68-6ed9-a48974fdc38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aef-9c68-6ed9-a48974fdc38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39.23997549013722</c:v>
                </c:pt>
                <c:pt idx="1">
                  <c:v>70.49435291444117</c:v>
                </c:pt>
                <c:pt idx="2">
                  <c:v>53.0874676637678</c:v>
                </c:pt>
                <c:pt idx="3">
                  <c:v>56.86067000417652</c:v>
                </c:pt>
                <c:pt idx="4">
                  <c:v>40.72795348596242</c:v>
                </c:pt>
                <c:pt idx="5">
                  <c:v>67.30581764917349</c:v>
                </c:pt>
                <c:pt idx="6">
                  <c:v>65.78746787378348</c:v>
                </c:pt>
                <c:pt idx="7">
                  <c:v>44.24110253645262</c:v>
                </c:pt>
                <c:pt idx="8">
                  <c:v>63.6054141954048</c:v>
                </c:pt>
                <c:pt idx="9">
                  <c:v>46.3299224423767</c:v>
                </c:pt>
                <c:pt idx="10">
                  <c:v>35.40045121202298</c:v>
                </c:pt>
                <c:pt idx="11">
                  <c:v>72.58078451128684</c:v>
                </c:pt>
                <c:pt idx="12">
                  <c:v>69.89625628515114</c:v>
                </c:pt>
                <c:pt idx="13">
                  <c:v>74.81295503012005</c:v>
                </c:pt>
                <c:pt idx="14">
                  <c:v>60.14298002900921</c:v>
                </c:pt>
                <c:pt idx="15">
                  <c:v>57.92097958348569</c:v>
                </c:pt>
                <c:pt idx="16">
                  <c:v>69.58284561419968</c:v>
                </c:pt>
                <c:pt idx="17">
                  <c:v>65.0288617336075</c:v>
                </c:pt>
                <c:pt idx="18">
                  <c:v>38.93958096927032</c:v>
                </c:pt>
                <c:pt idx="19">
                  <c:v>41.13175237364703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68.84838999472922</c:v>
                </c:pt>
                <c:pt idx="1">
                  <c:v>65.57949100542523</c:v>
                </c:pt>
                <c:pt idx="2">
                  <c:v>64.26483771475763</c:v>
                </c:pt>
                <c:pt idx="3">
                  <c:v>63.65471028787991</c:v>
                </c:pt>
                <c:pt idx="4">
                  <c:v>63.164174877567085</c:v>
                </c:pt>
                <c:pt idx="5">
                  <c:v>61.05209818111784</c:v>
                </c:pt>
                <c:pt idx="6">
                  <c:v>60.90835740435315</c:v>
                </c:pt>
                <c:pt idx="7">
                  <c:v>59.84717535681124</c:v>
                </c:pt>
                <c:pt idx="8">
                  <c:v>59.05211198162183</c:v>
                </c:pt>
                <c:pt idx="9">
                  <c:v>58.44455005050135</c:v>
                </c:pt>
                <c:pt idx="10">
                  <c:v>57.99341502875526</c:v>
                </c:pt>
                <c:pt idx="11">
                  <c:v>56.69461773715861</c:v>
                </c:pt>
                <c:pt idx="12">
                  <c:v>56.53139564644016</c:v>
                </c:pt>
                <c:pt idx="13">
                  <c:v>55.649271777410746</c:v>
                </c:pt>
                <c:pt idx="14">
                  <c:v>54.93028333648826</c:v>
                </c:pt>
                <c:pt idx="15">
                  <c:v>54.44665752949831</c:v>
                </c:pt>
                <c:pt idx="16">
                  <c:v>54.0771090299728</c:v>
                </c:pt>
                <c:pt idx="17">
                  <c:v>53.81178893275821</c:v>
                </c:pt>
                <c:pt idx="18">
                  <c:v>53.688533474259906</c:v>
                </c:pt>
                <c:pt idx="19">
                  <c:v>53.59913096327622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be-0d47-45da-51b7b614a04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be-0d47-45da-51b7b614a04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be-0d47-45da-51b7b614a04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be-0d47-45da-51b7b614a04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be-0d47-45da-51b7b614a04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be-0d47-45da-51b7b614a04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be-0d47-45da-51b7b614a04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be-0d47-45da-51b7b614a04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be-0d47-45da-51b7b614a04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be-0d47-45da-51b7b614a04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be-0d47-45da-51b7b614a04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be-0d47-45da-51b7b614a04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be-0d47-45da-51b7b614a04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be-0d47-45da-51b7b614a04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be-0d47-45da-51b7b614a04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0be-0d47-45da-51b7b614a04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0be-0d47-45da-51b7b614a04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0be-0d47-45da-51b7b614a04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0be-0d47-45da-51b7b614a04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0be-0d47-45da-51b7b614a04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13.200194736168228</c:v>
                </c:pt>
                <c:pt idx="1">
                  <c:v>35.655759358266934</c:v>
                </c:pt>
                <c:pt idx="2">
                  <c:v>26.99232794157781</c:v>
                </c:pt>
                <c:pt idx="3">
                  <c:v>57.89898005195962</c:v>
                </c:pt>
                <c:pt idx="4">
                  <c:v>24.830385350709793</c:v>
                </c:pt>
                <c:pt idx="5">
                  <c:v>21.209001506236078</c:v>
                </c:pt>
                <c:pt idx="6">
                  <c:v>24.227014969227696</c:v>
                </c:pt>
                <c:pt idx="7">
                  <c:v>35.482207008792194</c:v>
                </c:pt>
                <c:pt idx="8">
                  <c:v>20.710711451964308</c:v>
                </c:pt>
                <c:pt idx="9">
                  <c:v>21.80058410022414</c:v>
                </c:pt>
                <c:pt idx="10">
                  <c:v>14.823345187950498</c:v>
                </c:pt>
                <c:pt idx="11">
                  <c:v>22.829912549091066</c:v>
                </c:pt>
                <c:pt idx="12">
                  <c:v>21.190143376340576</c:v>
                </c:pt>
                <c:pt idx="13">
                  <c:v>22.822269961248917</c:v>
                </c:pt>
                <c:pt idx="14">
                  <c:v>3.4891164258022975</c:v>
                </c:pt>
                <c:pt idx="15">
                  <c:v>41.58341941168988</c:v>
                </c:pt>
                <c:pt idx="16">
                  <c:v>14.181729247448786</c:v>
                </c:pt>
                <c:pt idx="17">
                  <c:v>35.03219455646693</c:v>
                </c:pt>
                <c:pt idx="18">
                  <c:v>19.440408201944745</c:v>
                </c:pt>
                <c:pt idx="19">
                  <c:v>25.235234628650765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c8-6b96-cbcc-e61d8f03fbc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c8-6b96-cbcc-e61d8f03fbc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c8-6b96-cbcc-e61d8f03fbc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c8-6b96-cbcc-e61d8f03fbc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c8-6b96-cbcc-e61d8f03fbc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c8-6b96-cbcc-e61d8f03fbc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c8-6b96-cbcc-e61d8f03fbc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c8-6b96-cbcc-e61d8f03fbc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c8-6b96-cbcc-e61d8f03fbc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c8-6b96-cbcc-e61d8f03fbc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c8-6b96-cbcc-e61d8f03fbc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c8-6b96-cbcc-e61d8f03fbc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c8-6b96-cbcc-e61d8f03fbc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c8-6b96-cbcc-e61d8f03fbc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c8-6b96-cbcc-e61d8f03fbc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c8-6b96-cbcc-e61d8f03fbc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c8-6b96-cbcc-e61d8f03fbc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c8-6b96-cbcc-e61d8f03fbc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c8-6b96-cbcc-e61d8f03fbc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c8-6b96-cbcc-e61d8f03fbc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69.12797969419638</c:v>
                </c:pt>
                <c:pt idx="1">
                  <c:v>47.119705554680856</c:v>
                </c:pt>
                <c:pt idx="2">
                  <c:v>49.1264220635559</c:v>
                </c:pt>
                <c:pt idx="3">
                  <c:v>54.911225826386904</c:v>
                </c:pt>
                <c:pt idx="4">
                  <c:v>36.09277206325813</c:v>
                </c:pt>
                <c:pt idx="5">
                  <c:v>53.880273595169484</c:v>
                </c:pt>
                <c:pt idx="6">
                  <c:v>57.43345714450981</c:v>
                </c:pt>
                <c:pt idx="7">
                  <c:v>51.968424248150534</c:v>
                </c:pt>
                <c:pt idx="8">
                  <c:v>36.30824229403514</c:v>
                </c:pt>
                <c:pt idx="9">
                  <c:v>33.78422235813414</c:v>
                </c:pt>
                <c:pt idx="10">
                  <c:v>56.37951624768858</c:v>
                </c:pt>
                <c:pt idx="11">
                  <c:v>45.42939021412095</c:v>
                </c:pt>
                <c:pt idx="12">
                  <c:v>49.941476465766826</c:v>
                </c:pt>
                <c:pt idx="13">
                  <c:v>73.6648607123021</c:v>
                </c:pt>
                <c:pt idx="14">
                  <c:v>38.631517468744136</c:v>
                </c:pt>
                <c:pt idx="15">
                  <c:v>55.711282666401075</c:v>
                </c:pt>
                <c:pt idx="16">
                  <c:v>39.57280976348319</c:v>
                </c:pt>
                <c:pt idx="17">
                  <c:v>56.582723684745744</c:v>
                </c:pt>
                <c:pt idx="18">
                  <c:v>47.29026090968744</c:v>
                </c:pt>
                <c:pt idx="19">
                  <c:v>50.783140627308825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f6-9ea6-def1-9b837de8528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f6-9ea6-def1-9b837de8528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f6-9ea6-def1-9b837de8528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f6-9ea6-def1-9b837de8528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f6-9ea6-def1-9b837de8528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f6-9ea6-def1-9b837de8528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f6-9ea6-def1-9b837de8528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3f6-9ea6-def1-9b837de8528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3f6-9ea6-def1-9b837de8528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3f6-9ea6-def1-9b837de8528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3f6-9ea6-def1-9b837de8528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3f6-9ea6-def1-9b837de8528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3f6-9ea6-def1-9b837de8528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3f6-9ea6-def1-9b837de8528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3f6-9ea6-def1-9b837de8528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3f6-9ea6-def1-9b837de8528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3f6-9ea6-def1-9b837de8528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3f6-9ea6-def1-9b837de8528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3f6-9ea6-def1-9b837de8528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3f6-9ea6-def1-9b837de8528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50.61192879312213</c:v>
                </c:pt>
                <c:pt idx="1">
                  <c:v>51.794163496728665</c:v>
                </c:pt>
                <c:pt idx="2">
                  <c:v>54.0771090299728</c:v>
                </c:pt>
                <c:pt idx="3">
                  <c:v>48.571444745646474</c:v>
                </c:pt>
                <c:pt idx="4">
                  <c:v>48.88777822240002</c:v>
                </c:pt>
                <c:pt idx="5">
                  <c:v>49.83428716761922</c:v>
                </c:pt>
                <c:pt idx="6">
                  <c:v>40.8263302248906</c:v>
                </c:pt>
                <c:pt idx="7">
                  <c:v>51.966319357565645</c:v>
                </c:pt>
                <c:pt idx="8">
                  <c:v>63.164174877567085</c:v>
                </c:pt>
                <c:pt idx="9">
                  <c:v>39.419371869070986</c:v>
                </c:pt>
                <c:pt idx="10">
                  <c:v>57.99341502875526</c:v>
                </c:pt>
                <c:pt idx="11">
                  <c:v>56.53139564644016</c:v>
                </c:pt>
                <c:pt idx="12">
                  <c:v>46.36986293160194</c:v>
                </c:pt>
                <c:pt idx="13">
                  <c:v>49.202916590295736</c:v>
                </c:pt>
                <c:pt idx="14">
                  <c:v>52.48215644686613</c:v>
                </c:pt>
                <c:pt idx="15">
                  <c:v>59.05211198162183</c:v>
                </c:pt>
                <c:pt idx="16">
                  <c:v>43.58375878766895</c:v>
                </c:pt>
                <c:pt idx="17">
                  <c:v>58.44455005050135</c:v>
                </c:pt>
                <c:pt idx="18">
                  <c:v>38.35021134095635</c:v>
                </c:pt>
                <c:pt idx="19">
                  <c:v>53.4500643113515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0-8914-ecd9-3853095ad5a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30-8914-ecd9-3853095ad5a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30-8914-ecd9-3853095ad5a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30-8914-ecd9-3853095ad5a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30-8914-ecd9-3853095ad5a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30-8914-ecd9-3853095ad5a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30-8914-ecd9-3853095ad5a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30-8914-ecd9-3853095ad5a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530-8914-ecd9-3853095ad5a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530-8914-ecd9-3853095ad5a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530-8914-ecd9-3853095ad5a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530-8914-ecd9-3853095ad5a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530-8914-ecd9-3853095ad5a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530-8914-ecd9-3853095ad5a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530-8914-ecd9-3853095ad5a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530-8914-ecd9-3853095ad5a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530-8914-ecd9-3853095ad5a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530-8914-ecd9-3853095ad5a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530-8914-ecd9-3853095ad5a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530-8914-ecd9-3853095ad5a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5.666449739232434</c:v>
                </c:pt>
                <c:pt idx="1">
                  <c:v>9.559228059961196</c:v>
                </c:pt>
                <c:pt idx="2">
                  <c:v>6.119602172613776</c:v>
                </c:pt>
                <c:pt idx="3">
                  <c:v>7.124045329091923</c:v>
                </c:pt>
                <c:pt idx="4">
                  <c:v>6.310826415182936</c:v>
                </c:pt>
                <c:pt idx="5">
                  <c:v>5.236747092846935</c:v>
                </c:pt>
                <c:pt idx="6">
                  <c:v>5.603877631653671</c:v>
                </c:pt>
                <c:pt idx="7">
                  <c:v>2.972230264356832</c:v>
                </c:pt>
                <c:pt idx="8">
                  <c:v>6.409342394791204</c:v>
                </c:pt>
                <c:pt idx="9">
                  <c:v>5.806240338299192</c:v>
                </c:pt>
                <c:pt idx="10">
                  <c:v>8.105673157776067</c:v>
                </c:pt>
                <c:pt idx="11">
                  <c:v>2.874286572189229</c:v>
                </c:pt>
                <c:pt idx="12">
                  <c:v>4.729718525131668</c:v>
                </c:pt>
                <c:pt idx="13">
                  <c:v>25.896974700696326</c:v>
                </c:pt>
                <c:pt idx="14">
                  <c:v>3.4815800148351133</c:v>
                </c:pt>
                <c:pt idx="15">
                  <c:v>4.399354958655267</c:v>
                </c:pt>
                <c:pt idx="16">
                  <c:v>21.70591880075134</c:v>
                </c:pt>
                <c:pt idx="17">
                  <c:v>3.472069517249504</c:v>
                </c:pt>
                <c:pt idx="18">
                  <c:v>12.36677532898936</c:v>
                </c:pt>
                <c:pt idx="19">
                  <c:v>18.22412605021536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fd-aea1-08b8-44527c3edbd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fd-aea1-08b8-44527c3edbd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fd-aea1-08b8-44527c3edbd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fd-aea1-08b8-44527c3edbd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fd-aea1-08b8-44527c3edbd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fd-aea1-08b8-44527c3edbd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fd-aea1-08b8-44527c3edbd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fd-aea1-08b8-44527c3edbd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fd-aea1-08b8-44527c3edbd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fd-aea1-08b8-44527c3edbd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fd-aea1-08b8-44527c3edbd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fd-aea1-08b8-44527c3edbd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fd-aea1-08b8-44527c3edbd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fd-aea1-08b8-44527c3edbd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fd-aea1-08b8-44527c3edbd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fd-aea1-08b8-44527c3edbd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fd-aea1-08b8-44527c3edbd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fd-aea1-08b8-44527c3edbd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fd-aea1-08b8-44527c3edbd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fd-aea1-08b8-44527c3edbd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50.257544928536134</c:v>
                </c:pt>
                <c:pt idx="1">
                  <c:v>45.12149527642613</c:v>
                </c:pt>
                <c:pt idx="2">
                  <c:v>40.63268055138522</c:v>
                </c:pt>
                <c:pt idx="3">
                  <c:v>41.020837147016245</c:v>
                </c:pt>
                <c:pt idx="4">
                  <c:v>39.0801619084617</c:v>
                </c:pt>
                <c:pt idx="5">
                  <c:v>36.16513000751617</c:v>
                </c:pt>
                <c:pt idx="6">
                  <c:v>48.65486043653769</c:v>
                </c:pt>
                <c:pt idx="7">
                  <c:v>44.6403053662504</c:v>
                </c:pt>
                <c:pt idx="8">
                  <c:v>53.14737011409985</c:v>
                </c:pt>
                <c:pt idx="9">
                  <c:v>53.15717073009361</c:v>
                </c:pt>
                <c:pt idx="10">
                  <c:v>54.58055185314215</c:v>
                </c:pt>
                <c:pt idx="11">
                  <c:v>47.74216223936582</c:v>
                </c:pt>
                <c:pt idx="12">
                  <c:v>32.159399796194144</c:v>
                </c:pt>
                <c:pt idx="13">
                  <c:v>37.95414749427009</c:v>
                </c:pt>
                <c:pt idx="14">
                  <c:v>44.796360562278394</c:v>
                </c:pt>
                <c:pt idx="15">
                  <c:v>47.49274108124108</c:v>
                </c:pt>
                <c:pt idx="16">
                  <c:v>54.554769488317234</c:v>
                </c:pt>
                <c:pt idx="17">
                  <c:v>32.312104527365086</c:v>
                </c:pt>
                <c:pt idx="18">
                  <c:v>46.96666655954623</c:v>
                </c:pt>
                <c:pt idx="19">
                  <c:v>42.35513962317865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ae-f666-3b13-1584c971527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ae-f666-3b13-1584c971527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ae-f666-3b13-1584c971527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ae-f666-3b13-1584c971527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9ae-f666-3b13-1584c971527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9ae-f666-3b13-1584c971527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9ae-f666-3b13-1584c971527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9ae-f666-3b13-1584c971527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9ae-f666-3b13-1584c971527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9ae-f666-3b13-1584c971527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9ae-f666-3b13-1584c971527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9ae-f666-3b13-1584c971527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9ae-f666-3b13-1584c971527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9ae-f666-3b13-1584c971527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9ae-f666-3b13-1584c971527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9ae-f666-3b13-1584c971527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9ae-f666-3b13-1584c971527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9ae-f666-3b13-1584c971527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9ae-f666-3b13-1584c971527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9ae-f666-3b13-1584c971527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31.687882752210783</c:v>
                </c:pt>
                <c:pt idx="1">
                  <c:v>72.21803595859559</c:v>
                </c:pt>
                <c:pt idx="2">
                  <c:v>47.86247479805829</c:v>
                </c:pt>
                <c:pt idx="3">
                  <c:v>38.23793354560115</c:v>
                </c:pt>
                <c:pt idx="4">
                  <c:v>32.853156942039035</c:v>
                </c:pt>
                <c:pt idx="5">
                  <c:v>45.735789803204334</c:v>
                </c:pt>
                <c:pt idx="6">
                  <c:v>34.448537132456735</c:v>
                </c:pt>
                <c:pt idx="7">
                  <c:v>42.98721727060436</c:v>
                </c:pt>
                <c:pt idx="8">
                  <c:v>39.97477256023156</c:v>
                </c:pt>
                <c:pt idx="9">
                  <c:v>38.68863981565148</c:v>
                </c:pt>
                <c:pt idx="10">
                  <c:v>44.49144464551015</c:v>
                </c:pt>
                <c:pt idx="11">
                  <c:v>47.09352390949019</c:v>
                </c:pt>
                <c:pt idx="12">
                  <c:v>59.97955418867768</c:v>
                </c:pt>
                <c:pt idx="13">
                  <c:v>47.9337057847014</c:v>
                </c:pt>
                <c:pt idx="14">
                  <c:v>34.5096029601699</c:v>
                </c:pt>
                <c:pt idx="15">
                  <c:v>37.625034293650636</c:v>
                </c:pt>
                <c:pt idx="16">
                  <c:v>32.304752895857995</c:v>
                </c:pt>
                <c:pt idx="17">
                  <c:v>51.148117363608286</c:v>
                </c:pt>
                <c:pt idx="18">
                  <c:v>21.882103935751992</c:v>
                </c:pt>
                <c:pt idx="19">
                  <c:v>66.8736895068678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04-f0e3-3879-f0f08e50dd2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04-f0e3-3879-f0f08e50dd2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04-f0e3-3879-f0f08e50dd2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04-f0e3-3879-f0f08e50dd2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04-f0e3-3879-f0f08e50dd2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f04-f0e3-3879-f0f08e50dd2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04-f0e3-3879-f0f08e50dd2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f04-f0e3-3879-f0f08e50dd2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04-f0e3-3879-f0f08e50dd2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f04-f0e3-3879-f0f08e50dd2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f04-f0e3-3879-f0f08e50dd2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f04-f0e3-3879-f0f08e50dd2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f04-f0e3-3879-f0f08e50dd2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f04-f0e3-3879-f0f08e50dd2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f04-f0e3-3879-f0f08e50dd2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f04-f0e3-3879-f0f08e50dd2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f04-f0e3-3879-f0f08e50dd2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f04-f0e3-3879-f0f08e50dd2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f04-f0e3-3879-f0f08e50dd2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f04-f0e3-3879-f0f08e50dd2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50.88027047713301</c:v>
                </c:pt>
                <c:pt idx="1">
                  <c:v>36.39491564782057</c:v>
                </c:pt>
                <c:pt idx="2">
                  <c:v>26.634745927566982</c:v>
                </c:pt>
                <c:pt idx="3">
                  <c:v>27.97125065474382</c:v>
                </c:pt>
                <c:pt idx="4">
                  <c:v>50.306280232079715</c:v>
                </c:pt>
                <c:pt idx="5">
                  <c:v>37.80421175055252</c:v>
                </c:pt>
                <c:pt idx="6">
                  <c:v>39.484387373993144</c:v>
                </c:pt>
                <c:pt idx="7">
                  <c:v>38.19008249028287</c:v>
                </c:pt>
                <c:pt idx="8">
                  <c:v>46.10653505729812</c:v>
                </c:pt>
                <c:pt idx="9">
                  <c:v>38.5378156163317</c:v>
                </c:pt>
                <c:pt idx="10">
                  <c:v>36.49833890744135</c:v>
                </c:pt>
                <c:pt idx="11">
                  <c:v>37.611823878180495</c:v>
                </c:pt>
                <c:pt idx="12">
                  <c:v>26.232691760226086</c:v>
                </c:pt>
                <c:pt idx="13">
                  <c:v>48.85781462098681</c:v>
                </c:pt>
                <c:pt idx="14">
                  <c:v>44.047589633216084</c:v>
                </c:pt>
                <c:pt idx="15">
                  <c:v>29.037849128395685</c:v>
                </c:pt>
                <c:pt idx="16">
                  <c:v>35.15838061976783</c:v>
                </c:pt>
                <c:pt idx="17">
                  <c:v>28.521171524764807</c:v>
                </c:pt>
                <c:pt idx="18">
                  <c:v>55.897779422189586</c:v>
                </c:pt>
                <c:pt idx="19">
                  <c:v>50.27853666411523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功能定位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a7-c49a-d1cf-bf42dd0fd46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a7-c49a-d1cf-bf42dd0fd46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a7-c49a-d1cf-bf42dd0fd46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a7-c49a-d1cf-bf42dd0fd46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a7-c49a-d1cf-bf42dd0fd46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a7-c49a-d1cf-bf42dd0fd46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a7-c49a-d1cf-bf42dd0fd46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a7-c49a-d1cf-bf42dd0fd46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a7-c49a-d1cf-bf42dd0fd46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8a7-c49a-d1cf-bf42dd0fd46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8a7-c49a-d1cf-bf42dd0fd46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8a7-c49a-d1cf-bf42dd0fd46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a7-c49a-d1cf-bf42dd0fd46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8a7-c49a-d1cf-bf42dd0fd46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8a7-c49a-d1cf-bf42dd0fd46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8a7-c49a-d1cf-bf42dd0fd46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8a7-c49a-d1cf-bf42dd0fd46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8a7-c49a-d1cf-bf42dd0fd46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8a7-c49a-d1cf-bf42dd0fd46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8a7-c49a-d1cf-bf42dd0fd46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40.534372784472644</c:v>
                </c:pt>
                <c:pt idx="1">
                  <c:v>66.66478940006469</c:v>
                </c:pt>
                <c:pt idx="2">
                  <c:v>69.58284561419968</c:v>
                </c:pt>
                <c:pt idx="3">
                  <c:v>55.83978027456877</c:v>
                </c:pt>
                <c:pt idx="4">
                  <c:v>39.31179109940776</c:v>
                </c:pt>
                <c:pt idx="5">
                  <c:v>19.583305094561783</c:v>
                </c:pt>
                <c:pt idx="6">
                  <c:v>60.74275378817432</c:v>
                </c:pt>
                <c:pt idx="7">
                  <c:v>56.67128695613695</c:v>
                </c:pt>
                <c:pt idx="8">
                  <c:v>40.72795348596242</c:v>
                </c:pt>
                <c:pt idx="9">
                  <c:v>42.16596044881198</c:v>
                </c:pt>
                <c:pt idx="10">
                  <c:v>35.40045121202298</c:v>
                </c:pt>
                <c:pt idx="11">
                  <c:v>69.89625628515114</c:v>
                </c:pt>
                <c:pt idx="12">
                  <c:v>33.104954289023325</c:v>
                </c:pt>
                <c:pt idx="13">
                  <c:v>57.25513555124419</c:v>
                </c:pt>
                <c:pt idx="14">
                  <c:v>40.434453171558154</c:v>
                </c:pt>
                <c:pt idx="15">
                  <c:v>63.6054141954048</c:v>
                </c:pt>
                <c:pt idx="16">
                  <c:v>61.01288246599453</c:v>
                </c:pt>
                <c:pt idx="17">
                  <c:v>46.3299224423767</c:v>
                </c:pt>
                <c:pt idx="18">
                  <c:v>54.072924621009946</c:v>
                </c:pt>
                <c:pt idx="19">
                  <c:v>49.289176481029244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62.651969930880355</c:v>
                </c:pt>
                <c:pt idx="1">
                  <c:v>60.05907478876938</c:v>
                </c:pt>
                <c:pt idx="2">
                  <c:v>57.80427016089645</c:v>
                </c:pt>
                <c:pt idx="3">
                  <c:v>57.19417112395356</c:v>
                </c:pt>
                <c:pt idx="4">
                  <c:v>56.812692372091</c:v>
                </c:pt>
                <c:pt idx="5">
                  <c:v>56.560295226599244</c:v>
                </c:pt>
                <c:pt idx="6">
                  <c:v>55.3535738374167</c:v>
                </c:pt>
                <c:pt idx="7">
                  <c:v>55.203399511167724</c:v>
                </c:pt>
                <c:pt idx="8">
                  <c:v>54.847352808612634</c:v>
                </c:pt>
                <c:pt idx="9">
                  <c:v>53.974262819533685</c:v>
                </c:pt>
                <c:pt idx="10">
                  <c:v>53.252453690688746</c:v>
                </c:pt>
                <c:pt idx="11">
                  <c:v>52.71415411717456</c:v>
                </c:pt>
                <c:pt idx="12">
                  <c:v>51.5202468386945</c:v>
                </c:pt>
                <c:pt idx="13">
                  <c:v>51.49985352128741</c:v>
                </c:pt>
                <c:pt idx="14">
                  <c:v>51.49938241268815</c:v>
                </c:pt>
                <c:pt idx="15">
                  <c:v>51.37452301038964</c:v>
                </c:pt>
                <c:pt idx="16">
                  <c:v>51.20032771090304</c:v>
                </c:pt>
                <c:pt idx="17">
                  <c:v>50.45560390410994</c:v>
                </c:pt>
                <c:pt idx="18">
                  <c:v>50.270564620785976</c:v>
                </c:pt>
                <c:pt idx="19">
                  <c:v>50.270042261919414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c3-2baf-c2c3-950f6fcd1e3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c3-2baf-c2c3-950f6fcd1e3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c3-2baf-c2c3-950f6fcd1e3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c3-2baf-c2c3-950f6fcd1e3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c3-2baf-c2c3-950f6fcd1e3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c3-2baf-c2c3-950f6fcd1e3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c3-2baf-c2c3-950f6fcd1e3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c3-2baf-c2c3-950f6fcd1e3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c3-2baf-c2c3-950f6fcd1e3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c3-2baf-c2c3-950f6fcd1e3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c3-2baf-c2c3-950f6fcd1e3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c3-2baf-c2c3-950f6fcd1e3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c3-2baf-c2c3-950f6fcd1e3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c3-2baf-c2c3-950f6fcd1e3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c3-2baf-c2c3-950f6fcd1e3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c3-2baf-c2c3-950f6fcd1e3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c3-2baf-c2c3-950f6fcd1e3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c3-2baf-c2c3-950f6fcd1e3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c3-2baf-c2c3-950f6fcd1e3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c3-2baf-c2c3-950f6fcd1e3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25.72417999723595</c:v>
                </c:pt>
                <c:pt idx="1">
                  <c:v>25.75631241488444</c:v>
                </c:pt>
                <c:pt idx="2">
                  <c:v>22.353523004666002</c:v>
                </c:pt>
                <c:pt idx="3">
                  <c:v>18.58984764048998</c:v>
                </c:pt>
                <c:pt idx="4">
                  <c:v>22.822269961248917</c:v>
                </c:pt>
                <c:pt idx="5">
                  <c:v>8.791682080844422</c:v>
                </c:pt>
                <c:pt idx="6">
                  <c:v>14.181729247448786</c:v>
                </c:pt>
                <c:pt idx="7">
                  <c:v>17.09818797371504</c:v>
                </c:pt>
                <c:pt idx="8">
                  <c:v>22.051666034789875</c:v>
                </c:pt>
                <c:pt idx="9">
                  <c:v>25.235234628650765</c:v>
                </c:pt>
                <c:pt idx="10">
                  <c:v>27.41491148293894</c:v>
                </c:pt>
                <c:pt idx="11">
                  <c:v>25.82809193949263</c:v>
                </c:pt>
                <c:pt idx="12">
                  <c:v>19.440408201944745</c:v>
                </c:pt>
                <c:pt idx="13">
                  <c:v>15.264459132273425</c:v>
                </c:pt>
                <c:pt idx="14">
                  <c:v>26.990243621314345</c:v>
                </c:pt>
                <c:pt idx="15">
                  <c:v>31.268560866977197</c:v>
                </c:pt>
                <c:pt idx="16">
                  <c:v>36.25005599113992</c:v>
                </c:pt>
                <c:pt idx="17">
                  <c:v>33.209234483872635</c:v>
                </c:pt>
                <c:pt idx="18">
                  <c:v>23.05895198764737</c:v>
                </c:pt>
                <c:pt idx="19">
                  <c:v>16.755302573855165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2d-1f29-6a4e-af809bc7df9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2d-1f29-6a4e-af809bc7df9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2d-1f29-6a4e-af809bc7df9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2d-1f29-6a4e-af809bc7df9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2d-1f29-6a4e-af809bc7df9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2d-1f29-6a4e-af809bc7df9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2d-1f29-6a4e-af809bc7df9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2d-1f29-6a4e-af809bc7df9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2d-1f29-6a4e-af809bc7df9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22d-1f29-6a4e-af809bc7df9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22d-1f29-6a4e-af809bc7df9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22d-1f29-6a4e-af809bc7df9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22d-1f29-6a4e-af809bc7df9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22d-1f29-6a4e-af809bc7df9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22d-1f29-6a4e-af809bc7df9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22d-1f29-6a4e-af809bc7df9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22d-1f29-6a4e-af809bc7df9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22d-1f29-6a4e-af809bc7df9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22d-1f29-6a4e-af809bc7df9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22d-1f29-6a4e-af809bc7df9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51.673541952220944</c:v>
                </c:pt>
                <c:pt idx="1">
                  <c:v>44.74411400754568</c:v>
                </c:pt>
                <c:pt idx="2">
                  <c:v>68.14761864006834</c:v>
                </c:pt>
                <c:pt idx="3">
                  <c:v>52.75021769150418</c:v>
                </c:pt>
                <c:pt idx="4">
                  <c:v>73.6648607123021</c:v>
                </c:pt>
                <c:pt idx="5">
                  <c:v>48.61393911457596</c:v>
                </c:pt>
                <c:pt idx="6">
                  <c:v>39.57280976348319</c:v>
                </c:pt>
                <c:pt idx="7">
                  <c:v>54.247817440673224</c:v>
                </c:pt>
                <c:pt idx="8">
                  <c:v>60.33997070335001</c:v>
                </c:pt>
                <c:pt idx="9">
                  <c:v>50.783140627308825</c:v>
                </c:pt>
                <c:pt idx="10">
                  <c:v>57.297106982043466</c:v>
                </c:pt>
                <c:pt idx="11">
                  <c:v>47.51330217489818</c:v>
                </c:pt>
                <c:pt idx="12">
                  <c:v>47.29026090968744</c:v>
                </c:pt>
                <c:pt idx="13">
                  <c:v>52.89742090191057</c:v>
                </c:pt>
                <c:pt idx="14">
                  <c:v>45.12243228168339</c:v>
                </c:pt>
                <c:pt idx="15">
                  <c:v>50.88790151767146</c:v>
                </c:pt>
                <c:pt idx="16">
                  <c:v>58.05519968206692</c:v>
                </c:pt>
                <c:pt idx="17">
                  <c:v>56.787985787619725</c:v>
                </c:pt>
                <c:pt idx="18">
                  <c:v>45.15141429740313</c:v>
                </c:pt>
                <c:pt idx="19">
                  <c:v>47.4663037027004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e5-39f3-4326-6b23480a2b8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e5-39f3-4326-6b23480a2b8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e5-39f3-4326-6b23480a2b8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e5-39f3-4326-6b23480a2b8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e5-39f3-4326-6b23480a2b8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e5-39f3-4326-6b23480a2b8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e5-39f3-4326-6b23480a2b8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e5-39f3-4326-6b23480a2b8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e5-39f3-4326-6b23480a2b8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e5-39f3-4326-6b23480a2b8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e5-39f3-4326-6b23480a2b8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e5-39f3-4326-6b23480a2b8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e5-39f3-4326-6b23480a2b8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e5-39f3-4326-6b23480a2b8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e5-39f3-4326-6b23480a2b8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e5-39f3-4326-6b23480a2b8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e5-39f3-4326-6b23480a2b8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e5-39f3-4326-6b23480a2b8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e5-39f3-4326-6b23480a2b8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5e5-39f3-4326-6b23480a2b8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45.444356408933366</c:v>
                </c:pt>
                <c:pt idx="1">
                  <c:v>50.75849729532714</c:v>
                </c:pt>
                <c:pt idx="2">
                  <c:v>38.64736567504631</c:v>
                </c:pt>
                <c:pt idx="3">
                  <c:v>49.203360249031284</c:v>
                </c:pt>
                <c:pt idx="4">
                  <c:v>49.202916590295736</c:v>
                </c:pt>
                <c:pt idx="5">
                  <c:v>53.59913096327622</c:v>
                </c:pt>
                <c:pt idx="6">
                  <c:v>43.58375878766895</c:v>
                </c:pt>
                <c:pt idx="7">
                  <c:v>51.33197988399446</c:v>
                </c:pt>
                <c:pt idx="8">
                  <c:v>45.2670075784833</c:v>
                </c:pt>
                <c:pt idx="9">
                  <c:v>53.4500643113515</c:v>
                </c:pt>
                <c:pt idx="10">
                  <c:v>63.65471028787991</c:v>
                </c:pt>
                <c:pt idx="11">
                  <c:v>68.84838999472922</c:v>
                </c:pt>
                <c:pt idx="12">
                  <c:v>38.35021134095635</c:v>
                </c:pt>
                <c:pt idx="13">
                  <c:v>54.93028333648826</c:v>
                </c:pt>
                <c:pt idx="14">
                  <c:v>45.33748558215124</c:v>
                </c:pt>
                <c:pt idx="15">
                  <c:v>52.65458112576926</c:v>
                </c:pt>
                <c:pt idx="16">
                  <c:v>61.05209818111784</c:v>
                </c:pt>
                <c:pt idx="17">
                  <c:v>52.323205836717435</c:v>
                </c:pt>
                <c:pt idx="18">
                  <c:v>43.33171821254628</c:v>
                </c:pt>
                <c:pt idx="19">
                  <c:v>48.63232559064024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e-11ff-5b06-bc22271f606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5e-11ff-5b06-bc22271f606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e-11ff-5b06-bc22271f606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5e-11ff-5b06-bc22271f606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e-11ff-5b06-bc22271f606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5e-11ff-5b06-bc22271f606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e-11ff-5b06-bc22271f606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35e-11ff-5b06-bc22271f606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5e-11ff-5b06-bc22271f606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5e-11ff-5b06-bc22271f606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5e-11ff-5b06-bc22271f606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5e-11ff-5b06-bc22271f606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35e-11ff-5b06-bc22271f606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35e-11ff-5b06-bc22271f606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35e-11ff-5b06-bc22271f606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5e-11ff-5b06-bc22271f606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35e-11ff-5b06-bc22271f606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35e-11ff-5b06-bc22271f606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35e-11ff-5b06-bc22271f606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35e-11ff-5b06-bc22271f606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49.473979293557576</c:v>
                </c:pt>
                <c:pt idx="1">
                  <c:v>45.33804967809072</c:v>
                </c:pt>
                <c:pt idx="2">
                  <c:v>46.57706232569602</c:v>
                </c:pt>
                <c:pt idx="3">
                  <c:v>39.66806632463287</c:v>
                </c:pt>
                <c:pt idx="4">
                  <c:v>51.49985352128741</c:v>
                </c:pt>
                <c:pt idx="5">
                  <c:v>36.602219820951895</c:v>
                </c:pt>
                <c:pt idx="6">
                  <c:v>51.20032771090304</c:v>
                </c:pt>
                <c:pt idx="7">
                  <c:v>44.12155299821622</c:v>
                </c:pt>
                <c:pt idx="8">
                  <c:v>46.74384376013681</c:v>
                </c:pt>
                <c:pt idx="9">
                  <c:v>50.270042261919414</c:v>
                </c:pt>
                <c:pt idx="10">
                  <c:v>38.14276364301082</c:v>
                </c:pt>
                <c:pt idx="11">
                  <c:v>45.89155133114511</c:v>
                </c:pt>
                <c:pt idx="12">
                  <c:v>50.270564620785976</c:v>
                </c:pt>
                <c:pt idx="13">
                  <c:v>47.78015389470058</c:v>
                </c:pt>
                <c:pt idx="14">
                  <c:v>22.978867076818755</c:v>
                </c:pt>
                <c:pt idx="15">
                  <c:v>47.80412020886317</c:v>
                </c:pt>
                <c:pt idx="16">
                  <c:v>43.00139078824977</c:v>
                </c:pt>
                <c:pt idx="17">
                  <c:v>43.9122223720863</c:v>
                </c:pt>
                <c:pt idx="18">
                  <c:v>30.083203854731604</c:v>
                </c:pt>
                <c:pt idx="19">
                  <c:v>46.773490110737974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b-3134-8db9-284f8b1741f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dab-3134-8db9-284f8b1741f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b-3134-8db9-284f8b1741f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ab-3134-8db9-284f8b1741f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b-3134-8db9-284f8b1741f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dab-3134-8db9-284f8b1741f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ab-3134-8db9-284f8b1741f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dab-3134-8db9-284f8b1741f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dab-3134-8db9-284f8b1741f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dab-3134-8db9-284f8b1741f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dab-3134-8db9-284f8b1741f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dab-3134-8db9-284f8b1741f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dab-3134-8db9-284f8b1741f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dab-3134-8db9-284f8b1741f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dab-3134-8db9-284f8b1741f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dab-3134-8db9-284f8b1741f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dab-3134-8db9-284f8b1741f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dab-3134-8db9-284f8b1741f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dab-3134-8db9-284f8b1741f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dab-3134-8db9-284f8b1741f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40.97149646495198</c:v>
                </c:pt>
                <c:pt idx="1">
                  <c:v>50.81323341828407</c:v>
                </c:pt>
                <c:pt idx="2">
                  <c:v>44.733991484619416</c:v>
                </c:pt>
                <c:pt idx="3">
                  <c:v>43.110858563355734</c:v>
                </c:pt>
                <c:pt idx="4">
                  <c:v>37.95414749427009</c:v>
                </c:pt>
                <c:pt idx="5">
                  <c:v>31.08094958317828</c:v>
                </c:pt>
                <c:pt idx="6">
                  <c:v>54.554769488317234</c:v>
                </c:pt>
                <c:pt idx="7">
                  <c:v>27.89197894005327</c:v>
                </c:pt>
                <c:pt idx="8">
                  <c:v>38.04814436882425</c:v>
                </c:pt>
                <c:pt idx="9">
                  <c:v>42.35513962317865</c:v>
                </c:pt>
                <c:pt idx="10">
                  <c:v>46.239229620633935</c:v>
                </c:pt>
                <c:pt idx="11">
                  <c:v>43.80106849922212</c:v>
                </c:pt>
                <c:pt idx="12">
                  <c:v>46.96666655954623</c:v>
                </c:pt>
                <c:pt idx="13">
                  <c:v>43.448782552421214</c:v>
                </c:pt>
                <c:pt idx="14">
                  <c:v>55.84059982008003</c:v>
                </c:pt>
                <c:pt idx="15">
                  <c:v>51.3374358080178</c:v>
                </c:pt>
                <c:pt idx="16">
                  <c:v>53.48646078116932</c:v>
                </c:pt>
                <c:pt idx="17">
                  <c:v>11.411910091945366</c:v>
                </c:pt>
                <c:pt idx="18">
                  <c:v>48.19292250214474</c:v>
                </c:pt>
                <c:pt idx="19">
                  <c:v>37.85689907582443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d2-52d1-65de-a764e9e114f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d2-52d1-65de-a764e9e114f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d2-52d1-65de-a764e9e114f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1d2-52d1-65de-a764e9e114f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d2-52d1-65de-a764e9e114f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1d2-52d1-65de-a764e9e114f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d2-52d1-65de-a764e9e114f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1d2-52d1-65de-a764e9e114f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d2-52d1-65de-a764e9e114f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1d2-52d1-65de-a764e9e114f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1d2-52d1-65de-a764e9e114f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1d2-52d1-65de-a764e9e114f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1d2-52d1-65de-a764e9e114f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1d2-52d1-65de-a764e9e114f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1d2-52d1-65de-a764e9e114f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1d2-52d1-65de-a764e9e114f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1d2-52d1-65de-a764e9e114f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1d2-52d1-65de-a764e9e114f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1d2-52d1-65de-a764e9e114f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1d2-52d1-65de-a764e9e114f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57.81962633465638</c:v>
                </c:pt>
                <c:pt idx="1">
                  <c:v>66.88698760731768</c:v>
                </c:pt>
                <c:pt idx="2">
                  <c:v>55.840243165956586</c:v>
                </c:pt>
                <c:pt idx="3">
                  <c:v>51.05279774069006</c:v>
                </c:pt>
                <c:pt idx="4">
                  <c:v>47.9337057847014</c:v>
                </c:pt>
                <c:pt idx="5">
                  <c:v>33.70906988559757</c:v>
                </c:pt>
                <c:pt idx="6">
                  <c:v>32.304752895857995</c:v>
                </c:pt>
                <c:pt idx="7">
                  <c:v>20.175932493779243</c:v>
                </c:pt>
                <c:pt idx="8">
                  <c:v>43.15465358341986</c:v>
                </c:pt>
                <c:pt idx="9">
                  <c:v>66.8736895068678</c:v>
                </c:pt>
                <c:pt idx="10">
                  <c:v>27.79112696030824</c:v>
                </c:pt>
                <c:pt idx="11">
                  <c:v>27.112507999888496</c:v>
                </c:pt>
                <c:pt idx="12">
                  <c:v>21.882103935751992</c:v>
                </c:pt>
                <c:pt idx="13">
                  <c:v>34.752120795475</c:v>
                </c:pt>
                <c:pt idx="14">
                  <c:v>48.937727601505294</c:v>
                </c:pt>
                <c:pt idx="15">
                  <c:v>28.613676323519435</c:v>
                </c:pt>
                <c:pt idx="16">
                  <c:v>28.057979400788447</c:v>
                </c:pt>
                <c:pt idx="17">
                  <c:v>34.60490143128216</c:v>
                </c:pt>
                <c:pt idx="18">
                  <c:v>44.020487899646966</c:v>
                </c:pt>
                <c:pt idx="19">
                  <c:v>37.39181157458385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9-5335-0cd8-34126bbba64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9-5335-0cd8-34126bbba64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9-5335-0cd8-34126bbba64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9-5335-0cd8-34126bbba64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49-5335-0cd8-34126bbba64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49-5335-0cd8-34126bbba64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49-5335-0cd8-34126bbba64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49-5335-0cd8-34126bbba64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49-5335-0cd8-34126bbba64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949-5335-0cd8-34126bbba64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949-5335-0cd8-34126bbba64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949-5335-0cd8-34126bbba64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949-5335-0cd8-34126bbba64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949-5335-0cd8-34126bbba64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949-5335-0cd8-34126bbba64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949-5335-0cd8-34126bbba64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949-5335-0cd8-34126bbba64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949-5335-0cd8-34126bbba64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949-5335-0cd8-34126bbba64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949-5335-0cd8-34126bbba64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44.9558557936254</c:v>
                </c:pt>
                <c:pt idx="1">
                  <c:v>43.88609946328319</c:v>
                </c:pt>
                <c:pt idx="2">
                  <c:v>46.49043204853246</c:v>
                </c:pt>
                <c:pt idx="3">
                  <c:v>31.891672212685055</c:v>
                </c:pt>
                <c:pt idx="4">
                  <c:v>48.85781462098681</c:v>
                </c:pt>
                <c:pt idx="5">
                  <c:v>41.78631622217026</c:v>
                </c:pt>
                <c:pt idx="6">
                  <c:v>35.15838061976783</c:v>
                </c:pt>
                <c:pt idx="7">
                  <c:v>37.68409370870228</c:v>
                </c:pt>
                <c:pt idx="8">
                  <c:v>24.794721405831467</c:v>
                </c:pt>
                <c:pt idx="9">
                  <c:v>50.27853666411523</c:v>
                </c:pt>
                <c:pt idx="10">
                  <c:v>25.497602896089063</c:v>
                </c:pt>
                <c:pt idx="11">
                  <c:v>44.20744132652655</c:v>
                </c:pt>
                <c:pt idx="12">
                  <c:v>55.897779422189586</c:v>
                </c:pt>
                <c:pt idx="13">
                  <c:v>27.115470737103166</c:v>
                </c:pt>
                <c:pt idx="14">
                  <c:v>37.88159370500526</c:v>
                </c:pt>
                <c:pt idx="15">
                  <c:v>38.526617802163734</c:v>
                </c:pt>
                <c:pt idx="16">
                  <c:v>30.727636656122133</c:v>
                </c:pt>
                <c:pt idx="17">
                  <c:v>-Infinity</c:v>
                </c:pt>
                <c:pt idx="18">
                  <c:v>37.20180448693783</c:v>
                </c:pt>
                <c:pt idx="19">
                  <c:v>39.47059408153208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费用控制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72-9ab9-8c5a-71276214364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72-9ab9-8c5a-71276214364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72-9ab9-8c5a-71276214364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72-9ab9-8c5a-71276214364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72-9ab9-8c5a-71276214364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c72-9ab9-8c5a-71276214364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c72-9ab9-8c5a-71276214364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c72-9ab9-8c5a-71276214364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c72-9ab9-8c5a-71276214364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c72-9ab9-8c5a-71276214364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c72-9ab9-8c5a-71276214364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c72-9ab9-8c5a-71276214364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c72-9ab9-8c5a-71276214364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c72-9ab9-8c5a-71276214364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c72-9ab9-8c5a-71276214364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c72-9ab9-8c5a-71276214364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c72-9ab9-8c5a-71276214364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c72-9ab9-8c5a-71276214364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c72-9ab9-8c5a-71276214364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c72-9ab9-8c5a-71276214364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54.93836893428145</c:v>
                </c:pt>
                <c:pt idx="1">
                  <c:v>58.518120343904506</c:v>
                </c:pt>
                <c:pt idx="2">
                  <c:v>54.24541912997847</c:v>
                </c:pt>
                <c:pt idx="3">
                  <c:v>41.77756982843596</c:v>
                </c:pt>
                <c:pt idx="4">
                  <c:v>57.25513555124419</c:v>
                </c:pt>
                <c:pt idx="5">
                  <c:v>41.13175237364703</c:v>
                </c:pt>
                <c:pt idx="6">
                  <c:v>61.01288246599453</c:v>
                </c:pt>
                <c:pt idx="7">
                  <c:v>37.58058017550517</c:v>
                </c:pt>
                <c:pt idx="8">
                  <c:v>69.70132877811426</c:v>
                </c:pt>
                <c:pt idx="9">
                  <c:v>49.289176481029244</c:v>
                </c:pt>
                <c:pt idx="10">
                  <c:v>56.86067000417652</c:v>
                </c:pt>
                <c:pt idx="11">
                  <c:v>39.23997549013722</c:v>
                </c:pt>
                <c:pt idx="12">
                  <c:v>54.072924621009946</c:v>
                </c:pt>
                <c:pt idx="13">
                  <c:v>60.14298002900921</c:v>
                </c:pt>
                <c:pt idx="14">
                  <c:v>49.724951940662116</c:v>
                </c:pt>
                <c:pt idx="15">
                  <c:v>58.587670236858365</c:v>
                </c:pt>
                <c:pt idx="16">
                  <c:v>67.30581764917349</c:v>
                </c:pt>
                <c:pt idx="17">
                  <c:v>41.57495322881671</c:v>
                </c:pt>
                <c:pt idx="18">
                  <c:v>43.469687650819026</c:v>
                </c:pt>
                <c:pt idx="19">
                  <c:v>75.17498727078663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41.12187550715768</c:v>
                </c:pt>
                <c:pt idx="1">
                  <c:v>35.89610991140409</c:v>
                </c:pt>
                <c:pt idx="2">
                  <c:v>28.336431019676546</c:v>
                </c:pt>
                <c:pt idx="3">
                  <c:v>27.238631754078714</c:v>
                </c:pt>
                <c:pt idx="4">
                  <c:v>25.896974700696326</c:v>
                </c:pt>
                <c:pt idx="5">
                  <c:v>22.359528333673072</c:v>
                </c:pt>
                <c:pt idx="6">
                  <c:v>21.70591880075134</c:v>
                </c:pt>
                <c:pt idx="7">
                  <c:v>21.07178563132559</c:v>
                </c:pt>
                <c:pt idx="8">
                  <c:v>18.97191159160176</c:v>
                </c:pt>
                <c:pt idx="9">
                  <c:v>18.22412605021536</c:v>
                </c:pt>
                <c:pt idx="10">
                  <c:v>13.551038809933805</c:v>
                </c:pt>
                <c:pt idx="11">
                  <c:v>13.485852576570748</c:v>
                </c:pt>
                <c:pt idx="12">
                  <c:v>12.36677532898936</c:v>
                </c:pt>
                <c:pt idx="13">
                  <c:v>12.288499125105526</c:v>
                </c:pt>
                <c:pt idx="14">
                  <c:v>11.839469608396618</c:v>
                </c:pt>
                <c:pt idx="15">
                  <c:v>10.978514442225608</c:v>
                </c:pt>
                <c:pt idx="16">
                  <c:v>10.601286761681711</c:v>
                </c:pt>
                <c:pt idx="17">
                  <c:v>9.988977781359775</c:v>
                </c:pt>
                <c:pt idx="18">
                  <c:v>9.74110823843627</c:v>
                </c:pt>
                <c:pt idx="19">
                  <c:v>9.681313396816448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65-22da-0c84-21509c6b3f2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765-22da-0c84-21509c6b3f2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65-22da-0c84-21509c6b3f2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65-22da-0c84-21509c6b3f2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65-22da-0c84-21509c6b3f2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65-22da-0c84-21509c6b3f2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65-22da-0c84-21509c6b3f2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65-22da-0c84-21509c6b3f2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65-22da-0c84-21509c6b3f2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765-22da-0c84-21509c6b3f2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65-22da-0c84-21509c6b3f2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765-22da-0c84-21509c6b3f2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65-22da-0c84-21509c6b3f2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765-22da-0c84-21509c6b3f2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65-22da-0c84-21509c6b3f2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765-22da-0c84-21509c6b3f2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65-22da-0c84-21509c6b3f2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765-22da-0c84-21509c6b3f2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65-22da-0c84-21509c6b3f2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65-22da-0c84-21509c6b3f2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15.838783024371821</c:v>
                </c:pt>
                <c:pt idx="1">
                  <c:v>27.491261950537222</c:v>
                </c:pt>
                <c:pt idx="2">
                  <c:v>20.318711247937863</c:v>
                </c:pt>
                <c:pt idx="3">
                  <c:v>25.048636418771533</c:v>
                </c:pt>
                <c:pt idx="4">
                  <c:v>26.990243621314345</c:v>
                </c:pt>
                <c:pt idx="5">
                  <c:v>14.687175230916475</c:v>
                </c:pt>
                <c:pt idx="6">
                  <c:v>14.823345187950498</c:v>
                </c:pt>
                <c:pt idx="7">
                  <c:v>14.181729247448786</c:v>
                </c:pt>
                <c:pt idx="8">
                  <c:v>33.5991522302423</c:v>
                </c:pt>
                <c:pt idx="9">
                  <c:v>29.430062569217835</c:v>
                </c:pt>
                <c:pt idx="10">
                  <c:v>36.25005599113992</c:v>
                </c:pt>
                <c:pt idx="11">
                  <c:v>21.80058410022414</c:v>
                </c:pt>
                <c:pt idx="12">
                  <c:v>20.710711451964308</c:v>
                </c:pt>
                <c:pt idx="13">
                  <c:v>18.86373650866994</c:v>
                </c:pt>
                <c:pt idx="14">
                  <c:v>31.268560866977197</c:v>
                </c:pt>
                <c:pt idx="15">
                  <c:v>18.94795906381696</c:v>
                </c:pt>
                <c:pt idx="16">
                  <c:v>25.75631241488444</c:v>
                </c:pt>
                <c:pt idx="17">
                  <c:v>17.00669226398607</c:v>
                </c:pt>
                <c:pt idx="18">
                  <c:v>13.200194736168228</c:v>
                </c:pt>
                <c:pt idx="19">
                  <c:v>39.883887559494944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97-7fbb-231f-fce8ea602bc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97-7fbb-231f-fce8ea602bc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97-7fbb-231f-fce8ea602bc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97-7fbb-231f-fce8ea602bc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97-7fbb-231f-fce8ea602bc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497-7fbb-231f-fce8ea602bc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497-7fbb-231f-fce8ea602bc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497-7fbb-231f-fce8ea602bc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497-7fbb-231f-fce8ea602bc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497-7fbb-231f-fce8ea602bc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497-7fbb-231f-fce8ea602bc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497-7fbb-231f-fce8ea602bc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497-7fbb-231f-fce8ea602bc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497-7fbb-231f-fce8ea602bc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497-7fbb-231f-fce8ea602bc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497-7fbb-231f-fce8ea602bc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497-7fbb-231f-fce8ea602bc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497-7fbb-231f-fce8ea602bc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497-7fbb-231f-fce8ea602bc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497-7fbb-231f-fce8ea602bc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38.729901634808876</c:v>
                </c:pt>
                <c:pt idx="1">
                  <c:v>57.74572179952918</c:v>
                </c:pt>
                <c:pt idx="2">
                  <c:v>56.263504354995796</c:v>
                </c:pt>
                <c:pt idx="3">
                  <c:v>55.19757668248757</c:v>
                </c:pt>
                <c:pt idx="4">
                  <c:v>45.12243228168339</c:v>
                </c:pt>
                <c:pt idx="5">
                  <c:v>43.60540629630765</c:v>
                </c:pt>
                <c:pt idx="6">
                  <c:v>56.37951624768858</c:v>
                </c:pt>
                <c:pt idx="7">
                  <c:v>39.57280976348319</c:v>
                </c:pt>
                <c:pt idx="8">
                  <c:v>60.28733355771378</c:v>
                </c:pt>
                <c:pt idx="9">
                  <c:v>47.37757080258728</c:v>
                </c:pt>
                <c:pt idx="10">
                  <c:v>58.05519968206692</c:v>
                </c:pt>
                <c:pt idx="11">
                  <c:v>33.78422235813414</c:v>
                </c:pt>
                <c:pt idx="12">
                  <c:v>36.30824229403514</c:v>
                </c:pt>
                <c:pt idx="13">
                  <c:v>48.2074634519573</c:v>
                </c:pt>
                <c:pt idx="14">
                  <c:v>50.88790151767146</c:v>
                </c:pt>
                <c:pt idx="15">
                  <c:v>43.90820273020583</c:v>
                </c:pt>
                <c:pt idx="16">
                  <c:v>44.74411400754568</c:v>
                </c:pt>
                <c:pt idx="17">
                  <c:v>61.87410700698736</c:v>
                </c:pt>
                <c:pt idx="18">
                  <c:v>69.12797969419638</c:v>
                </c:pt>
                <c:pt idx="19">
                  <c:v>51.18820505202112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13-3db4-4d24-3f8d295056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13-3db4-4d24-3f8d295056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13-3db4-4d24-3f8d295056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13-3db4-4d24-3f8d295056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13-3db4-4d24-3f8d295056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13-3db4-4d24-3f8d295056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13-3db4-4d24-3f8d295056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13-3db4-4d24-3f8d295056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13-3db4-4d24-3f8d295056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713-3db4-4d24-3f8d295056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713-3db4-4d24-3f8d295056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713-3db4-4d24-3f8d295056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713-3db4-4d24-3f8d295056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713-3db4-4d24-3f8d295056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713-3db4-4d24-3f8d295056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713-3db4-4d24-3f8d295056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713-3db4-4d24-3f8d295056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713-3db4-4d24-3f8d295056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713-3db4-4d24-3f8d295056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713-3db4-4d24-3f8d295056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44.456660583784995</c:v>
                </c:pt>
                <c:pt idx="1">
                  <c:v>56.69461773715861</c:v>
                </c:pt>
                <c:pt idx="2">
                  <c:v>55.649271777410746</c:v>
                </c:pt>
                <c:pt idx="3">
                  <c:v>39.4125955021472</c:v>
                </c:pt>
                <c:pt idx="4">
                  <c:v>45.33748558215124</c:v>
                </c:pt>
                <c:pt idx="5">
                  <c:v>49.29831595223982</c:v>
                </c:pt>
                <c:pt idx="6">
                  <c:v>57.99341502875526</c:v>
                </c:pt>
                <c:pt idx="7">
                  <c:v>43.58375878766895</c:v>
                </c:pt>
                <c:pt idx="8">
                  <c:v>65.57949100542523</c:v>
                </c:pt>
                <c:pt idx="9">
                  <c:v>46.943231755712574</c:v>
                </c:pt>
                <c:pt idx="10">
                  <c:v>61.05209818111784</c:v>
                </c:pt>
                <c:pt idx="11">
                  <c:v>39.419371869070986</c:v>
                </c:pt>
                <c:pt idx="12">
                  <c:v>63.164174877567085</c:v>
                </c:pt>
                <c:pt idx="13">
                  <c:v>46.867564627975106</c:v>
                </c:pt>
                <c:pt idx="14">
                  <c:v>52.65458112576926</c:v>
                </c:pt>
                <c:pt idx="15">
                  <c:v>60.90835740435315</c:v>
                </c:pt>
                <c:pt idx="16">
                  <c:v>50.75849729532714</c:v>
                </c:pt>
                <c:pt idx="17">
                  <c:v>51.77403299765232</c:v>
                </c:pt>
                <c:pt idx="18">
                  <c:v>50.61192879312213</c:v>
                </c:pt>
                <c:pt idx="19">
                  <c:v>53.29271727659434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34-dedd-8c8e-7c00c483085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34-dedd-8c8e-7c00c483085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34-dedd-8c8e-7c00c483085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34-dedd-8c8e-7c00c483085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34-dedd-8c8e-7c00c483085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34-dedd-8c8e-7c00c483085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34-dedd-8c8e-7c00c483085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34-dedd-8c8e-7c00c483085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34-dedd-8c8e-7c00c483085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234-dedd-8c8e-7c00c483085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234-dedd-8c8e-7c00c483085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234-dedd-8c8e-7c00c483085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234-dedd-8c8e-7c00c483085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234-dedd-8c8e-7c00c483085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234-dedd-8c8e-7c00c483085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234-dedd-8c8e-7c00c483085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234-dedd-8c8e-7c00c483085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234-dedd-8c8e-7c00c483085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234-dedd-8c8e-7c00c483085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234-dedd-8c8e-7c00c483085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48.60046487242573</c:v>
                </c:pt>
                <c:pt idx="1">
                  <c:v>46.1014779720149</c:v>
                </c:pt>
                <c:pt idx="2">
                  <c:v>49.9545093824802</c:v>
                </c:pt>
                <c:pt idx="3">
                  <c:v>41.82616516988896</c:v>
                </c:pt>
                <c:pt idx="4">
                  <c:v>22.978867076818755</c:v>
                </c:pt>
                <c:pt idx="5">
                  <c:v>38.586941520567024</c:v>
                </c:pt>
                <c:pt idx="6">
                  <c:v>53.252453690688746</c:v>
                </c:pt>
                <c:pt idx="7">
                  <c:v>51.20032771090304</c:v>
                </c:pt>
                <c:pt idx="8">
                  <c:v>45.905050964992334</c:v>
                </c:pt>
                <c:pt idx="9">
                  <c:v>41.167965834711566</c:v>
                </c:pt>
                <c:pt idx="10">
                  <c:v>43.00139078824977</c:v>
                </c:pt>
                <c:pt idx="11">
                  <c:v>53.974262819533685</c:v>
                </c:pt>
                <c:pt idx="12">
                  <c:v>54.847352808612634</c:v>
                </c:pt>
                <c:pt idx="13">
                  <c:v>45.899318767489675</c:v>
                </c:pt>
                <c:pt idx="14">
                  <c:v>47.80412020886317</c:v>
                </c:pt>
                <c:pt idx="15">
                  <c:v>42.626182551648846</c:v>
                </c:pt>
                <c:pt idx="16">
                  <c:v>45.33804967809072</c:v>
                </c:pt>
                <c:pt idx="17">
                  <c:v>43.96204161554354</c:v>
                </c:pt>
                <c:pt idx="18">
                  <c:v>62.651969930880355</c:v>
                </c:pt>
                <c:pt idx="19">
                  <c:v>44.38497166380437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69-640f-e4d1-cbd94a39801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69-640f-e4d1-cbd94a39801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69-640f-e4d1-cbd94a39801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69-640f-e4d1-cbd94a39801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69-640f-e4d1-cbd94a39801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769-640f-e4d1-cbd94a39801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769-640f-e4d1-cbd94a39801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769-640f-e4d1-cbd94a39801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769-640f-e4d1-cbd94a39801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769-640f-e4d1-cbd94a39801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769-640f-e4d1-cbd94a39801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769-640f-e4d1-cbd94a39801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769-640f-e4d1-cbd94a39801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769-640f-e4d1-cbd94a39801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769-640f-e4d1-cbd94a39801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769-640f-e4d1-cbd94a39801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769-640f-e4d1-cbd94a39801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769-640f-e4d1-cbd94a39801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769-640f-e4d1-cbd94a39801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769-640f-e4d1-cbd94a39801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5.0895320959854775</c:v>
                </c:pt>
                <c:pt idx="1">
                  <c:v>3.9210439077380017</c:v>
                </c:pt>
                <c:pt idx="2">
                  <c:v>4.700850233287238</c:v>
                </c:pt>
                <c:pt idx="3">
                  <c:v>3.778794508677703</c:v>
                </c:pt>
                <c:pt idx="4">
                  <c:v>11.839469608396618</c:v>
                </c:pt>
                <c:pt idx="5">
                  <c:v>5.077073105626215</c:v>
                </c:pt>
                <c:pt idx="6">
                  <c:v>8.105673157776067</c:v>
                </c:pt>
                <c:pt idx="7">
                  <c:v>21.70591880075134</c:v>
                </c:pt>
                <c:pt idx="8">
                  <c:v>7.648178871714931</c:v>
                </c:pt>
                <c:pt idx="9">
                  <c:v>4.533377221844132</c:v>
                </c:pt>
                <c:pt idx="10">
                  <c:v>10.601286761681711</c:v>
                </c:pt>
                <c:pt idx="11">
                  <c:v>5.806240338299192</c:v>
                </c:pt>
                <c:pt idx="12">
                  <c:v>6.409342394791204</c:v>
                </c:pt>
                <c:pt idx="13">
                  <c:v>4.484727705863212</c:v>
                </c:pt>
                <c:pt idx="14">
                  <c:v>10.978514442225608</c:v>
                </c:pt>
                <c:pt idx="15">
                  <c:v>4.1192933432413</c:v>
                </c:pt>
                <c:pt idx="16">
                  <c:v>35.89610991140409</c:v>
                </c:pt>
                <c:pt idx="17">
                  <c:v>6.997688333182122</c:v>
                </c:pt>
                <c:pt idx="18">
                  <c:v>5.666449739232434</c:v>
                </c:pt>
                <c:pt idx="19">
                  <c:v>3.420530902701228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fd-8b69-45d2-b5874525b66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fd-8b69-45d2-b5874525b66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fd-8b69-45d2-b5874525b66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fd-8b69-45d2-b5874525b66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fd-8b69-45d2-b5874525b66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2fd-8b69-45d2-b5874525b66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fd-8b69-45d2-b5874525b66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2fd-8b69-45d2-b5874525b66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fd-8b69-45d2-b5874525b66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fd-8b69-45d2-b5874525b66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2fd-8b69-45d2-b5874525b66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fd-8b69-45d2-b5874525b66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2fd-8b69-45d2-b5874525b66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fd-8b69-45d2-b5874525b66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fd-8b69-45d2-b5874525b66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2fd-8b69-45d2-b5874525b66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2fd-8b69-45d2-b5874525b66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2fd-8b69-45d2-b5874525b66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2fd-8b69-45d2-b5874525b66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2fd-8b69-45d2-b5874525b66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27.94181507626741</c:v>
                </c:pt>
                <c:pt idx="1">
                  <c:v>40.73567930533389</c:v>
                </c:pt>
                <c:pt idx="2">
                  <c:v>33.70393228806351</c:v>
                </c:pt>
                <c:pt idx="3">
                  <c:v>46.52987127411246</c:v>
                </c:pt>
                <c:pt idx="4">
                  <c:v>48.937727601505294</c:v>
                </c:pt>
                <c:pt idx="5">
                  <c:v>34.13153407037738</c:v>
                </c:pt>
                <c:pt idx="6">
                  <c:v>44.49144464551015</c:v>
                </c:pt>
                <c:pt idx="7">
                  <c:v>32.304752895857995</c:v>
                </c:pt>
                <c:pt idx="8">
                  <c:v>38.56304976784905</c:v>
                </c:pt>
                <c:pt idx="9">
                  <c:v>41.77127635961581</c:v>
                </c:pt>
                <c:pt idx="10">
                  <c:v>28.057979400788447</c:v>
                </c:pt>
                <c:pt idx="11">
                  <c:v>38.68863981565148</c:v>
                </c:pt>
                <c:pt idx="12">
                  <c:v>39.97477256023156</c:v>
                </c:pt>
                <c:pt idx="13">
                  <c:v>23.852306514528934</c:v>
                </c:pt>
                <c:pt idx="14">
                  <c:v>28.613676323519435</c:v>
                </c:pt>
                <c:pt idx="15">
                  <c:v>29.702075207634877</c:v>
                </c:pt>
                <c:pt idx="16">
                  <c:v>66.88698760731768</c:v>
                </c:pt>
                <c:pt idx="17">
                  <c:v>40.24818925755321</c:v>
                </c:pt>
                <c:pt idx="18">
                  <c:v>31.687882752210783</c:v>
                </c:pt>
                <c:pt idx="19">
                  <c:v>23.976695070550843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16-c629-605e-242a9a3f3b5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16-c629-605e-242a9a3f3b5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16-c629-605e-242a9a3f3b5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16-c629-605e-242a9a3f3b5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16-c629-605e-242a9a3f3b5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16-c629-605e-242a9a3f3b5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16-c629-605e-242a9a3f3b5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16-c629-605e-242a9a3f3b5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16-c629-605e-242a9a3f3b5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16-c629-605e-242a9a3f3b5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16-c629-605e-242a9a3f3b5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16-c629-605e-242a9a3f3b5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16-c629-605e-242a9a3f3b5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16-c629-605e-242a9a3f3b5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16-c629-605e-242a9a3f3b5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16-c629-605e-242a9a3f3b5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16-c629-605e-242a9a3f3b5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16-c629-605e-242a9a3f3b5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16-c629-605e-242a9a3f3b5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516-c629-605e-242a9a3f3b5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38.90797615797899</c:v>
                </c:pt>
                <c:pt idx="1">
                  <c:v>42.07166798919455</c:v>
                </c:pt>
                <c:pt idx="2">
                  <c:v>33.689261697434844</c:v>
                </c:pt>
                <c:pt idx="3">
                  <c:v>28.68546186042151</c:v>
                </c:pt>
                <c:pt idx="4">
                  <c:v>37.88159370500526</c:v>
                </c:pt>
                <c:pt idx="5">
                  <c:v>39.359288278563845</c:v>
                </c:pt>
                <c:pt idx="6">
                  <c:v>36.49833890744135</c:v>
                </c:pt>
                <c:pt idx="7">
                  <c:v>35.15838061976783</c:v>
                </c:pt>
                <c:pt idx="8">
                  <c:v>38.631995136416805</c:v>
                </c:pt>
                <c:pt idx="9">
                  <c:v>35.94569893214544</c:v>
                </c:pt>
                <c:pt idx="10">
                  <c:v>30.727636656122133</c:v>
                </c:pt>
                <c:pt idx="11">
                  <c:v>38.5378156163317</c:v>
                </c:pt>
                <c:pt idx="12">
                  <c:v>46.10653505729812</c:v>
                </c:pt>
                <c:pt idx="13">
                  <c:v>31.41332960448167</c:v>
                </c:pt>
                <c:pt idx="14">
                  <c:v>38.526617802163734</c:v>
                </c:pt>
                <c:pt idx="15">
                  <c:v>33.59359823201604</c:v>
                </c:pt>
                <c:pt idx="16">
                  <c:v>43.88609946328319</c:v>
                </c:pt>
                <c:pt idx="17">
                  <c:v>38.165948655516424</c:v>
                </c:pt>
                <c:pt idx="18">
                  <c:v>50.88027047713301</c:v>
                </c:pt>
                <c:pt idx="19">
                  <c:v>39.98143668750646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合理用药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d2-fa4c-0199-738de00e46d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d2-fa4c-0199-738de00e46d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d2-fa4c-0199-738de00e46d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d2-fa4c-0199-738de00e46d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d2-fa4c-0199-738de00e46d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d2-fa4c-0199-738de00e46d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d2-fa4c-0199-738de00e46d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d2-fa4c-0199-738de00e46d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d2-fa4c-0199-738de00e46d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d2-fa4c-0199-738de00e46d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d2-fa4c-0199-738de00e46d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d2-fa4c-0199-738de00e46d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d2-fa4c-0199-738de00e46d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d2-fa4c-0199-738de00e46d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d2-fa4c-0199-738de00e46d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d2-fa4c-0199-738de00e46d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d2-fa4c-0199-738de00e46d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d2-fa4c-0199-738de00e46d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d2-fa4c-0199-738de00e46d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8d2-fa4c-0199-738de00e46d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33.38667832852081</c:v>
                </c:pt>
                <c:pt idx="1">
                  <c:v>72.58078451128684</c:v>
                </c:pt>
                <c:pt idx="2">
                  <c:v>74.81295503012005</c:v>
                </c:pt>
                <c:pt idx="3">
                  <c:v>43.591451711183076</c:v>
                </c:pt>
                <c:pt idx="4">
                  <c:v>49.724951940662116</c:v>
                </c:pt>
                <c:pt idx="5">
                  <c:v>65.5666282898079</c:v>
                </c:pt>
                <c:pt idx="6">
                  <c:v>35.40045121202298</c:v>
                </c:pt>
                <c:pt idx="7">
                  <c:v>61.01288246599453</c:v>
                </c:pt>
                <c:pt idx="8">
                  <c:v>70.49435291444117</c:v>
                </c:pt>
                <c:pt idx="9">
                  <c:v>53.43590545403432</c:v>
                </c:pt>
                <c:pt idx="10">
                  <c:v>67.30581764917349</c:v>
                </c:pt>
                <c:pt idx="11">
                  <c:v>42.16596044881198</c:v>
                </c:pt>
                <c:pt idx="12">
                  <c:v>40.72795348596242</c:v>
                </c:pt>
                <c:pt idx="13">
                  <c:v>41.82556010176968</c:v>
                </c:pt>
                <c:pt idx="14">
                  <c:v>58.587670236858365</c:v>
                </c:pt>
                <c:pt idx="15">
                  <c:v>65.78746787378348</c:v>
                </c:pt>
                <c:pt idx="16">
                  <c:v>58.518120343904506</c:v>
                </c:pt>
                <c:pt idx="17">
                  <c:v>19.59644895972469</c:v>
                </c:pt>
                <c:pt idx="18">
                  <c:v>40.534372784472644</c:v>
                </c:pt>
                <c:pt idx="19">
                  <c:v>28.647184785498336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70.10272687590162</c:v>
                </c:pt>
                <c:pt idx="1">
                  <c:v>57.439067407476145</c:v>
                </c:pt>
                <c:pt idx="2">
                  <c:v>57.14176278521814</c:v>
                </c:pt>
                <c:pt idx="3">
                  <c:v>57.0547247727249</c:v>
                </c:pt>
                <c:pt idx="4">
                  <c:v>55.84059982008003</c:v>
                </c:pt>
                <c:pt idx="5">
                  <c:v>54.97628499834724</c:v>
                </c:pt>
                <c:pt idx="6">
                  <c:v>54.58055185314215</c:v>
                </c:pt>
                <c:pt idx="7">
                  <c:v>54.554769488317234</c:v>
                </c:pt>
                <c:pt idx="8">
                  <c:v>54.43335165686502</c:v>
                </c:pt>
                <c:pt idx="9">
                  <c:v>54.155892312094544</c:v>
                </c:pt>
                <c:pt idx="10">
                  <c:v>53.48646078116932</c:v>
                </c:pt>
                <c:pt idx="11">
                  <c:v>53.15717073009361</c:v>
                </c:pt>
                <c:pt idx="12">
                  <c:v>53.14737011409985</c:v>
                </c:pt>
                <c:pt idx="13">
                  <c:v>52.853542883241346</c:v>
                </c:pt>
                <c:pt idx="14">
                  <c:v>51.3374358080178</c:v>
                </c:pt>
                <c:pt idx="15">
                  <c:v>51.10671617785982</c:v>
                </c:pt>
                <c:pt idx="16">
                  <c:v>50.81323341828407</c:v>
                </c:pt>
                <c:pt idx="17">
                  <c:v>50.37363230102019</c:v>
                </c:pt>
                <c:pt idx="18">
                  <c:v>50.257544928536134</c:v>
                </c:pt>
                <c:pt idx="19">
                  <c:v>49.59964123346576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c4-573b-c7d7-6c5fca6d68e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4c4-573b-c7d7-6c5fca6d68e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c4-573b-c7d7-6c5fca6d68e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c4-573b-c7d7-6c5fca6d68e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4c4-573b-c7d7-6c5fca6d68e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c4-573b-c7d7-6c5fca6d68e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4c4-573b-c7d7-6c5fca6d68e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4c4-573b-c7d7-6c5fca6d68e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4c4-573b-c7d7-6c5fca6d68e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4c4-573b-c7d7-6c5fca6d68e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4c4-573b-c7d7-6c5fca6d68e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4c4-573b-c7d7-6c5fca6d68e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4c4-573b-c7d7-6c5fca6d68e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4c4-573b-c7d7-6c5fca6d68e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4c4-573b-c7d7-6c5fca6d68e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4c4-573b-c7d7-6c5fca6d68e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4c4-573b-c7d7-6c5fca6d68e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4c4-573b-c7d7-6c5fca6d68e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4c4-573b-c7d7-6c5fca6d68e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4c4-573b-c7d7-6c5fca6d68e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35.655759358266934</c:v>
                </c:pt>
                <c:pt idx="1">
                  <c:v>25.75631241488444</c:v>
                </c:pt>
                <c:pt idx="2">
                  <c:v>25.235234628650765</c:v>
                </c:pt>
                <c:pt idx="3">
                  <c:v>21.190143376340576</c:v>
                </c:pt>
                <c:pt idx="4">
                  <c:v>25.72417999723595</c:v>
                </c:pt>
                <c:pt idx="5">
                  <c:v>26.13012548748502</c:v>
                </c:pt>
                <c:pt idx="6">
                  <c:v>28.609229139769468</c:v>
                </c:pt>
                <c:pt idx="7">
                  <c:v>17.665278243325254</c:v>
                </c:pt>
                <c:pt idx="8">
                  <c:v>22.353523004666002</c:v>
                </c:pt>
                <c:pt idx="9">
                  <c:v>13.235211029760595</c:v>
                </c:pt>
                <c:pt idx="10">
                  <c:v>23.792757371113872</c:v>
                </c:pt>
                <c:pt idx="11">
                  <c:v>35.03219455646693</c:v>
                </c:pt>
                <c:pt idx="12">
                  <c:v>18.58984764048998</c:v>
                </c:pt>
                <c:pt idx="13">
                  <c:v>16.101838502087723</c:v>
                </c:pt>
                <c:pt idx="14">
                  <c:v>26.990243621314345</c:v>
                </c:pt>
                <c:pt idx="15">
                  <c:v>24.283050091437506</c:v>
                </c:pt>
                <c:pt idx="16">
                  <c:v>22.822269961248917</c:v>
                </c:pt>
                <c:pt idx="17">
                  <c:v>26.99232794157781</c:v>
                </c:pt>
                <c:pt idx="18">
                  <c:v>15.494953116637953</c:v>
                </c:pt>
                <c:pt idx="19">
                  <c:v>22.829912549091066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f4-562e-4014-e30b933e9ee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f4-562e-4014-e30b933e9ee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f4-562e-4014-e30b933e9ee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5f4-562e-4014-e30b933e9ee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f4-562e-4014-e30b933e9ee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f4-562e-4014-e30b933e9ee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f4-562e-4014-e30b933e9ee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f4-562e-4014-e30b933e9ee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5f4-562e-4014-e30b933e9ee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5f4-562e-4014-e30b933e9ee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5f4-562e-4014-e30b933e9ee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5f4-562e-4014-e30b933e9ee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5f4-562e-4014-e30b933e9ee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5f4-562e-4014-e30b933e9ee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5f4-562e-4014-e30b933e9ee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5f4-562e-4014-e30b933e9ee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5f4-562e-4014-e30b933e9ee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5f4-562e-4014-e30b933e9ee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5f4-562e-4014-e30b933e9ee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5f4-562e-4014-e30b933e9ee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47.119705554680856</c:v>
                </c:pt>
                <c:pt idx="1">
                  <c:v>44.74411400754568</c:v>
                </c:pt>
                <c:pt idx="2">
                  <c:v>50.783140627308825</c:v>
                </c:pt>
                <c:pt idx="3">
                  <c:v>49.941476465766826</c:v>
                </c:pt>
                <c:pt idx="4">
                  <c:v>51.673541952220944</c:v>
                </c:pt>
                <c:pt idx="5">
                  <c:v>58.24218639416558</c:v>
                </c:pt>
                <c:pt idx="6">
                  <c:v>30.23280760201692</c:v>
                </c:pt>
                <c:pt idx="7">
                  <c:v>44.37869198043833</c:v>
                </c:pt>
                <c:pt idx="8">
                  <c:v>68.14761864006834</c:v>
                </c:pt>
                <c:pt idx="9">
                  <c:v>51.44100062777732</c:v>
                </c:pt>
                <c:pt idx="10">
                  <c:v>68.80419721318411</c:v>
                </c:pt>
                <c:pt idx="11">
                  <c:v>56.582723684745744</c:v>
                </c:pt>
                <c:pt idx="12">
                  <c:v>52.75021769150418</c:v>
                </c:pt>
                <c:pt idx="13">
                  <c:v>41.29213210120227</c:v>
                </c:pt>
                <c:pt idx="14">
                  <c:v>45.12243228168339</c:v>
                </c:pt>
                <c:pt idx="15">
                  <c:v>59.51836175692998</c:v>
                </c:pt>
                <c:pt idx="16">
                  <c:v>73.6648607123021</c:v>
                </c:pt>
                <c:pt idx="17">
                  <c:v>49.1264220635559</c:v>
                </c:pt>
                <c:pt idx="18">
                  <c:v>42.175987024336024</c:v>
                </c:pt>
                <c:pt idx="19">
                  <c:v>45.42939021412095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e1-6867-0455-5db03e7b3c0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e1-6867-0455-5db03e7b3c0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e1-6867-0455-5db03e7b3c0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e1-6867-0455-5db03e7b3c0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e1-6867-0455-5db03e7b3c0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e1-6867-0455-5db03e7b3c0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e1-6867-0455-5db03e7b3c0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2e1-6867-0455-5db03e7b3c0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e1-6867-0455-5db03e7b3c0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2e1-6867-0455-5db03e7b3c0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2e1-6867-0455-5db03e7b3c0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2e1-6867-0455-5db03e7b3c0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2e1-6867-0455-5db03e7b3c0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2e1-6867-0455-5db03e7b3c0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2e1-6867-0455-5db03e7b3c0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2e1-6867-0455-5db03e7b3c0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2e1-6867-0455-5db03e7b3c0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2e1-6867-0455-5db03e7b3c0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2e1-6867-0455-5db03e7b3c0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2e1-6867-0455-5db03e7b3c0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51.794163496728665</c:v>
                </c:pt>
                <c:pt idx="1">
                  <c:v>50.75849729532714</c:v>
                </c:pt>
                <c:pt idx="2">
                  <c:v>53.4500643113515</c:v>
                </c:pt>
                <c:pt idx="3">
                  <c:v>46.36986293160194</c:v>
                </c:pt>
                <c:pt idx="4">
                  <c:v>45.444356408933366</c:v>
                </c:pt>
                <c:pt idx="5">
                  <c:v>51.43352395230481</c:v>
                </c:pt>
                <c:pt idx="6">
                  <c:v>53.81178893275821</c:v>
                </c:pt>
                <c:pt idx="7">
                  <c:v>51.89012283394955</c:v>
                </c:pt>
                <c:pt idx="8">
                  <c:v>38.64736567504631</c:v>
                </c:pt>
                <c:pt idx="9">
                  <c:v>42.52211461130988</c:v>
                </c:pt>
                <c:pt idx="10">
                  <c:v>53.688533474259906</c:v>
                </c:pt>
                <c:pt idx="11">
                  <c:v>58.44455005050135</c:v>
                </c:pt>
                <c:pt idx="12">
                  <c:v>49.203360249031284</c:v>
                </c:pt>
                <c:pt idx="13">
                  <c:v>54.44665752949831</c:v>
                </c:pt>
                <c:pt idx="14">
                  <c:v>45.33748558215124</c:v>
                </c:pt>
                <c:pt idx="15">
                  <c:v>43.289041208293526</c:v>
                </c:pt>
                <c:pt idx="16">
                  <c:v>49.202916590295736</c:v>
                </c:pt>
                <c:pt idx="17">
                  <c:v>54.0771090299728</c:v>
                </c:pt>
                <c:pt idx="18">
                  <c:v>64.26483771475763</c:v>
                </c:pt>
                <c:pt idx="19">
                  <c:v>56.53139564644016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57-4cf1-4326-157da723cf9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57-4cf1-4326-157da723cf9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57-4cf1-4326-157da723cf9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57-4cf1-4326-157da723cf9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57-4cf1-4326-157da723cf9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57-4cf1-4326-157da723cf9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57-4cf1-4326-157da723cf9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57-4cf1-4326-157da723cf9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57-4cf1-4326-157da723cf9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357-4cf1-4326-157da723cf9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357-4cf1-4326-157da723cf9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357-4cf1-4326-157da723cf9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357-4cf1-4326-157da723cf9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357-4cf1-4326-157da723cf9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357-4cf1-4326-157da723cf9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357-4cf1-4326-157da723cf9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357-4cf1-4326-157da723cf9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357-4cf1-4326-157da723cf9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357-4cf1-4326-157da723cf9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357-4cf1-4326-157da723cf9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60.05907478876938</c:v>
                </c:pt>
                <c:pt idx="1">
                  <c:v>45.33804967809072</c:v>
                </c:pt>
                <c:pt idx="2">
                  <c:v>50.270042261919414</c:v>
                </c:pt>
                <c:pt idx="3">
                  <c:v>51.5202468386945</c:v>
                </c:pt>
                <c:pt idx="4">
                  <c:v>49.473979293557576</c:v>
                </c:pt>
                <c:pt idx="5">
                  <c:v>49.589091375787156</c:v>
                </c:pt>
                <c:pt idx="6">
                  <c:v>45.918615315711484</c:v>
                </c:pt>
                <c:pt idx="7">
                  <c:v>40.581309159890594</c:v>
                </c:pt>
                <c:pt idx="8">
                  <c:v>46.57706232569602</c:v>
                </c:pt>
                <c:pt idx="9">
                  <c:v>44.08266222427566</c:v>
                </c:pt>
                <c:pt idx="10">
                  <c:v>49.200655517239326</c:v>
                </c:pt>
                <c:pt idx="11">
                  <c:v>50.45560390410994</c:v>
                </c:pt>
                <c:pt idx="12">
                  <c:v>39.66806632463287</c:v>
                </c:pt>
                <c:pt idx="13">
                  <c:v>42.65404996231305</c:v>
                </c:pt>
                <c:pt idx="14">
                  <c:v>22.978867076818755</c:v>
                </c:pt>
                <c:pt idx="15">
                  <c:v>42.61489575548828</c:v>
                </c:pt>
                <c:pt idx="16">
                  <c:v>51.49985352128741</c:v>
                </c:pt>
                <c:pt idx="17">
                  <c:v>57.80427016089645</c:v>
                </c:pt>
                <c:pt idx="18">
                  <c:v>47.055595528229794</c:v>
                </c:pt>
                <c:pt idx="19">
                  <c:v>52.71415411717456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15-c61c-8036-301cfbfd617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15-c61c-8036-301cfbfd617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15-c61c-8036-301cfbfd617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15-c61c-8036-301cfbfd617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15-c61c-8036-301cfbfd617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15-c61c-8036-301cfbfd617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15-c61c-8036-301cfbfd617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15-c61c-8036-301cfbfd617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15-c61c-8036-301cfbfd617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15-c61c-8036-301cfbfd617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15-c61c-8036-301cfbfd617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a15-c61c-8036-301cfbfd617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15-c61c-8036-301cfbfd617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a15-c61c-8036-301cfbfd617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15-c61c-8036-301cfbfd617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a15-c61c-8036-301cfbfd617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15-c61c-8036-301cfbfd617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a15-c61c-8036-301cfbfd617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15-c61c-8036-301cfbfd617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a15-c61c-8036-301cfbfd617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9.559228059961196</c:v>
                </c:pt>
                <c:pt idx="1">
                  <c:v>35.89610991140409</c:v>
                </c:pt>
                <c:pt idx="2">
                  <c:v>18.22412605021536</c:v>
                </c:pt>
                <c:pt idx="3">
                  <c:v>4.729718525131668</c:v>
                </c:pt>
                <c:pt idx="4">
                  <c:v>41.12187550715768</c:v>
                </c:pt>
                <c:pt idx="5">
                  <c:v>3.6472836163705975</c:v>
                </c:pt>
                <c:pt idx="6">
                  <c:v>7.847929436596462</c:v>
                </c:pt>
                <c:pt idx="7">
                  <c:v>4.793051701092182</c:v>
                </c:pt>
                <c:pt idx="8">
                  <c:v>28.336431019676546</c:v>
                </c:pt>
                <c:pt idx="9">
                  <c:v>6.347452624081665</c:v>
                </c:pt>
                <c:pt idx="10">
                  <c:v>6.753641732239685</c:v>
                </c:pt>
                <c:pt idx="11">
                  <c:v>3.472069517249504</c:v>
                </c:pt>
                <c:pt idx="12">
                  <c:v>27.238631754078714</c:v>
                </c:pt>
                <c:pt idx="13">
                  <c:v>4.606162446300871</c:v>
                </c:pt>
                <c:pt idx="14">
                  <c:v>11.839469608396618</c:v>
                </c:pt>
                <c:pt idx="15">
                  <c:v>5.2064820915668815</c:v>
                </c:pt>
                <c:pt idx="16">
                  <c:v>25.896974700696326</c:v>
                </c:pt>
                <c:pt idx="17">
                  <c:v>6.119602172613776</c:v>
                </c:pt>
                <c:pt idx="18">
                  <c:v>4.3722632836240765</c:v>
                </c:pt>
                <c:pt idx="19">
                  <c:v>2.874286572189229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a7-0e36-0591-01a8d52f7f0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a7-0e36-0591-01a8d52f7f0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a7-0e36-0591-01a8d52f7f0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a7-0e36-0591-01a8d52f7f0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a7-0e36-0591-01a8d52f7f0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a7-0e36-0591-01a8d52f7f0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a7-0e36-0591-01a8d52f7f0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9a7-0e36-0591-01a8d52f7f0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a7-0e36-0591-01a8d52f7f0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9a7-0e36-0591-01a8d52f7f0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a7-0e36-0591-01a8d52f7f0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9a7-0e36-0591-01a8d52f7f0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a7-0e36-0591-01a8d52f7f0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9a7-0e36-0591-01a8d52f7f0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a7-0e36-0591-01a8d52f7f0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9a7-0e36-0591-01a8d52f7f0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a7-0e36-0591-01a8d52f7f0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9a7-0e36-0591-01a8d52f7f0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a7-0e36-0591-01a8d52f7f0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9a7-0e36-0591-01a8d52f7f0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45.12149527642613</c:v>
                </c:pt>
                <c:pt idx="1">
                  <c:v>50.81323341828407</c:v>
                </c:pt>
                <c:pt idx="2">
                  <c:v>42.35513962317865</c:v>
                </c:pt>
                <c:pt idx="3">
                  <c:v>32.159399796194144</c:v>
                </c:pt>
                <c:pt idx="4">
                  <c:v>40.97149646495198</c:v>
                </c:pt>
                <c:pt idx="5">
                  <c:v>27.360189641330518</c:v>
                </c:pt>
                <c:pt idx="6">
                  <c:v>36.5340695063253</c:v>
                </c:pt>
                <c:pt idx="7">
                  <c:v>38.90722689195086</c:v>
                </c:pt>
                <c:pt idx="8">
                  <c:v>44.733991484619416</c:v>
                </c:pt>
                <c:pt idx="9">
                  <c:v>42.049526035777255</c:v>
                </c:pt>
                <c:pt idx="10">
                  <c:v>27.925577162284377</c:v>
                </c:pt>
                <c:pt idx="11">
                  <c:v>32.312104527365086</c:v>
                </c:pt>
                <c:pt idx="12">
                  <c:v>43.110858563355734</c:v>
                </c:pt>
                <c:pt idx="13">
                  <c:v>37.008192636167244</c:v>
                </c:pt>
                <c:pt idx="14">
                  <c:v>55.84059982008003</c:v>
                </c:pt>
                <c:pt idx="15">
                  <c:v>42.51583637499683</c:v>
                </c:pt>
                <c:pt idx="16">
                  <c:v>37.95414749427009</c:v>
                </c:pt>
                <c:pt idx="17">
                  <c:v>40.63268055138522</c:v>
                </c:pt>
                <c:pt idx="18">
                  <c:v>45.97997569368683</c:v>
                </c:pt>
                <c:pt idx="19">
                  <c:v>47.74216223936582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a7-c3a1-e54f-5d9a799c903f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9a7-c3a1-e54f-5d9a799c903f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a7-c3a1-e54f-5d9a799c903f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a7-c3a1-e54f-5d9a799c903f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a7-c3a1-e54f-5d9a799c903f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9a7-c3a1-e54f-5d9a799c903f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9a7-c3a1-e54f-5d9a799c903f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a7-c3a1-e54f-5d9a799c903f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a7-c3a1-e54f-5d9a799c903f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9a7-c3a1-e54f-5d9a799c903f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9a7-c3a1-e54f-5d9a799c903f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9a7-c3a1-e54f-5d9a799c903f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9a7-c3a1-e54f-5d9a799c903f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9a7-c3a1-e54f-5d9a799c903f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9a7-c3a1-e54f-5d9a799c903f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9a7-c3a1-e54f-5d9a799c903f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9a7-c3a1-e54f-5d9a799c903f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9a7-c3a1-e54f-5d9a799c903f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9a7-c3a1-e54f-5d9a799c903f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9a7-c3a1-e54f-5d9a799c903f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36.39491564782057</c:v>
                </c:pt>
                <c:pt idx="1">
                  <c:v>43.88609946328319</c:v>
                </c:pt>
                <c:pt idx="2">
                  <c:v>50.27853666411523</c:v>
                </c:pt>
                <c:pt idx="3">
                  <c:v>26.232691760226086</c:v>
                </c:pt>
                <c:pt idx="4">
                  <c:v>44.9558557936254</c:v>
                </c:pt>
                <c:pt idx="5">
                  <c:v>46.027339554523714</c:v>
                </c:pt>
                <c:pt idx="6">
                  <c:v>27.65411729688569</c:v>
                </c:pt>
                <c:pt idx="7">
                  <c:v>39.11675296150676</c:v>
                </c:pt>
                <c:pt idx="8">
                  <c:v>46.49043204853246</c:v>
                </c:pt>
                <c:pt idx="9">
                  <c:v>46.528746951998144</c:v>
                </c:pt>
                <c:pt idx="10">
                  <c:v>29.654528637916695</c:v>
                </c:pt>
                <c:pt idx="11">
                  <c:v>28.521171524764807</c:v>
                </c:pt>
                <c:pt idx="12">
                  <c:v>31.891672212685055</c:v>
                </c:pt>
                <c:pt idx="13">
                  <c:v>28.238640307824113</c:v>
                </c:pt>
                <c:pt idx="14">
                  <c:v>37.88159370500526</c:v>
                </c:pt>
                <c:pt idx="15">
                  <c:v>37.675704453397195</c:v>
                </c:pt>
                <c:pt idx="16">
                  <c:v>48.85781462098681</c:v>
                </c:pt>
                <c:pt idx="17">
                  <c:v>26.634745927566982</c:v>
                </c:pt>
                <c:pt idx="18">
                  <c:v>32.72724153326626</c:v>
                </c:pt>
                <c:pt idx="19">
                  <c:v>37.611823878180495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服务流程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008-e922-29ee-d91fbea9d42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08-e922-29ee-d91fbea9d42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08-e922-29ee-d91fbea9d42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008-e922-29ee-d91fbea9d42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08-e922-29ee-d91fbea9d42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08-e922-29ee-d91fbea9d42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08-e922-29ee-d91fbea9d42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008-e922-29ee-d91fbea9d42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008-e922-29ee-d91fbea9d42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008-e922-29ee-d91fbea9d42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008-e922-29ee-d91fbea9d42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008-e922-29ee-d91fbea9d42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008-e922-29ee-d91fbea9d42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008-e922-29ee-d91fbea9d42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008-e922-29ee-d91fbea9d42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008-e922-29ee-d91fbea9d42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008-e922-29ee-d91fbea9d42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008-e922-29ee-d91fbea9d42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008-e922-29ee-d91fbea9d42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008-e922-29ee-d91fbea9d42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66.66478940006469</c:v>
                </c:pt>
                <c:pt idx="1">
                  <c:v>58.518120343904506</c:v>
                </c:pt>
                <c:pt idx="2">
                  <c:v>49.289176481029244</c:v>
                </c:pt>
                <c:pt idx="3">
                  <c:v>33.104954289023325</c:v>
                </c:pt>
                <c:pt idx="4">
                  <c:v>54.93836893428145</c:v>
                </c:pt>
                <c:pt idx="5">
                  <c:v>33.95929842632668</c:v>
                </c:pt>
                <c:pt idx="6">
                  <c:v>65.0288617336075</c:v>
                </c:pt>
                <c:pt idx="7">
                  <c:v>57.90213466405052</c:v>
                </c:pt>
                <c:pt idx="8">
                  <c:v>54.24541912997847</c:v>
                </c:pt>
                <c:pt idx="9">
                  <c:v>70.17125100940298</c:v>
                </c:pt>
                <c:pt idx="10">
                  <c:v>38.93958096927032</c:v>
                </c:pt>
                <c:pt idx="11">
                  <c:v>46.3299224423767</c:v>
                </c:pt>
                <c:pt idx="12">
                  <c:v>41.77756982843596</c:v>
                </c:pt>
                <c:pt idx="13">
                  <c:v>57.92097958348569</c:v>
                </c:pt>
                <c:pt idx="14">
                  <c:v>49.724951940662116</c:v>
                </c:pt>
                <c:pt idx="15">
                  <c:v>67.08787104150066</c:v>
                </c:pt>
                <c:pt idx="16">
                  <c:v>57.25513555124419</c:v>
                </c:pt>
                <c:pt idx="17">
                  <c:v>69.58284561419968</c:v>
                </c:pt>
                <c:pt idx="18">
                  <c:v>53.0874676637678</c:v>
                </c:pt>
                <c:pt idx="19">
                  <c:v>69.89625628515114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72.21803595859559</c:v>
                </c:pt>
                <c:pt idx="1">
                  <c:v>66.88698760731768</c:v>
                </c:pt>
                <c:pt idx="2">
                  <c:v>66.8736895068678</c:v>
                </c:pt>
                <c:pt idx="3">
                  <c:v>59.97955418867768</c:v>
                </c:pt>
                <c:pt idx="4">
                  <c:v>57.81962633465638</c:v>
                </c:pt>
                <c:pt idx="5">
                  <c:v>57.34936134516204</c:v>
                </c:pt>
                <c:pt idx="6">
                  <c:v>57.23880328989457</c:v>
                </c:pt>
                <c:pt idx="7">
                  <c:v>56.95399030456696</c:v>
                </c:pt>
                <c:pt idx="8">
                  <c:v>55.840243165956586</c:v>
                </c:pt>
                <c:pt idx="9">
                  <c:v>54.07386211269544</c:v>
                </c:pt>
                <c:pt idx="10">
                  <c:v>52.16678443550683</c:v>
                </c:pt>
                <c:pt idx="11">
                  <c:v>51.148117363608286</c:v>
                </c:pt>
                <c:pt idx="12">
                  <c:v>51.05279774069006</c:v>
                </c:pt>
                <c:pt idx="13">
                  <c:v>49.40864584186334</c:v>
                </c:pt>
                <c:pt idx="14">
                  <c:v>48.937727601505294</c:v>
                </c:pt>
                <c:pt idx="15">
                  <c:v>48.47606606555822</c:v>
                </c:pt>
                <c:pt idx="16">
                  <c:v>47.9337057847014</c:v>
                </c:pt>
                <c:pt idx="17">
                  <c:v>47.86247479805829</c:v>
                </c:pt>
                <c:pt idx="18">
                  <c:v>47.83464498143092</c:v>
                </c:pt>
                <c:pt idx="19">
                  <c:v>47.09352390949019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7e-0efe-9a8b-85d0b9a6377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7e-0efe-9a8b-85d0b9a6377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7e-0efe-9a8b-85d0b9a6377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7e-0efe-9a8b-85d0b9a6377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7e-0efe-9a8b-85d0b9a6377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17e-0efe-9a8b-85d0b9a6377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7e-0efe-9a8b-85d0b9a6377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7e-0efe-9a8b-85d0b9a6377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7e-0efe-9a8b-85d0b9a6377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17e-0efe-9a8b-85d0b9a6377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17e-0efe-9a8b-85d0b9a6377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17e-0efe-9a8b-85d0b9a6377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17e-0efe-9a8b-85d0b9a6377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17e-0efe-9a8b-85d0b9a6377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17e-0efe-9a8b-85d0b9a6377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17e-0efe-9a8b-85d0b9a6377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17e-0efe-9a8b-85d0b9a6377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17e-0efe-9a8b-85d0b9a6377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17e-0efe-9a8b-85d0b9a6377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17e-0efe-9a8b-85d0b9a6377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19.440408201944745</c:v>
                </c:pt>
                <c:pt idx="1">
                  <c:v>13.200194736168228</c:v>
                </c:pt>
                <c:pt idx="2">
                  <c:v>39.90282418108755</c:v>
                </c:pt>
                <c:pt idx="3">
                  <c:v>24.830385350709793</c:v>
                </c:pt>
                <c:pt idx="4">
                  <c:v>25.235234628650765</c:v>
                </c:pt>
                <c:pt idx="5">
                  <c:v>22.822269961248917</c:v>
                </c:pt>
                <c:pt idx="6">
                  <c:v>13.235211029760595</c:v>
                </c:pt>
                <c:pt idx="7">
                  <c:v>22.353523004666002</c:v>
                </c:pt>
                <c:pt idx="8">
                  <c:v>20.710711451964308</c:v>
                </c:pt>
                <c:pt idx="9">
                  <c:v>26.13012548748502</c:v>
                </c:pt>
                <c:pt idx="10">
                  <c:v>32.43799282738998</c:v>
                </c:pt>
                <c:pt idx="11">
                  <c:v>25.72417999723595</c:v>
                </c:pt>
                <c:pt idx="12">
                  <c:v>25.82809193949263</c:v>
                </c:pt>
                <c:pt idx="13">
                  <c:v>3.4891164258022975</c:v>
                </c:pt>
                <c:pt idx="14">
                  <c:v>25.75631241488444</c:v>
                </c:pt>
                <c:pt idx="15">
                  <c:v>27.491261950537222</c:v>
                </c:pt>
                <c:pt idx="16">
                  <c:v>8.791682080844422</c:v>
                </c:pt>
                <c:pt idx="17">
                  <c:v>21.602360450674578</c:v>
                </c:pt>
                <c:pt idx="18">
                  <c:v>39.883887559494944</c:v>
                </c:pt>
                <c:pt idx="19">
                  <c:v>24.227014969227696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ac-fcbc-38de-4a182633e8f2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aac-fcbc-38de-4a182633e8f2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ac-fcbc-38de-4a182633e8f2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ac-fcbc-38de-4a182633e8f2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ac-fcbc-38de-4a182633e8f2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ac-fcbc-38de-4a182633e8f2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ac-fcbc-38de-4a182633e8f2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aac-fcbc-38de-4a182633e8f2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aac-fcbc-38de-4a182633e8f2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aac-fcbc-38de-4a182633e8f2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aac-fcbc-38de-4a182633e8f2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aac-fcbc-38de-4a182633e8f2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aac-fcbc-38de-4a182633e8f2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aac-fcbc-38de-4a182633e8f2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aac-fcbc-38de-4a182633e8f2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aac-fcbc-38de-4a182633e8f2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aac-fcbc-38de-4a182633e8f2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aac-fcbc-38de-4a182633e8f2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aac-fcbc-38de-4a182633e8f2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aac-fcbc-38de-4a182633e8f2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47.29026090968744</c:v>
                </c:pt>
                <c:pt idx="1">
                  <c:v>69.12797969419638</c:v>
                </c:pt>
                <c:pt idx="2">
                  <c:v>44.0153355620343</c:v>
                </c:pt>
                <c:pt idx="3">
                  <c:v>36.09277206325813</c:v>
                </c:pt>
                <c:pt idx="4">
                  <c:v>50.783140627308825</c:v>
                </c:pt>
                <c:pt idx="5">
                  <c:v>73.6648607123021</c:v>
                </c:pt>
                <c:pt idx="6">
                  <c:v>51.44100062777732</c:v>
                </c:pt>
                <c:pt idx="7">
                  <c:v>68.14761864006834</c:v>
                </c:pt>
                <c:pt idx="8">
                  <c:v>36.30824229403514</c:v>
                </c:pt>
                <c:pt idx="9">
                  <c:v>58.24218639416558</c:v>
                </c:pt>
                <c:pt idx="10">
                  <c:v>54.58140185201342</c:v>
                </c:pt>
                <c:pt idx="11">
                  <c:v>51.673541952220944</c:v>
                </c:pt>
                <c:pt idx="12">
                  <c:v>47.51330217489818</c:v>
                </c:pt>
                <c:pt idx="13">
                  <c:v>38.631517468744136</c:v>
                </c:pt>
                <c:pt idx="14">
                  <c:v>44.74411400754568</c:v>
                </c:pt>
                <c:pt idx="15">
                  <c:v>57.74572179952918</c:v>
                </c:pt>
                <c:pt idx="16">
                  <c:v>48.61393911457596</c:v>
                </c:pt>
                <c:pt idx="17">
                  <c:v>45.475007054520376</c:v>
                </c:pt>
                <c:pt idx="18">
                  <c:v>51.18820505202112</c:v>
                </c:pt>
                <c:pt idx="19">
                  <c:v>57.43345714450981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93-4e2e-1eb0-dd301c0ace4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3-4e2e-1eb0-dd301c0ace4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93-4e2e-1eb0-dd301c0ace4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93-4e2e-1eb0-dd301c0ace4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93-4e2e-1eb0-dd301c0ace4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93-4e2e-1eb0-dd301c0ace4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93-4e2e-1eb0-dd301c0ace4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93-4e2e-1eb0-dd301c0ace4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93-4e2e-1eb0-dd301c0ace4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93-4e2e-1eb0-dd301c0ace4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593-4e2e-1eb0-dd301c0ace4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93-4e2e-1eb0-dd301c0ace4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593-4e2e-1eb0-dd301c0ace4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593-4e2e-1eb0-dd301c0ace4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593-4e2e-1eb0-dd301c0ace4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593-4e2e-1eb0-dd301c0ace4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593-4e2e-1eb0-dd301c0ace4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593-4e2e-1eb0-dd301c0ace4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593-4e2e-1eb0-dd301c0ace4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593-4e2e-1eb0-dd301c0ace4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38.35021134095635</c:v>
                </c:pt>
                <c:pt idx="1">
                  <c:v>50.61192879312213</c:v>
                </c:pt>
                <c:pt idx="2">
                  <c:v>48.92421768635385</c:v>
                </c:pt>
                <c:pt idx="3">
                  <c:v>48.88777822240002</c:v>
                </c:pt>
                <c:pt idx="4">
                  <c:v>53.4500643113515</c:v>
                </c:pt>
                <c:pt idx="5">
                  <c:v>49.202916590295736</c:v>
                </c:pt>
                <c:pt idx="6">
                  <c:v>42.52211461130988</c:v>
                </c:pt>
                <c:pt idx="7">
                  <c:v>38.64736567504631</c:v>
                </c:pt>
                <c:pt idx="8">
                  <c:v>63.164174877567085</c:v>
                </c:pt>
                <c:pt idx="9">
                  <c:v>51.43352395230481</c:v>
                </c:pt>
                <c:pt idx="10">
                  <c:v>46.21870575821888</c:v>
                </c:pt>
                <c:pt idx="11">
                  <c:v>45.444356408933366</c:v>
                </c:pt>
                <c:pt idx="12">
                  <c:v>68.84838999472922</c:v>
                </c:pt>
                <c:pt idx="13">
                  <c:v>52.48215644686613</c:v>
                </c:pt>
                <c:pt idx="14">
                  <c:v>50.75849729532714</c:v>
                </c:pt>
                <c:pt idx="15">
                  <c:v>56.69461773715861</c:v>
                </c:pt>
                <c:pt idx="16">
                  <c:v>53.59913096327622</c:v>
                </c:pt>
                <c:pt idx="17">
                  <c:v>52.80067161641494</c:v>
                </c:pt>
                <c:pt idx="18">
                  <c:v>53.29271727659434</c:v>
                </c:pt>
                <c:pt idx="19">
                  <c:v>40.8263302248906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90-865f-bcd8-681b1eb88af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90-865f-bcd8-681b1eb88af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90-865f-bcd8-681b1eb88af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90-865f-bcd8-681b1eb88af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90-865f-bcd8-681b1eb88af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90-865f-bcd8-681b1eb88af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90-865f-bcd8-681b1eb88af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90-865f-bcd8-681b1eb88af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90-865f-bcd8-681b1eb88af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890-865f-bcd8-681b1eb88af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890-865f-bcd8-681b1eb88af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890-865f-bcd8-681b1eb88af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890-865f-bcd8-681b1eb88af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890-865f-bcd8-681b1eb88af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890-865f-bcd8-681b1eb88af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890-865f-bcd8-681b1eb88af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890-865f-bcd8-681b1eb88af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890-865f-bcd8-681b1eb88af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890-865f-bcd8-681b1eb88af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890-865f-bcd8-681b1eb88af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50.270564620785976</c:v>
                </c:pt>
                <c:pt idx="1">
                  <c:v>62.651969930880355</c:v>
                </c:pt>
                <c:pt idx="2">
                  <c:v>41.734153916197215</c:v>
                </c:pt>
                <c:pt idx="3">
                  <c:v>56.812692372091</c:v>
                </c:pt>
                <c:pt idx="4">
                  <c:v>50.270042261919414</c:v>
                </c:pt>
                <c:pt idx="5">
                  <c:v>51.49985352128741</c:v>
                </c:pt>
                <c:pt idx="6">
                  <c:v>44.08266222427566</c:v>
                </c:pt>
                <c:pt idx="7">
                  <c:v>46.57706232569602</c:v>
                </c:pt>
                <c:pt idx="8">
                  <c:v>54.847352808612634</c:v>
                </c:pt>
                <c:pt idx="9">
                  <c:v>49.589091375787156</c:v>
                </c:pt>
                <c:pt idx="10">
                  <c:v>44.26310997919553</c:v>
                </c:pt>
                <c:pt idx="11">
                  <c:v>49.473979293557576</c:v>
                </c:pt>
                <c:pt idx="12">
                  <c:v>45.89155133114511</c:v>
                </c:pt>
                <c:pt idx="13">
                  <c:v>51.49938241268815</c:v>
                </c:pt>
                <c:pt idx="14">
                  <c:v>45.33804967809072</c:v>
                </c:pt>
                <c:pt idx="15">
                  <c:v>46.1014779720149</c:v>
                </c:pt>
                <c:pt idx="16">
                  <c:v>36.602219820951895</c:v>
                </c:pt>
                <c:pt idx="17">
                  <c:v>42.06323621119657</c:v>
                </c:pt>
                <c:pt idx="18">
                  <c:v>44.38497166380437</c:v>
                </c:pt>
                <c:pt idx="19">
                  <c:v>55.3535738374167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e4-4526-aab5-e8a462f0903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e4-4526-aab5-e8a462f0903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e4-4526-aab5-e8a462f0903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e4-4526-aab5-e8a462f0903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e4-4526-aab5-e8a462f0903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e4-4526-aab5-e8a462f0903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e4-4526-aab5-e8a462f0903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e4-4526-aab5-e8a462f0903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e4-4526-aab5-e8a462f0903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ae4-4526-aab5-e8a462f0903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ae4-4526-aab5-e8a462f0903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ae4-4526-aab5-e8a462f0903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ae4-4526-aab5-e8a462f0903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8ae4-4526-aab5-e8a462f0903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ae4-4526-aab5-e8a462f0903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8ae4-4526-aab5-e8a462f0903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ae4-4526-aab5-e8a462f0903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8ae4-4526-aab5-e8a462f0903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8ae4-4526-aab5-e8a462f0903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8ae4-4526-aab5-e8a462f0903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12.36677532898936</c:v>
                </c:pt>
                <c:pt idx="1">
                  <c:v>5.666449739232434</c:v>
                </c:pt>
                <c:pt idx="2">
                  <c:v>4.366331658777585</c:v>
                </c:pt>
                <c:pt idx="3">
                  <c:v>6.310826415182936</c:v>
                </c:pt>
                <c:pt idx="4">
                  <c:v>18.22412605021536</c:v>
                </c:pt>
                <c:pt idx="5">
                  <c:v>25.896974700696326</c:v>
                </c:pt>
                <c:pt idx="6">
                  <c:v>6.347452624081665</c:v>
                </c:pt>
                <c:pt idx="7">
                  <c:v>28.336431019676546</c:v>
                </c:pt>
                <c:pt idx="8">
                  <c:v>6.409342394791204</c:v>
                </c:pt>
                <c:pt idx="9">
                  <c:v>3.6472836163705975</c:v>
                </c:pt>
                <c:pt idx="10">
                  <c:v>4.62785207774345</c:v>
                </c:pt>
                <c:pt idx="11">
                  <c:v>41.12187550715768</c:v>
                </c:pt>
                <c:pt idx="12">
                  <c:v>13.485852576570748</c:v>
                </c:pt>
                <c:pt idx="13">
                  <c:v>3.4815800148351133</c:v>
                </c:pt>
                <c:pt idx="14">
                  <c:v>35.89610991140409</c:v>
                </c:pt>
                <c:pt idx="15">
                  <c:v>3.9210439077380017</c:v>
                </c:pt>
                <c:pt idx="16">
                  <c:v>22.359528333673072</c:v>
                </c:pt>
                <c:pt idx="17">
                  <c:v>3.2132907060322387</c:v>
                </c:pt>
                <c:pt idx="18">
                  <c:v>3.420530902701228</c:v>
                </c:pt>
                <c:pt idx="19">
                  <c:v>5.603877631653671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9c-4e86-e194-04804fc020f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9c-4e86-e194-04804fc020f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9c-4e86-e194-04804fc020f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9c-4e86-e194-04804fc020f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9c-4e86-e194-04804fc020f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9c-4e86-e194-04804fc020f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9c-4e86-e194-04804fc020f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9c-4e86-e194-04804fc020f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9c-4e86-e194-04804fc020f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e9c-4e86-e194-04804fc020f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e9c-4e86-e194-04804fc020f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e9c-4e86-e194-04804fc020f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e9c-4e86-e194-04804fc020f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e9c-4e86-e194-04804fc020f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e9c-4e86-e194-04804fc020f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e9c-4e86-e194-04804fc020f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e9c-4e86-e194-04804fc020f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e9c-4e86-e194-04804fc020f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e9c-4e86-e194-04804fc020f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e9c-4e86-e194-04804fc020f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46.96666655954623</c:v>
                </c:pt>
                <c:pt idx="1">
                  <c:v>50.257544928536134</c:v>
                </c:pt>
                <c:pt idx="2">
                  <c:v>29.795075018856927</c:v>
                </c:pt>
                <c:pt idx="3">
                  <c:v>39.0801619084617</c:v>
                </c:pt>
                <c:pt idx="4">
                  <c:v>42.35513962317865</c:v>
                </c:pt>
                <c:pt idx="5">
                  <c:v>37.95414749427009</c:v>
                </c:pt>
                <c:pt idx="6">
                  <c:v>42.049526035777255</c:v>
                </c:pt>
                <c:pt idx="7">
                  <c:v>44.733991484619416</c:v>
                </c:pt>
                <c:pt idx="8">
                  <c:v>53.14737011409985</c:v>
                </c:pt>
                <c:pt idx="9">
                  <c:v>27.360189641330518</c:v>
                </c:pt>
                <c:pt idx="10">
                  <c:v>30.63403149295548</c:v>
                </c:pt>
                <c:pt idx="11">
                  <c:v>40.97149646495198</c:v>
                </c:pt>
                <c:pt idx="12">
                  <c:v>43.80106849922212</c:v>
                </c:pt>
                <c:pt idx="13">
                  <c:v>44.796360562278394</c:v>
                </c:pt>
                <c:pt idx="14">
                  <c:v>50.81323341828407</c:v>
                </c:pt>
                <c:pt idx="15">
                  <c:v>57.439067407476145</c:v>
                </c:pt>
                <c:pt idx="16">
                  <c:v>31.08094958317828</c:v>
                </c:pt>
                <c:pt idx="17">
                  <c:v>29.416773206020817</c:v>
                </c:pt>
                <c:pt idx="18">
                  <c:v>49.59964123346576</c:v>
                </c:pt>
                <c:pt idx="19">
                  <c:v>48.65486043653769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01-de6c-9d5e-d80c4751e07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a01-de6c-9d5e-d80c4751e07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01-de6c-9d5e-d80c4751e07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01-de6c-9d5e-d80c4751e07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01-de6c-9d5e-d80c4751e07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a01-de6c-9d5e-d80c4751e07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a01-de6c-9d5e-d80c4751e07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a01-de6c-9d5e-d80c4751e07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a01-de6c-9d5e-d80c4751e07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a01-de6c-9d5e-d80c4751e07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a01-de6c-9d5e-d80c4751e07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a01-de6c-9d5e-d80c4751e07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a01-de6c-9d5e-d80c4751e07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a01-de6c-9d5e-d80c4751e07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a01-de6c-9d5e-d80c4751e07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a01-de6c-9d5e-d80c4751e07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a01-de6c-9d5e-d80c4751e07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a01-de6c-9d5e-d80c4751e07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a01-de6c-9d5e-d80c4751e07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a01-de6c-9d5e-d80c4751e07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21.882103935751992</c:v>
                </c:pt>
                <c:pt idx="1">
                  <c:v>31.687882752210783</c:v>
                </c:pt>
                <c:pt idx="2">
                  <c:v>29.562872427146882</c:v>
                </c:pt>
                <c:pt idx="3">
                  <c:v>32.853156942039035</c:v>
                </c:pt>
                <c:pt idx="4">
                  <c:v>66.8736895068678</c:v>
                </c:pt>
                <c:pt idx="5">
                  <c:v>47.9337057847014</c:v>
                </c:pt>
                <c:pt idx="6">
                  <c:v>54.07386211269544</c:v>
                </c:pt>
                <c:pt idx="7">
                  <c:v>55.840243165956586</c:v>
                </c:pt>
                <c:pt idx="8">
                  <c:v>39.97477256023156</c:v>
                </c:pt>
                <c:pt idx="9">
                  <c:v>57.34936134516204</c:v>
                </c:pt>
                <c:pt idx="10">
                  <c:v>31.64515230189175</c:v>
                </c:pt>
                <c:pt idx="11">
                  <c:v>57.81962633465638</c:v>
                </c:pt>
                <c:pt idx="12">
                  <c:v>27.112507999888496</c:v>
                </c:pt>
                <c:pt idx="13">
                  <c:v>34.5096029601699</c:v>
                </c:pt>
                <c:pt idx="14">
                  <c:v>66.88698760731768</c:v>
                </c:pt>
                <c:pt idx="15">
                  <c:v>40.73567930533389</c:v>
                </c:pt>
                <c:pt idx="16">
                  <c:v>33.70906988559757</c:v>
                </c:pt>
                <c:pt idx="17">
                  <c:v>32.45289073261374</c:v>
                </c:pt>
                <c:pt idx="18">
                  <c:v>23.976695070550843</c:v>
                </c:pt>
                <c:pt idx="19">
                  <c:v>34.448537132456735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 vs 人才培养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收支结构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60-f86d-d9b6-6c3b4ba6414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860-f86d-d9b6-6c3b4ba6414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60-f86d-d9b6-6c3b4ba6414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860-f86d-d9b6-6c3b4ba6414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60-f86d-d9b6-6c3b4ba6414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60-f86d-d9b6-6c3b4ba6414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60-f86d-d9b6-6c3b4ba6414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860-f86d-d9b6-6c3b4ba6414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60-f86d-d9b6-6c3b4ba6414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860-f86d-d9b6-6c3b4ba6414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860-f86d-d9b6-6c3b4ba6414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860-f86d-d9b6-6c3b4ba6414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860-f86d-d9b6-6c3b4ba6414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860-f86d-d9b6-6c3b4ba6414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860-f86d-d9b6-6c3b4ba6414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860-f86d-d9b6-6c3b4ba6414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860-f86d-d9b6-6c3b4ba6414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860-f86d-d9b6-6c3b4ba6414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860-f86d-d9b6-6c3b4ba6414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9860-f86d-d9b6-6c3b4ba6414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54.072924621009946</c:v>
                </c:pt>
                <c:pt idx="1">
                  <c:v>40.534372784472644</c:v>
                </c:pt>
                <c:pt idx="2">
                  <c:v>69.26142333843062</c:v>
                </c:pt>
                <c:pt idx="3">
                  <c:v>39.31179109940776</c:v>
                </c:pt>
                <c:pt idx="4">
                  <c:v>49.289176481029244</c:v>
                </c:pt>
                <c:pt idx="5">
                  <c:v>57.25513555124419</c:v>
                </c:pt>
                <c:pt idx="6">
                  <c:v>70.17125100940298</c:v>
                </c:pt>
                <c:pt idx="7">
                  <c:v>54.24541912997847</c:v>
                </c:pt>
                <c:pt idx="8">
                  <c:v>40.72795348596242</c:v>
                </c:pt>
                <c:pt idx="9">
                  <c:v>33.95929842632668</c:v>
                </c:pt>
                <c:pt idx="10">
                  <c:v>49.98211328317371</c:v>
                </c:pt>
                <c:pt idx="11">
                  <c:v>54.93836893428145</c:v>
                </c:pt>
                <c:pt idx="12">
                  <c:v>39.23997549013722</c:v>
                </c:pt>
                <c:pt idx="13">
                  <c:v>40.434453171558154</c:v>
                </c:pt>
                <c:pt idx="14">
                  <c:v>58.518120343904506</c:v>
                </c:pt>
                <c:pt idx="15">
                  <c:v>72.58078451128684</c:v>
                </c:pt>
                <c:pt idx="16">
                  <c:v>41.13175237364703</c:v>
                </c:pt>
                <c:pt idx="17">
                  <c:v>37.47343374636255</c:v>
                </c:pt>
                <c:pt idx="18">
                  <c:v>28.647184785498336</c:v>
                </c:pt>
                <c:pt idx="19">
                  <c:v>60.74275378817432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55.897779422189586</c:v>
                </c:pt>
                <c:pt idx="1">
                  <c:v>50.88027047713301</c:v>
                </c:pt>
                <c:pt idx="2">
                  <c:v>50.67890006418836</c:v>
                </c:pt>
                <c:pt idx="3">
                  <c:v>50.306280232079715</c:v>
                </c:pt>
                <c:pt idx="4">
                  <c:v>50.27853666411523</c:v>
                </c:pt>
                <c:pt idx="5">
                  <c:v>48.85781462098681</c:v>
                </c:pt>
                <c:pt idx="6">
                  <c:v>46.528746951998144</c:v>
                </c:pt>
                <c:pt idx="7">
                  <c:v>46.49043204853246</c:v>
                </c:pt>
                <c:pt idx="8">
                  <c:v>46.10653505729812</c:v>
                </c:pt>
                <c:pt idx="9">
                  <c:v>46.027339554523714</c:v>
                </c:pt>
                <c:pt idx="10">
                  <c:v>45.15597041179469</c:v>
                </c:pt>
                <c:pt idx="11">
                  <c:v>44.9558557936254</c:v>
                </c:pt>
                <c:pt idx="12">
                  <c:v>44.20744132652655</c:v>
                </c:pt>
                <c:pt idx="13">
                  <c:v>44.047589633216084</c:v>
                </c:pt>
                <c:pt idx="14">
                  <c:v>43.88609946328319</c:v>
                </c:pt>
                <c:pt idx="15">
                  <c:v>42.07166798919455</c:v>
                </c:pt>
                <c:pt idx="16">
                  <c:v>41.78631622217026</c:v>
                </c:pt>
                <c:pt idx="17">
                  <c:v>41.052118435018116</c:v>
                </c:pt>
                <c:pt idx="18">
                  <c:v>39.98143668750646</c:v>
                </c:pt>
                <c:pt idx="19">
                  <c:v>39.484387373993144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质量安全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c3-2faf-ba11-0d1ad22f1f3b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c3-2faf-ba11-0d1ad22f1f3b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c3-2faf-ba11-0d1ad22f1f3b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c3-2faf-ba11-0d1ad22f1f3b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c3-2faf-ba11-0d1ad22f1f3b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c3-2faf-ba11-0d1ad22f1f3b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c3-2faf-ba11-0d1ad22f1f3b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dc3-2faf-ba11-0d1ad22f1f3b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c3-2faf-ba11-0d1ad22f1f3b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dc3-2faf-ba11-0d1ad22f1f3b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dc3-2faf-ba11-0d1ad22f1f3b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dc3-2faf-ba11-0d1ad22f1f3b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dc3-2faf-ba11-0d1ad22f1f3b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dc3-2faf-ba11-0d1ad22f1f3b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dc3-2faf-ba11-0d1ad22f1f3b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dc3-2faf-ba11-0d1ad22f1f3b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dc3-2faf-ba11-0d1ad22f1f3b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dc3-2faf-ba11-0d1ad22f1f3b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dc3-2faf-ba11-0d1ad22f1f3b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dc3-2faf-ba11-0d1ad22f1f3b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16.755302573855165</c:v>
                </c:pt>
                <c:pt idx="1">
                  <c:v>20.318711247937863</c:v>
                </c:pt>
                <c:pt idx="2">
                  <c:v>27.491261950537222</c:v>
                </c:pt>
                <c:pt idx="3">
                  <c:v>33.5991522302423</c:v>
                </c:pt>
                <c:pt idx="4">
                  <c:v>13.235211029760595</c:v>
                </c:pt>
                <c:pt idx="5">
                  <c:v>22.829912549091066</c:v>
                </c:pt>
                <c:pt idx="6">
                  <c:v>22.051666034789875</c:v>
                </c:pt>
                <c:pt idx="7">
                  <c:v>26.99232794157781</c:v>
                </c:pt>
                <c:pt idx="8">
                  <c:v>39.90282418108755</c:v>
                </c:pt>
                <c:pt idx="9">
                  <c:v>19.275077694769493</c:v>
                </c:pt>
                <c:pt idx="10">
                  <c:v>36.25005599113992</c:v>
                </c:pt>
                <c:pt idx="11">
                  <c:v>24.283050091437506</c:v>
                </c:pt>
                <c:pt idx="12">
                  <c:v>35.655759358266934</c:v>
                </c:pt>
                <c:pt idx="13">
                  <c:v>18.94795906381696</c:v>
                </c:pt>
                <c:pt idx="14">
                  <c:v>14.687175230916475</c:v>
                </c:pt>
                <c:pt idx="15">
                  <c:v>28.609229139769468</c:v>
                </c:pt>
                <c:pt idx="16">
                  <c:v>41.58341941168988</c:v>
                </c:pt>
                <c:pt idx="17">
                  <c:v>14.181729247448786</c:v>
                </c:pt>
                <c:pt idx="18">
                  <c:v>24.227014969227696</c:v>
                </c:pt>
                <c:pt idx="19">
                  <c:v>15.264459132273425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质量安全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学科建设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85-53ea-6b80-330e678ed641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85-53ea-6b80-330e678ed641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85-53ea-6b80-330e678ed641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85-53ea-6b80-330e678ed641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85-53ea-6b80-330e678ed641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f85-53ea-6b80-330e678ed641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85-53ea-6b80-330e678ed641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85-53ea-6b80-330e678ed641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85-53ea-6b80-330e678ed641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85-53ea-6b80-330e678ed641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f85-53ea-6b80-330e678ed641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f85-53ea-6b80-330e678ed641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f85-53ea-6b80-330e678ed641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f85-53ea-6b80-330e678ed641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f85-53ea-6b80-330e678ed641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f85-53ea-6b80-330e678ed641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f85-53ea-6b80-330e678ed641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f85-53ea-6b80-330e678ed641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f85-53ea-6b80-330e678ed641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f85-53ea-6b80-330e678ed641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47.4663037027004</c:v>
                </c:pt>
                <c:pt idx="1">
                  <c:v>56.263504354995796</c:v>
                </c:pt>
                <c:pt idx="2">
                  <c:v>57.74572179952918</c:v>
                </c:pt>
                <c:pt idx="3">
                  <c:v>60.28733355771378</c:v>
                </c:pt>
                <c:pt idx="4">
                  <c:v>51.44100062777732</c:v>
                </c:pt>
                <c:pt idx="5">
                  <c:v>45.42939021412095</c:v>
                </c:pt>
                <c:pt idx="6">
                  <c:v>60.33997070335001</c:v>
                </c:pt>
                <c:pt idx="7">
                  <c:v>49.1264220635559</c:v>
                </c:pt>
                <c:pt idx="8">
                  <c:v>44.0153355620343</c:v>
                </c:pt>
                <c:pt idx="9">
                  <c:v>58.80053396810857</c:v>
                </c:pt>
                <c:pt idx="10">
                  <c:v>58.05519968206692</c:v>
                </c:pt>
                <c:pt idx="11">
                  <c:v>59.51836175692998</c:v>
                </c:pt>
                <c:pt idx="12">
                  <c:v>47.119705554680856</c:v>
                </c:pt>
                <c:pt idx="13">
                  <c:v>43.90820273020583</c:v>
                </c:pt>
                <c:pt idx="14">
                  <c:v>43.60540629630765</c:v>
                </c:pt>
                <c:pt idx="15">
                  <c:v>30.23280760201692</c:v>
                </c:pt>
                <c:pt idx="16">
                  <c:v>55.711282666401075</c:v>
                </c:pt>
                <c:pt idx="17">
                  <c:v>39.57280976348319</c:v>
                </c:pt>
                <c:pt idx="18">
                  <c:v>57.43345714450981</c:v>
                </c:pt>
                <c:pt idx="19">
                  <c:v>52.89742090191057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学科建设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人员结构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94-f8d6-8fce-7611fac929c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94-f8d6-8fce-7611fac929c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94-f8d6-8fce-7611fac929c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94-f8d6-8fce-7611fac929c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94-f8d6-8fce-7611fac929c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d94-f8d6-8fce-7611fac929c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94-f8d6-8fce-7611fac929c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d94-f8d6-8fce-7611fac929c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d94-f8d6-8fce-7611fac929c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d94-f8d6-8fce-7611fac929c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d94-f8d6-8fce-7611fac929c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d94-f8d6-8fce-7611fac929c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d94-f8d6-8fce-7611fac929c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d94-f8d6-8fce-7611fac929c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d94-f8d6-8fce-7611fac929c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d94-f8d6-8fce-7611fac929c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d94-f8d6-8fce-7611fac929c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d94-f8d6-8fce-7611fac929c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d94-f8d6-8fce-7611fac929c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d94-f8d6-8fce-7611fac929c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48.63232559064024</c:v>
                </c:pt>
                <c:pt idx="1">
                  <c:v>55.649271777410746</c:v>
                </c:pt>
                <c:pt idx="2">
                  <c:v>56.69461773715861</c:v>
                </c:pt>
                <c:pt idx="3">
                  <c:v>65.57949100542523</c:v>
                </c:pt>
                <c:pt idx="4">
                  <c:v>42.52211461130988</c:v>
                </c:pt>
                <c:pt idx="5">
                  <c:v>56.53139564644016</c:v>
                </c:pt>
                <c:pt idx="6">
                  <c:v>45.2670075784833</c:v>
                </c:pt>
                <c:pt idx="7">
                  <c:v>54.0771090299728</c:v>
                </c:pt>
                <c:pt idx="8">
                  <c:v>48.92421768635385</c:v>
                </c:pt>
                <c:pt idx="9">
                  <c:v>48.01201940871534</c:v>
                </c:pt>
                <c:pt idx="10">
                  <c:v>61.05209818111784</c:v>
                </c:pt>
                <c:pt idx="11">
                  <c:v>43.289041208293526</c:v>
                </c:pt>
                <c:pt idx="12">
                  <c:v>51.794163496728665</c:v>
                </c:pt>
                <c:pt idx="13">
                  <c:v>60.90835740435315</c:v>
                </c:pt>
                <c:pt idx="14">
                  <c:v>49.29831595223982</c:v>
                </c:pt>
                <c:pt idx="15">
                  <c:v>53.81178893275821</c:v>
                </c:pt>
                <c:pt idx="16">
                  <c:v>59.05211198162183</c:v>
                </c:pt>
                <c:pt idx="17">
                  <c:v>43.58375878766895</c:v>
                </c:pt>
                <c:pt idx="18">
                  <c:v>40.8263302248906</c:v>
                </c:pt>
                <c:pt idx="19">
                  <c:v>54.93028333648826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人员结构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功能定位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05-735d-3689-1e9f5dbc8c4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05-735d-3689-1e9f5dbc8c4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05-735d-3689-1e9f5dbc8c4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05-735d-3689-1e9f5dbc8c4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05-735d-3689-1e9f5dbc8c4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05-735d-3689-1e9f5dbc8c4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05-735d-3689-1e9f5dbc8c4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05-735d-3689-1e9f5dbc8c4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05-735d-3689-1e9f5dbc8c4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05-735d-3689-1e9f5dbc8c4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05-735d-3689-1e9f5dbc8c4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05-735d-3689-1e9f5dbc8c4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05-735d-3689-1e9f5dbc8c4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05-735d-3689-1e9f5dbc8c4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05-735d-3689-1e9f5dbc8c4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05-735d-3689-1e9f5dbc8c4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05-735d-3689-1e9f5dbc8c4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05-735d-3689-1e9f5dbc8c4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05-735d-3689-1e9f5dbc8c4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c05-735d-3689-1e9f5dbc8c4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46.773490110737974</c:v>
                </c:pt>
                <c:pt idx="1">
                  <c:v>49.9545093824802</c:v>
                </c:pt>
                <c:pt idx="2">
                  <c:v>46.1014779720149</c:v>
                </c:pt>
                <c:pt idx="3">
                  <c:v>45.905050964992334</c:v>
                </c:pt>
                <c:pt idx="4">
                  <c:v>44.08266222427566</c:v>
                </c:pt>
                <c:pt idx="5">
                  <c:v>52.71415411717456</c:v>
                </c:pt>
                <c:pt idx="6">
                  <c:v>46.74384376013681</c:v>
                </c:pt>
                <c:pt idx="7">
                  <c:v>57.80427016089645</c:v>
                </c:pt>
                <c:pt idx="8">
                  <c:v>41.734153916197215</c:v>
                </c:pt>
                <c:pt idx="9">
                  <c:v>46.16451215318083</c:v>
                </c:pt>
                <c:pt idx="10">
                  <c:v>43.00139078824977</c:v>
                </c:pt>
                <c:pt idx="11">
                  <c:v>42.61489575548828</c:v>
                </c:pt>
                <c:pt idx="12">
                  <c:v>60.05907478876938</c:v>
                </c:pt>
                <c:pt idx="13">
                  <c:v>42.626182551648846</c:v>
                </c:pt>
                <c:pt idx="14">
                  <c:v>38.586941520567024</c:v>
                </c:pt>
                <c:pt idx="15">
                  <c:v>45.918615315711484</c:v>
                </c:pt>
                <c:pt idx="16">
                  <c:v>51.37452301038964</c:v>
                </c:pt>
                <c:pt idx="17">
                  <c:v>51.20032771090304</c:v>
                </c:pt>
                <c:pt idx="18">
                  <c:v>55.3535738374167</c:v>
                </c:pt>
                <c:pt idx="19">
                  <c:v>47.78015389470058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功能定位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费用控制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e1-e10b-231a-3a0445be022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e1-e10b-231a-3a0445be022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e1-e10b-231a-3a0445be022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e1-e10b-231a-3a0445be022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e1-e10b-231a-3a0445be022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be1-e10b-231a-3a0445be022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be1-e10b-231a-3a0445be022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be1-e10b-231a-3a0445be022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e1-e10b-231a-3a0445be022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be1-e10b-231a-3a0445be022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be1-e10b-231a-3a0445be022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be1-e10b-231a-3a0445be022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be1-e10b-231a-3a0445be022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be1-e10b-231a-3a0445be022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be1-e10b-231a-3a0445be022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be1-e10b-231a-3a0445be022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be1-e10b-231a-3a0445be022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be1-e10b-231a-3a0445be022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be1-e10b-231a-3a0445be022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be1-e10b-231a-3a0445be022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9.681313396816448</c:v>
                </c:pt>
                <c:pt idx="1">
                  <c:v>4.700850233287238</c:v>
                </c:pt>
                <c:pt idx="2">
                  <c:v>3.9210439077380017</c:v>
                </c:pt>
                <c:pt idx="3">
                  <c:v>7.648178871714931</c:v>
                </c:pt>
                <c:pt idx="4">
                  <c:v>6.347452624081665</c:v>
                </c:pt>
                <c:pt idx="5">
                  <c:v>2.874286572189229</c:v>
                </c:pt>
                <c:pt idx="6">
                  <c:v>18.97191159160176</c:v>
                </c:pt>
                <c:pt idx="7">
                  <c:v>6.119602172613776</c:v>
                </c:pt>
                <c:pt idx="8">
                  <c:v>4.366331658777585</c:v>
                </c:pt>
                <c:pt idx="9">
                  <c:v>6.110865333809795</c:v>
                </c:pt>
                <c:pt idx="10">
                  <c:v>10.601286761681711</c:v>
                </c:pt>
                <c:pt idx="11">
                  <c:v>5.2064820915668815</c:v>
                </c:pt>
                <c:pt idx="12">
                  <c:v>9.559228059961196</c:v>
                </c:pt>
                <c:pt idx="13">
                  <c:v>4.1192933432413</c:v>
                </c:pt>
                <c:pt idx="14">
                  <c:v>5.077073105626215</c:v>
                </c:pt>
                <c:pt idx="15">
                  <c:v>7.847929436596462</c:v>
                </c:pt>
                <c:pt idx="16">
                  <c:v>4.399354958655267</c:v>
                </c:pt>
                <c:pt idx="17">
                  <c:v>21.70591880075134</c:v>
                </c:pt>
                <c:pt idx="18">
                  <c:v>5.603877631653671</c:v>
                </c:pt>
                <c:pt idx="19">
                  <c:v>12.288499125105526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费用控制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合理用药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9f-1aa9-2101-1ede3bb26aa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9f-1aa9-2101-1ede3bb26aa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9f-1aa9-2101-1ede3bb26aa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e9f-1aa9-2101-1ede3bb26aa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9f-1aa9-2101-1ede3bb26aa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e9f-1aa9-2101-1ede3bb26aa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e9f-1aa9-2101-1ede3bb26aa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e9f-1aa9-2101-1ede3bb26aa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e9f-1aa9-2101-1ede3bb26aa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e9f-1aa9-2101-1ede3bb26aa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e9f-1aa9-2101-1ede3bb26aa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e9f-1aa9-2101-1ede3bb26aa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e9f-1aa9-2101-1ede3bb26aa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e9f-1aa9-2101-1ede3bb26aa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e9f-1aa9-2101-1ede3bb26aa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e9f-1aa9-2101-1ede3bb26aa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e9f-1aa9-2101-1ede3bb26aa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e9f-1aa9-2101-1ede3bb26aa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e9f-1aa9-2101-1ede3bb26aa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e9f-1aa9-2101-1ede3bb26aa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37.85689907582443</c:v>
                </c:pt>
                <c:pt idx="1">
                  <c:v>57.14176278521814</c:v>
                </c:pt>
                <c:pt idx="2">
                  <c:v>57.439067407476145</c:v>
                </c:pt>
                <c:pt idx="3">
                  <c:v>54.43335165686502</c:v>
                </c:pt>
                <c:pt idx="4">
                  <c:v>42.049526035777255</c:v>
                </c:pt>
                <c:pt idx="5">
                  <c:v>47.74216223936582</c:v>
                </c:pt>
                <c:pt idx="6">
                  <c:v>38.04814436882425</c:v>
                </c:pt>
                <c:pt idx="7">
                  <c:v>40.63268055138522</c:v>
                </c:pt>
                <c:pt idx="8">
                  <c:v>29.795075018856927</c:v>
                </c:pt>
                <c:pt idx="9">
                  <c:v>46.147054485443014</c:v>
                </c:pt>
                <c:pt idx="10">
                  <c:v>53.48646078116932</c:v>
                </c:pt>
                <c:pt idx="11">
                  <c:v>42.51583637499683</c:v>
                </c:pt>
                <c:pt idx="12">
                  <c:v>45.12149527642613</c:v>
                </c:pt>
                <c:pt idx="13">
                  <c:v>51.10671617785982</c:v>
                </c:pt>
                <c:pt idx="14">
                  <c:v>54.97628499834724</c:v>
                </c:pt>
                <c:pt idx="15">
                  <c:v>36.5340695063253</c:v>
                </c:pt>
                <c:pt idx="16">
                  <c:v>47.49274108124108</c:v>
                </c:pt>
                <c:pt idx="17">
                  <c:v>54.554769488317234</c:v>
                </c:pt>
                <c:pt idx="18">
                  <c:v>48.65486043653769</c:v>
                </c:pt>
                <c:pt idx="19">
                  <c:v>43.448782552421214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合理用药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服务流程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13-c04b-f756-a1c3d53abe8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13-c04b-f756-a1c3d53abe8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13-c04b-f756-a1c3d53abe8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13-c04b-f756-a1c3d53abe8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13-c04b-f756-a1c3d53abe8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513-c04b-f756-a1c3d53abe8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13-c04b-f756-a1c3d53abe8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513-c04b-f756-a1c3d53abe8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13-c04b-f756-a1c3d53abe8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513-c04b-f756-a1c3d53abe8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13-c04b-f756-a1c3d53abe8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513-c04b-f756-a1c3d53abe8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13-c04b-f756-a1c3d53abe8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13-c04b-f756-a1c3d53abe8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13-c04b-f756-a1c3d53abe8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513-c04b-f756-a1c3d53abe8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513-c04b-f756-a1c3d53abe8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513-c04b-f756-a1c3d53abe8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513-c04b-f756-a1c3d53abe8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513-c04b-f756-a1c3d53abe8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37.39181157458385</c:v>
                </c:pt>
                <c:pt idx="1">
                  <c:v>33.70393228806351</c:v>
                </c:pt>
                <c:pt idx="2">
                  <c:v>40.73567930533389</c:v>
                </c:pt>
                <c:pt idx="3">
                  <c:v>38.56304976784905</c:v>
                </c:pt>
                <c:pt idx="4">
                  <c:v>54.07386211269544</c:v>
                </c:pt>
                <c:pt idx="5">
                  <c:v>47.09352390949019</c:v>
                </c:pt>
                <c:pt idx="6">
                  <c:v>43.15465358341986</c:v>
                </c:pt>
                <c:pt idx="7">
                  <c:v>47.86247479805829</c:v>
                </c:pt>
                <c:pt idx="8">
                  <c:v>29.562872427146882</c:v>
                </c:pt>
                <c:pt idx="9">
                  <c:v>18.466063922720526</c:v>
                </c:pt>
                <c:pt idx="10">
                  <c:v>28.057979400788447</c:v>
                </c:pt>
                <c:pt idx="11">
                  <c:v>48.47606606555822</c:v>
                </c:pt>
                <c:pt idx="12">
                  <c:v>72.21803595859559</c:v>
                </c:pt>
                <c:pt idx="13">
                  <c:v>29.702075207634877</c:v>
                </c:pt>
                <c:pt idx="14">
                  <c:v>34.13153407037738</c:v>
                </c:pt>
                <c:pt idx="15">
                  <c:v>57.23880328989457</c:v>
                </c:pt>
                <c:pt idx="16">
                  <c:v>37.625034293650636</c:v>
                </c:pt>
                <c:pt idx="17">
                  <c:v>32.304752895857995</c:v>
                </c:pt>
                <c:pt idx="18">
                  <c:v>34.448537132456735</c:v>
                </c:pt>
                <c:pt idx="19">
                  <c:v>34.752120795475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服务流程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 vs 收支结构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人才培养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48-2d6e-6d50-5949f526ce4d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48-2d6e-6d50-5949f526ce4d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48-2d6e-6d50-5949f526ce4d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148-2d6e-6d50-5949f526ce4d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48-2d6e-6d50-5949f526ce4d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48-2d6e-6d50-5949f526ce4d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48-2d6e-6d50-5949f526ce4d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48-2d6e-6d50-5949f526ce4d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148-2d6e-6d50-5949f526ce4d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148-2d6e-6d50-5949f526ce4d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148-2d6e-6d50-5949f526ce4d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148-2d6e-6d50-5949f526ce4d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148-2d6e-6d50-5949f526ce4d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148-2d6e-6d50-5949f526ce4d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148-2d6e-6d50-5949f526ce4d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148-2d6e-6d50-5949f526ce4d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148-2d6e-6d50-5949f526ce4d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148-2d6e-6d50-5949f526ce4d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148-2d6e-6d50-5949f526ce4d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y19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148-2d6e-6d50-5949f526ce4d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39.47059408153208</c:v>
                </c:pt>
                <c:pt idx="1">
                  <c:v>33.689261697434844</c:v>
                </c:pt>
                <c:pt idx="2">
                  <c:v>42.07166798919455</c:v>
                </c:pt>
                <c:pt idx="3">
                  <c:v>38.631995136416805</c:v>
                </c:pt>
                <c:pt idx="4">
                  <c:v>46.528746951998144</c:v>
                </c:pt>
                <c:pt idx="5">
                  <c:v>37.611823878180495</c:v>
                </c:pt>
                <c:pt idx="6">
                  <c:v>24.794721405831467</c:v>
                </c:pt>
                <c:pt idx="7">
                  <c:v>26.634745927566982</c:v>
                </c:pt>
                <c:pt idx="8">
                  <c:v>50.67890006418836</c:v>
                </c:pt>
                <c:pt idx="9">
                  <c:v>35.940137655934436</c:v>
                </c:pt>
                <c:pt idx="10">
                  <c:v>30.727636656122133</c:v>
                </c:pt>
                <c:pt idx="11">
                  <c:v>37.675704453397195</c:v>
                </c:pt>
                <c:pt idx="12">
                  <c:v>36.39491564782057</c:v>
                </c:pt>
                <c:pt idx="13">
                  <c:v>33.59359823201604</c:v>
                </c:pt>
                <c:pt idx="14">
                  <c:v>39.359288278563845</c:v>
                </c:pt>
                <c:pt idx="15">
                  <c:v>27.65411729688569</c:v>
                </c:pt>
                <c:pt idx="16">
                  <c:v>29.037849128395685</c:v>
                </c:pt>
                <c:pt idx="17">
                  <c:v>35.15838061976783</c:v>
                </c:pt>
                <c:pt idx="18">
                  <c:v>39.484387373993144</c:v>
                </c:pt>
                <c:pt idx="19">
                  <c:v>27.115470737103166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75.17498727078663</c:v>
                </c:pt>
                <c:pt idx="1">
                  <c:v>74.81295503012005</c:v>
                </c:pt>
                <c:pt idx="2">
                  <c:v>72.58078451128684</c:v>
                </c:pt>
                <c:pt idx="3">
                  <c:v>70.49435291444117</c:v>
                </c:pt>
                <c:pt idx="4">
                  <c:v>70.17125100940298</c:v>
                </c:pt>
                <c:pt idx="5">
                  <c:v>69.89625628515114</c:v>
                </c:pt>
                <c:pt idx="6">
                  <c:v>69.70132877811426</c:v>
                </c:pt>
                <c:pt idx="7">
                  <c:v>69.58284561419968</c:v>
                </c:pt>
                <c:pt idx="8">
                  <c:v>69.26142333843062</c:v>
                </c:pt>
                <c:pt idx="9">
                  <c:v>68.72702767257108</c:v>
                </c:pt>
                <c:pt idx="10">
                  <c:v>67.30581764917349</c:v>
                </c:pt>
                <c:pt idx="11">
                  <c:v>67.08787104150066</c:v>
                </c:pt>
                <c:pt idx="12">
                  <c:v>66.66478940006469</c:v>
                </c:pt>
                <c:pt idx="13">
                  <c:v>65.78746787378348</c:v>
                </c:pt>
                <c:pt idx="14">
                  <c:v>65.5666282898079</c:v>
                </c:pt>
                <c:pt idx="15">
                  <c:v>65.0288617336075</c:v>
                </c:pt>
                <c:pt idx="16">
                  <c:v>63.6054141954048</c:v>
                </c:pt>
                <c:pt idx="17">
                  <c:v>61.01288246599453</c:v>
                </c:pt>
                <c:pt idx="18">
                  <c:v>60.74275378817432</c:v>
                </c:pt>
                <c:pt idx="19">
                  <c:v>60.14298002900921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收支结构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人才培养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3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2021-10-23T18:31:25Z</dcterms:created>
  <dcterms:modified xsi:type="dcterms:W3CDTF">2021-10-23T18:31:25Z</dcterms:modified>
</cp:coreProperties>
</file>