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857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858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74a5d009-16f6-11f1-c5b8-046e8f906fb8}">
          <p14:sldIdLst>
            <p14:sldId id="257"/>
            <p14:sldId id="258"/>
          </p14:sldIdLst>
        </p14:section>
        <p14:section name="院内专科梯队表格" id="{c160def7-ce2a-89c9-76c7-7cfedf04a84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85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57.xlsx"/></Relationships>
</file>

<file path=ppt/charts/_rels/chart85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58.xlsx"/></Relationships>
</file>

<file path=ppt/charts/chart8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374-cc8b-59d9-5f91be95b84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374-cc8b-59d9-5f91be95b84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374-cc8b-59d9-5f91be95b84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374-cc8b-59d9-5f91be95b84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374-cc8b-59d9-5f91be95b84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374-cc8b-59d9-5f91be95b84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74-cc8b-59d9-5f91be95b84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374-cc8b-59d9-5f91be95b84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374-cc8b-59d9-5f91be95b84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374-cc8b-59d9-5f91be95b84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374-cc8b-59d9-5f91be95b84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374-cc8b-59d9-5f91be95b84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374-cc8b-59d9-5f91be95b84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374-cc8b-59d9-5f91be95b84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374-cc8b-59d9-5f91be95b84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374-cc8b-59d9-5f91be95b84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374-cc8b-59d9-5f91be95b84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374-cc8b-59d9-5f91be95b84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374-cc8b-59d9-5f91be95b84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2374-cc8b-59d9-5f91be95b84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9d0-f4b6-8e42-a0a77ba810ea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d0-f4b6-8e42-a0a77ba810ea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9d0-f4b6-8e42-a0a77ba810ea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d0-f4b6-8e42-a0a77ba810ea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d0-f4b6-8e42-a0a77ba810ea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d0-f4b6-8e42-a0a77ba810ea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综合内科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d0-f4b6-8e42-a0a77ba810ea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9d0-f4b6-8e42-a0a77ba810ea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9d0-f4b6-8e42-a0a77ba810ea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b9d0-f4b6-8e42-a0a77ba810ea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9d0-f4b6-8e42-a0a77ba810ea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b9d0-f4b6-8e42-a0a77ba810ea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呼吸内科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9d0-f4b6-8e42-a0a77ba810ea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内分泌科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b9d0-f4b6-8e42-a0a77ba810ea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9d0-f4b6-8e42-a0a77ba810ea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b9d0-f4b6-8e42-a0a77ba810ea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血液科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9d0-f4b6-8e42-a0a77ba810ea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风湿病科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b9d0-f4b6-8e42-a0a77ba810ea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消化内科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b9d0-f4b6-8e42-a0a77ba810ea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肿瘤内科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b9d0-f4b6-8e42-a0a77ba810ea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  <c:pt idx="18">
                  <c:v/>
                </c:pt>
                <c:pt idx="19">
                  <c:v/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5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5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2021-10-31T07:45:09Z</dcterms:created>
  <dcterms:modified xsi:type="dcterms:W3CDTF">2021-10-31T07:45:09Z</dcterms:modified>
</cp:coreProperties>
</file>