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72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72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eae45f9e-92c3-30d3-c226-b88e11833f65}">
          <p14:sldIdLst>
            <p14:sldId id="257"/>
            <p14:sldId id="258"/>
          </p14:sldIdLst>
        </p14:section>
        <p14:section name="院内专科梯队表格" id="{572503de-b7f3-1f68-d9e4-9576b26c714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172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21.xlsx"/></Relationships>
</file>

<file path=ppt/charts/_rels/chart172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22.xlsx"/></Relationships>
</file>

<file path=ppt/charts/chart17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f98-beb6-d6a9-dd004ba0bad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f98-beb6-d6a9-dd004ba0bad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f98-beb6-d6a9-dd004ba0bad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f98-beb6-d6a9-dd004ba0bad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f98-beb6-d6a9-dd004ba0bad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运动损伤骨科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f98-beb6-d6a9-dd004ba0bad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f98-beb6-d6a9-dd004ba0bad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f98-beb6-d6a9-dd004ba0bad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f98-beb6-d6a9-dd004ba0bad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f98-beb6-d6a9-dd004ba0bad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中医经典科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f98-beb6-d6a9-dd004ba0bad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f98-beb6-d6a9-dd004ba0bad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f98-beb6-d6a9-dd004ba0bad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f98-beb6-d6a9-dd004ba0bad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f98-beb6-d6a9-dd004ba0bad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f98-beb6-d6a9-dd004ba0bad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微创骨科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f98-beb6-d6a9-dd004ba0bad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周围血管科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f98-beb6-d6a9-dd004ba0bad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f98-beb6-d6a9-dd004ba0bad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男科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f98-beb6-d6a9-dd004ba0bad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0.0022361007128397035</c:v>
                </c:pt>
                <c:pt idx="1">
                  <c:v>0.0017299737592286896</c:v>
                </c:pt>
                <c:pt idx="2">
                  <c:v>0.00013829387610344288</c:v>
                </c:pt>
                <c:pt idx="3">
                  <c:v>0.0017782837199025988</c:v>
                </c:pt>
                <c:pt idx="4">
                  <c:v>0.001131526792909811</c:v>
                </c:pt>
                <c:pt idx="5">
                  <c:v>0.0002695542419013387</c:v>
                </c:pt>
                <c:pt idx="6">
                  <c:v>0.0021294135669049875</c:v>
                </c:pt>
                <c:pt idx="7">
                  <c:v>0.00201350585548696</c:v>
                </c:pt>
                <c:pt idx="8">
                  <c:v>0.0007343878893685485</c:v>
                </c:pt>
                <c:pt idx="9">
                  <c:v>0.0020207227506924236</c:v>
                </c:pt>
                <c:pt idx="10">
                  <c:v>0.0019399772083270514</c:v>
                </c:pt>
                <c:pt idx="11">
                  <c:v>0.00005533565707699024</c:v>
                </c:pt>
                <c:pt idx="12">
                  <c:v>0.002087612419226649</c:v>
                </c:pt>
                <c:pt idx="13">
                  <c:v>0.0008324178133314873</c:v>
                </c:pt>
                <c:pt idx="14">
                  <c:v>0.00003020045144187161</c:v>
                </c:pt>
                <c:pt idx="15">
                  <c:v>0.0013918235925012568</c:v>
                </c:pt>
                <c:pt idx="16">
                  <c:v>0.0020125372859875917</c:v>
                </c:pt>
                <c:pt idx="17">
                  <c:v>0.0021201133128033625</c:v>
                </c:pt>
                <c:pt idx="18">
                  <c:v>0.001496868092977027</c:v>
                </c:pt>
                <c:pt idx="19">
                  <c:v>0.002383219160954926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86.28709570038926</c:v>
                </c:pt>
                <c:pt idx="2">
                  <c:v>82.36262037740279</c:v>
                </c:pt>
                <c:pt idx="3">
                  <c:v>53.912037033685785</c:v>
                </c:pt>
                <c:pt idx="4">
                  <c:v>49.11636980167438</c:v>
                </c:pt>
                <c:pt idx="5">
                  <c:v>40.33486573534048</c:v>
                </c:pt>
                <c:pt idx="6">
                  <c:v>35.29791612457484</c:v>
                </c:pt>
                <c:pt idx="7">
                  <c:v>34.218341698323776</c:v>
                </c:pt>
                <c:pt idx="8">
                  <c:v>31.528976386363002</c:v>
                </c:pt>
                <c:pt idx="9">
                  <c:v>30.85539509555974</c:v>
                </c:pt>
                <c:pt idx="10">
                  <c:v>30.04138813605689</c:v>
                </c:pt>
                <c:pt idx="11">
                  <c:v>24.477512816057313</c:v>
                </c:pt>
                <c:pt idx="12">
                  <c:v>23.95121706116508</c:v>
                </c:pt>
                <c:pt idx="13">
                  <c:v>22.36804278233232</c:v>
                </c:pt>
                <c:pt idx="14">
                  <c:v>22.0173445364238</c:v>
                </c:pt>
                <c:pt idx="15">
                  <c:v>20.44233954920479</c:v>
                </c:pt>
                <c:pt idx="16">
                  <c:v>20.066389016362997</c:v>
                </c:pt>
                <c:pt idx="17">
                  <c:v>19.346318025864903</c:v>
                </c:pt>
                <c:pt idx="18">
                  <c:v>19.297220825503214</c:v>
                </c:pt>
                <c:pt idx="19">
                  <c:v>18.736210607864283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7c-5234-f38e-4d764bc6aa3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男科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c7c-5234-f38e-4d764bc6aa3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c7c-5234-f38e-4d764bc6aa3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c7c-5234-f38e-4d764bc6aa3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c7c-5234-f38e-4d764bc6aa3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c7c-5234-f38e-4d764bc6aa3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c7c-5234-f38e-4d764bc6aa3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c7c-5234-f38e-4d764bc6aa3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周围血管科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c7c-5234-f38e-4d764bc6aa3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c7c-5234-f38e-4d764bc6aa3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c7c-5234-f38e-4d764bc6aa3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c7c-5234-f38e-4d764bc6aa3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微创骨科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c7c-5234-f38e-4d764bc6aa3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普通外科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c7c-5234-f38e-4d764bc6aa3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中医经典科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c7c-5234-f38e-4d764bc6aa3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c7c-5234-f38e-4d764bc6aa3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c7c-5234-f38e-4d764bc6aa3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c7c-5234-f38e-4d764bc6aa3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c7c-5234-f38e-4d764bc6aa3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c7c-5234-f38e-4d764bc6aa3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14.214964427052658</c:v>
                </c:pt>
                <c:pt idx="1">
                  <c:v>18.736210607864283</c:v>
                </c:pt>
                <c:pt idx="2">
                  <c:v>9.348682835643647</c:v>
                </c:pt>
                <c:pt idx="3">
                  <c:v>13.696451235734125</c:v>
                </c:pt>
                <c:pt idx="4">
                  <c:v>100</c:v>
                </c:pt>
                <c:pt idx="5">
                  <c:v>11.243888062591882</c:v>
                </c:pt>
                <c:pt idx="6">
                  <c:v>10.874424664840717</c:v>
                </c:pt>
                <c:pt idx="7">
                  <c:v>35.29791612457484</c:v>
                </c:pt>
                <c:pt idx="8">
                  <c:v>19.346318025864903</c:v>
                </c:pt>
                <c:pt idx="9">
                  <c:v>23.95121706116508</c:v>
                </c:pt>
                <c:pt idx="10">
                  <c:v>30.85539509555974</c:v>
                </c:pt>
                <c:pt idx="11">
                  <c:v>34.218341698323776</c:v>
                </c:pt>
                <c:pt idx="12">
                  <c:v>20.066389016362997</c:v>
                </c:pt>
                <c:pt idx="13">
                  <c:v>5.283111710873318</c:v>
                </c:pt>
                <c:pt idx="14">
                  <c:v>30.04138813605689</c:v>
                </c:pt>
                <c:pt idx="15">
                  <c:v>18.408066630845695</c:v>
                </c:pt>
                <c:pt idx="16">
                  <c:v>2.812038098308511</c:v>
                </c:pt>
                <c:pt idx="17">
                  <c:v>14.016367039218217</c:v>
                </c:pt>
                <c:pt idx="18">
                  <c:v>53.912037033685785</c:v>
                </c:pt>
                <c:pt idx="19">
                  <c:v>86.28709570038926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0.002383219160954926</c:v>
                </c:pt>
                <c:pt idx="2">
                  <c:v>0.0023489154886042127</c:v>
                </c:pt>
                <c:pt idx="3">
                  <c:v>0.0023281598325801327</c:v>
                </c:pt>
                <c:pt idx="4">
                  <c:v>0.0022361007128397035</c:v>
                </c:pt>
                <c:pt idx="5">
                  <c:v>0.00217834208292301</c:v>
                </c:pt>
                <c:pt idx="6">
                  <c:v>0.002132404309779339</c:v>
                </c:pt>
                <c:pt idx="7">
                  <c:v>0.0021294135669049875</c:v>
                </c:pt>
                <c:pt idx="8">
                  <c:v>0.0021201133128033625</c:v>
                </c:pt>
                <c:pt idx="9">
                  <c:v>0.002087612419226649</c:v>
                </c:pt>
                <c:pt idx="10">
                  <c:v>0.0020207227506924236</c:v>
                </c:pt>
                <c:pt idx="11">
                  <c:v>0.00201350585548696</c:v>
                </c:pt>
                <c:pt idx="12">
                  <c:v>0.0020125372859875917</c:v>
                </c:pt>
                <c:pt idx="13">
                  <c:v>0.0019953562254469625</c:v>
                </c:pt>
                <c:pt idx="14">
                  <c:v>0.0019399772083270514</c:v>
                </c:pt>
                <c:pt idx="15">
                  <c:v>0.0019084920249531193</c:v>
                </c:pt>
                <c:pt idx="16">
                  <c:v>0.0019019815121753907</c:v>
                </c:pt>
                <c:pt idx="17">
                  <c:v>0.0017995801884231161</c:v>
                </c:pt>
                <c:pt idx="18">
                  <c:v>0.0017782837199025988</c:v>
                </c:pt>
                <c:pt idx="19">
                  <c:v>0.0017299737592286896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2021-10-30T07:57:13Z</dcterms:created>
  <dcterms:modified xsi:type="dcterms:W3CDTF">2021-10-30T07:57:13Z</dcterms:modified>
</cp:coreProperties>
</file>