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28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28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ab6993f4-345f-45ba-2fc9-26aee4b2b846}">
          <p14:sldIdLst>
            <p14:sldId id="257"/>
            <p14:sldId id="258"/>
          </p14:sldIdLst>
        </p14:section>
        <p14:section name="院内专科梯队表格" id="{d9096b9f-9af0-0a29-f539-97b792df6f7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2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87.xlsx"/></Relationships>
</file>

<file path=ppt/charts/_rels/chart22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88.xlsx"/></Relationships>
</file>

<file path=ppt/charts/chart22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f3-5f7c-b074-3c150a650556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f3-5f7c-b074-3c150a650556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f3-5f7c-b074-3c150a650556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f3-5f7c-b074-3c150a650556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f3-5f7c-b074-3c150a650556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f3-5f7c-b074-3c150a650556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普通外科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f3-5f7c-b074-3c150a650556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f3-5f7c-b074-3c150a650556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f3-5f7c-b074-3c150a650556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f3-5f7c-b074-3c150a650556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运动损伤骨科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f3-5f7c-b074-3c150a650556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f3-5f7c-b074-3c150a650556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df3-5f7c-b074-3c150a650556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df3-5f7c-b074-3c150a650556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df3-5f7c-b074-3c150a650556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df3-5f7c-b074-3c150a650556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治未病中心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df3-5f7c-b074-3c150a650556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df3-5f7c-b074-3c150a650556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df3-5f7c-b074-3c150a650556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df3-5f7c-b074-3c150a650556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0.004739597128401495</c:v>
                </c:pt>
                <c:pt idx="1">
                  <c:v>0.0037944463266348987</c:v>
                </c:pt>
                <c:pt idx="2">
                  <c:v>0.0012496197308669065</c:v>
                </c:pt>
                <c:pt idx="3">
                  <c:v>0.002459001160933338</c:v>
                </c:pt>
                <c:pt idx="4">
                  <c:v>0.0038949176259095706</c:v>
                </c:pt>
                <c:pt idx="5">
                  <c:v>0.0041541941317361115</c:v>
                </c:pt>
                <c:pt idx="6">
                  <c:v>0.003184135812220741</c:v>
                </c:pt>
                <c:pt idx="7">
                  <c:v>0.001407918540136401</c:v>
                </c:pt>
                <c:pt idx="8">
                  <c:v>0.0037510986620226923</c:v>
                </c:pt>
                <c:pt idx="9">
                  <c:v>0.0018750891180428012</c:v>
                </c:pt>
                <c:pt idx="10">
                  <c:v>0.002141454692582092</c:v>
                </c:pt>
                <c:pt idx="11">
                  <c:v>0.00008939488276594828</c:v>
                </c:pt>
                <c:pt idx="12">
                  <c:v>0.0004672834938285888</c:v>
                </c:pt>
                <c:pt idx="13">
                  <c:v>0.000039336351297621415</c:v>
                </c:pt>
                <c:pt idx="14">
                  <c:v>0.0027430450435732127</c:v>
                </c:pt>
                <c:pt idx="15">
                  <c:v>0.0025126721566020973</c:v>
                </c:pt>
                <c:pt idx="16">
                  <c:v>0.00010543852383372611</c:v>
                </c:pt>
                <c:pt idx="17">
                  <c:v>0.004400511588829351</c:v>
                </c:pt>
                <c:pt idx="18">
                  <c:v>0.004080473024768856</c:v>
                </c:pt>
                <c:pt idx="19">
                  <c:v>0.004572831452803817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60.69126883763345</c:v>
                </c:pt>
                <c:pt idx="2">
                  <c:v>39.43956640200789</c:v>
                </c:pt>
                <c:pt idx="3">
                  <c:v>37.12631393429531</c:v>
                </c:pt>
                <c:pt idx="4">
                  <c:v>25.01230867218207</c:v>
                </c:pt>
                <c:pt idx="5">
                  <c:v>24.509350977346237</c:v>
                </c:pt>
                <c:pt idx="6">
                  <c:v>23.718664474429847</c:v>
                </c:pt>
                <c:pt idx="7">
                  <c:v>23.633769517554068</c:v>
                </c:pt>
                <c:pt idx="8">
                  <c:v>23.31277541302742</c:v>
                </c:pt>
                <c:pt idx="9">
                  <c:v>22.811959557010855</c:v>
                </c:pt>
                <c:pt idx="10">
                  <c:v>19.76982396733135</c:v>
                </c:pt>
                <c:pt idx="11">
                  <c:v>17.69512416501302</c:v>
                </c:pt>
                <c:pt idx="12">
                  <c:v>17.30475770170993</c:v>
                </c:pt>
                <c:pt idx="13">
                  <c:v>17.136338530524846</c:v>
                </c:pt>
                <c:pt idx="14">
                  <c:v>16.21196151871425</c:v>
                </c:pt>
                <c:pt idx="15">
                  <c:v>16.16550159528992</c:v>
                </c:pt>
                <c:pt idx="16">
                  <c:v>16.040788490266976</c:v>
                </c:pt>
                <c:pt idx="17">
                  <c:v>15.95078972948975</c:v>
                </c:pt>
                <c:pt idx="18">
                  <c:v>15.929045844535889</c:v>
                </c:pt>
                <c:pt idx="19">
                  <c:v>15.660685936395366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e7-2485-05f6-a7b0c5e008d7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e7-2485-05f6-a7b0c5e008d7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e7-2485-05f6-a7b0c5e008d7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e7-2485-05f6-a7b0c5e008d7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e7-2485-05f6-a7b0c5e008d7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e7-2485-05f6-a7b0c5e008d7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e7-2485-05f6-a7b0c5e008d7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e7-2485-05f6-a7b0c5e008d7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e7-2485-05f6-a7b0c5e008d7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e7-2485-05f6-a7b0c5e008d7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e7-2485-05f6-a7b0c5e008d7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e7-2485-05f6-a7b0c5e008d7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e7-2485-05f6-a7b0c5e008d7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e7-2485-05f6-a7b0c5e008d7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e7-2485-05f6-a7b0c5e008d7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e7-2485-05f6-a7b0c5e008d7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e7-2485-05f6-a7b0c5e008d7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e7-2485-05f6-a7b0c5e008d7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ce7-2485-05f6-a7b0c5e008d7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ce7-2485-05f6-a7b0c5e008d7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13.772393281709308</c:v>
                </c:pt>
                <c:pt idx="1">
                  <c:v>100</c:v>
                </c:pt>
                <c:pt idx="2">
                  <c:v>6.80962399029329</c:v>
                </c:pt>
                <c:pt idx="3">
                  <c:v>15.660685936395366</c:v>
                </c:pt>
                <c:pt idx="4">
                  <c:v>15.95078972948975</c:v>
                </c:pt>
                <c:pt idx="5">
                  <c:v>14.77937233135273</c:v>
                </c:pt>
                <c:pt idx="6">
                  <c:v>13.233119054429801</c:v>
                </c:pt>
                <c:pt idx="7">
                  <c:v>24.509350977346237</c:v>
                </c:pt>
                <c:pt idx="8">
                  <c:v>10.886872512888592</c:v>
                </c:pt>
                <c:pt idx="9">
                  <c:v>15.929045844535889</c:v>
                </c:pt>
                <c:pt idx="10">
                  <c:v>11.466959273196352</c:v>
                </c:pt>
                <c:pt idx="11">
                  <c:v>8.122733781044813</c:v>
                </c:pt>
                <c:pt idx="12">
                  <c:v>8.467308724094908</c:v>
                </c:pt>
                <c:pt idx="13">
                  <c:v>25.01230867218207</c:v>
                </c:pt>
                <c:pt idx="14">
                  <c:v>5.612321364003261</c:v>
                </c:pt>
                <c:pt idx="15">
                  <c:v>4.1550766303813695</c:v>
                </c:pt>
                <c:pt idx="16">
                  <c:v>60.69126883763345</c:v>
                </c:pt>
                <c:pt idx="17">
                  <c:v>11.69351051118893</c:v>
                </c:pt>
                <c:pt idx="18">
                  <c:v>23.31277541302742</c:v>
                </c:pt>
                <c:pt idx="19">
                  <c:v>10.736658946066832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0.004739597128401495</c:v>
                </c:pt>
                <c:pt idx="2">
                  <c:v>0.004718168472359265</c:v>
                </c:pt>
                <c:pt idx="3">
                  <c:v>0.004572831452803817</c:v>
                </c:pt>
                <c:pt idx="4">
                  <c:v>0.004400511588829351</c:v>
                </c:pt>
                <c:pt idx="5">
                  <c:v>0.004345045417264028</c:v>
                </c:pt>
                <c:pt idx="6">
                  <c:v>0.004166297324860384</c:v>
                </c:pt>
                <c:pt idx="7">
                  <c:v>0.0041541941317361115</c:v>
                </c:pt>
                <c:pt idx="8">
                  <c:v>0.004135268352455905</c:v>
                </c:pt>
                <c:pt idx="9">
                  <c:v>0.004080473024768856</c:v>
                </c:pt>
                <c:pt idx="10">
                  <c:v>0.004050817067678411</c:v>
                </c:pt>
                <c:pt idx="11">
                  <c:v>0.004049121025430909</c:v>
                </c:pt>
                <c:pt idx="12">
                  <c:v>0.003950478900547984</c:v>
                </c:pt>
                <c:pt idx="13">
                  <c:v>0.0038949176259095706</c:v>
                </c:pt>
                <c:pt idx="14">
                  <c:v>0.003832378703813887</c:v>
                </c:pt>
                <c:pt idx="15">
                  <c:v>0.003829151729003718</c:v>
                </c:pt>
                <c:pt idx="16">
                  <c:v>0.0037944463266348987</c:v>
                </c:pt>
                <c:pt idx="17">
                  <c:v>0.0037600349358632938</c:v>
                </c:pt>
                <c:pt idx="18">
                  <c:v>0.0037510986620226923</c:v>
                </c:pt>
                <c:pt idx="19">
                  <c:v>0.0036619150604891935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2021-10-31T13:55:16Z</dcterms:created>
  <dcterms:modified xsi:type="dcterms:W3CDTF">2021-10-31T13:55:16Z</dcterms:modified>
</cp:coreProperties>
</file>