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25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2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2cae35a7-0b0d-51af-6dfd-4dcabdbc714b}">
          <p14:sldIdLst>
            <p14:sldId id="257"/>
            <p14:sldId id="258"/>
          </p14:sldIdLst>
        </p14:section>
        <p14:section name="院内专科BCG散点图" id="{3961718e-7f15-d4cf-5728-5a8d93e4fe57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5.xlsx"/></Relationships>
</file>

<file path=ppt/charts/_rels/chart1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6.xlsx"/></Relationships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c9-2569-03a5-9bd891ffb77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c9-2569-03a5-9bd891ffb77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c9-2569-03a5-9bd891ffb77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c9-2569-03a5-9bd891ffb77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c9-2569-03a5-9bd891ffb77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c9-2569-03a5-9bd891ffb77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c9-2569-03a5-9bd891ffb77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c9-2569-03a5-9bd891ffb77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c9-2569-03a5-9bd891ffb77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c9-2569-03a5-9bd891ffb77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9c9-2569-03a5-9bd891ffb77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c9-2569-03a5-9bd891ffb77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9c9-2569-03a5-9bd891ffb77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c9-2569-03a5-9bd891ffb77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9c9-2569-03a5-9bd891ffb77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9c9-2569-03a5-9bd891ffb77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9c9-2569-03a5-9bd891ffb77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9c9-2569-03a5-9bd891ffb77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9c9-2569-03a5-9bd891ffb77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9c9-2569-03a5-9bd891ffb77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0.001419141871575851</c:v>
                </c:pt>
                <c:pt idx="1">
                  <c:v>0.0019262537549700647</c:v>
                </c:pt>
                <c:pt idx="2">
                  <c:v>0.004103663891812837</c:v>
                </c:pt>
                <c:pt idx="3">
                  <c:v>0.0005058272853867276</c:v>
                </c:pt>
                <c:pt idx="4">
                  <c:v>0.002985460918903825</c:v>
                </c:pt>
                <c:pt idx="5">
                  <c:v>0.004025616992064532</c:v>
                </c:pt>
                <c:pt idx="6">
                  <c:v>0.0012106542894847242</c:v>
                </c:pt>
                <c:pt idx="7">
                  <c:v>0.003608416972193213</c:v>
                </c:pt>
                <c:pt idx="8">
                  <c:v>0.0012781168089412243</c:v>
                </c:pt>
                <c:pt idx="9">
                  <c:v>0.002170803178777424</c:v>
                </c:pt>
                <c:pt idx="10">
                  <c:v>0.004355687267489519</c:v>
                </c:pt>
                <c:pt idx="11">
                  <c:v>0.004458454902663514</c:v>
                </c:pt>
                <c:pt idx="12">
                  <c:v>0.004243886275164283</c:v>
                </c:pt>
                <c:pt idx="13">
                  <c:v>0.002347934683492631</c:v>
                </c:pt>
                <c:pt idx="14">
                  <c:v>0.0018262333780732296</c:v>
                </c:pt>
                <c:pt idx="15">
                  <c:v>0.0003482320590371381</c:v>
                </c:pt>
                <c:pt idx="16">
                  <c:v>0.00042799851708929604</c:v>
                </c:pt>
                <c:pt idx="17">
                  <c:v>0.004242078999381667</c:v>
                </c:pt>
                <c:pt idx="18">
                  <c:v>0.00017102279772990828</c:v>
                </c:pt>
                <c:pt idx="19">
                  <c:v>0.0040968464017387225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69.5000918491984</c:v>
                </c:pt>
                <c:pt idx="2">
                  <c:v>67.8000410298081</c:v>
                </c:pt>
                <c:pt idx="3">
                  <c:v>58.74756296170897</c:v>
                </c:pt>
                <c:pt idx="4">
                  <c:v>48.600369448926166</c:v>
                </c:pt>
                <c:pt idx="5">
                  <c:v>39.12350663035314</c:v>
                </c:pt>
                <c:pt idx="6">
                  <c:v>36.123383139708885</c:v>
                </c:pt>
                <c:pt idx="7">
                  <c:v>29.82603378055526</c:v>
                </c:pt>
                <c:pt idx="8">
                  <c:v>25.71571606723292</c:v>
                </c:pt>
                <c:pt idx="9">
                  <c:v>23.54558580508729</c:v>
                </c:pt>
                <c:pt idx="10">
                  <c:v>20.72186169171856</c:v>
                </c:pt>
                <c:pt idx="11">
                  <c:v>18.93021717292429</c:v>
                </c:pt>
                <c:pt idx="12">
                  <c:v>18.18621913283644</c:v>
                </c:pt>
                <c:pt idx="13">
                  <c:v>17.840501266879873</c:v>
                </c:pt>
                <c:pt idx="14">
                  <c:v>17.252942721200483</c:v>
                </c:pt>
                <c:pt idx="15">
                  <c:v>16.344887115197622</c:v>
                </c:pt>
                <c:pt idx="16">
                  <c:v>15.807006424579336</c:v>
                </c:pt>
                <c:pt idx="17">
                  <c:v>15.389396421636063</c:v>
                </c:pt>
                <c:pt idx="18">
                  <c:v>15.294409652004433</c:v>
                </c:pt>
                <c:pt idx="19">
                  <c:v>15.261631607179853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55-df68-1567-9a5e8439af0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55-df68-1567-9a5e8439af0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55-df68-1567-9a5e8439af0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55-df68-1567-9a5e8439af0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55-df68-1567-9a5e8439af0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55-df68-1567-9a5e8439af0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55-df68-1567-9a5e8439af0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55-df68-1567-9a5e8439af0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55-df68-1567-9a5e8439af0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f55-df68-1567-9a5e8439af0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f55-df68-1567-9a5e8439af0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f55-df68-1567-9a5e8439af0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f55-df68-1567-9a5e8439af0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f55-df68-1567-9a5e8439af0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f55-df68-1567-9a5e8439af0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f55-df68-1567-9a5e8439af0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f55-df68-1567-9a5e8439af0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f55-df68-1567-9a5e8439af0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f55-df68-1567-9a5e8439af0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f55-df68-1567-9a5e8439af0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14.80453436687767</c:v>
                </c:pt>
                <c:pt idx="1">
                  <c:v>11.591455520954936</c:v>
                </c:pt>
                <c:pt idx="2">
                  <c:v>8.750902534301234</c:v>
                </c:pt>
                <c:pt idx="3">
                  <c:v>10.967910559960377</c:v>
                </c:pt>
                <c:pt idx="4">
                  <c:v>18.93021717292429</c:v>
                </c:pt>
                <c:pt idx="5">
                  <c:v>9.90536881156303</c:v>
                </c:pt>
                <c:pt idx="6">
                  <c:v>11.728938849479995</c:v>
                </c:pt>
                <c:pt idx="7">
                  <c:v>14.23150617007577</c:v>
                </c:pt>
                <c:pt idx="8">
                  <c:v>12.079891066855852</c:v>
                </c:pt>
                <c:pt idx="9">
                  <c:v>20.72186169171856</c:v>
                </c:pt>
                <c:pt idx="10">
                  <c:v>18.18621913283644</c:v>
                </c:pt>
                <c:pt idx="11">
                  <c:v>15.389396421636063</c:v>
                </c:pt>
                <c:pt idx="12">
                  <c:v>67.8000410298081</c:v>
                </c:pt>
                <c:pt idx="13">
                  <c:v>13.945078829502863</c:v>
                </c:pt>
                <c:pt idx="14">
                  <c:v>15.261631607179853</c:v>
                </c:pt>
                <c:pt idx="15">
                  <c:v>13.484049048765394</c:v>
                </c:pt>
                <c:pt idx="16">
                  <c:v>39.12350663035314</c:v>
                </c:pt>
                <c:pt idx="17">
                  <c:v>14.930762827954684</c:v>
                </c:pt>
                <c:pt idx="18">
                  <c:v>8.73557960556885</c:v>
                </c:pt>
                <c:pt idx="19">
                  <c:v>5.32357369956733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0.004743658511251742</c:v>
                </c:pt>
                <c:pt idx="2">
                  <c:v>0.004542960888446597</c:v>
                </c:pt>
                <c:pt idx="3">
                  <c:v>0.004512407408005283</c:v>
                </c:pt>
                <c:pt idx="4">
                  <c:v>0.004458454902663514</c:v>
                </c:pt>
                <c:pt idx="5">
                  <c:v>0.0044573107348037325</c:v>
                </c:pt>
                <c:pt idx="6">
                  <c:v>0.004441496242254587</c:v>
                </c:pt>
                <c:pt idx="7">
                  <c:v>0.0044392479356214236</c:v>
                </c:pt>
                <c:pt idx="8">
                  <c:v>0.004398232379031097</c:v>
                </c:pt>
                <c:pt idx="9">
                  <c:v>0.004355687267489519</c:v>
                </c:pt>
                <c:pt idx="10">
                  <c:v>0.004243886275164283</c:v>
                </c:pt>
                <c:pt idx="11">
                  <c:v>0.004242078999381667</c:v>
                </c:pt>
                <c:pt idx="12">
                  <c:v>0.004103663891812837</c:v>
                </c:pt>
                <c:pt idx="13">
                  <c:v>0.0041013226902257205</c:v>
                </c:pt>
                <c:pt idx="14">
                  <c:v>0.0040968464017387225</c:v>
                </c:pt>
                <c:pt idx="15">
                  <c:v>0.0040547078034390005</c:v>
                </c:pt>
                <c:pt idx="16">
                  <c:v>0.004025616992064532</c:v>
                </c:pt>
                <c:pt idx="17">
                  <c:v>0.003908480745554858</c:v>
                </c:pt>
                <c:pt idx="18">
                  <c:v>0.0038481768494774936</c:v>
                </c:pt>
                <c:pt idx="19">
                  <c:v>0.0038437362125976456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2021-10-31T17:52:11Z</dcterms:created>
  <dcterms:modified xsi:type="dcterms:W3CDTF">2021-10-31T17:52:11Z</dcterms:modified>
</cp:coreProperties>
</file>