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0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06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07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208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209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210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211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212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213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214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215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216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217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218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219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220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221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222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223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24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25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6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27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28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29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30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31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32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33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234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235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236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237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238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239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240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241.xml" ContentType="application/vnd.openxmlformats-officedocument.drawingml.chart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charts/chart242.xml" ContentType="application/vnd.openxmlformats-officedocument.drawingml.chart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charts/chart243.xml" ContentType="application/vnd.openxmlformats-officedocument.drawingml.chart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charts/chart244.xml" ContentType="application/vnd.openxmlformats-officedocument.drawingml.chart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charts/chart245.xml" ContentType="application/vnd.openxmlformats-officedocument.drawingml.chart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charts/chart246.xml" ContentType="application/vnd.openxmlformats-officedocument.drawingml.chart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charts/chart247.xml" ContentType="application/vnd.openxmlformats-officedocument.drawingml.chart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charts/chart248.xml" ContentType="application/vnd.openxmlformats-officedocument.drawingml.chart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charts/chart249.xml" ContentType="application/vnd.openxmlformats-officedocument.drawingml.chart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charts/chart250.xml" ContentType="application/vnd.openxmlformats-officedocument.drawingml.chart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charts/chart251.xml" ContentType="application/vnd.openxmlformats-officedocument.drawingml.chart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charts/chart252.xml" ContentType="application/vnd.openxmlformats-officedocument.drawingml.chart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charts/chart253.xml" ContentType="application/vnd.openxmlformats-officedocument.drawingml.chart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charts/chart254.xml" ContentType="application/vnd.openxmlformats-officedocument.drawingml.chart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charts/chart255.xml" ContentType="application/vnd.openxmlformats-officedocument.drawingml.chart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charts/chart256.xml" ContentType="application/vnd.openxmlformats-officedocument.drawingml.chart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charts/chart257.xml" ContentType="application/vnd.openxmlformats-officedocument.drawingml.chart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charts/chart258.xml" ContentType="application/vnd.openxmlformats-officedocument.drawingml.chart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charts/chart259.xml" ContentType="application/vnd.openxmlformats-officedocument.drawingml.chart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charts/chart260.xml" ContentType="application/vnd.openxmlformats-officedocument.drawingml.chart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charts/chart261.xml" ContentType="application/vnd.openxmlformats-officedocument.drawingml.chart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charts/chart262.xml" ContentType="application/vnd.openxmlformats-officedocument.drawingml.chart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charts/chart263.xml" ContentType="application/vnd.openxmlformats-officedocument.drawingml.chart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charts/chart264.xml" ContentType="application/vnd.openxmlformats-officedocument.drawingml.chart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charts/chart265.xml" ContentType="application/vnd.openxmlformats-officedocument.drawingml.chart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charts/chart266.xml" ContentType="application/vnd.openxmlformats-officedocument.drawingml.chart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charts/chart267.xml" ContentType="application/vnd.openxmlformats-officedocument.drawingml.chart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charts/chart268.xml" ContentType="application/vnd.openxmlformats-officedocument.drawingml.chart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charts/chart269.xml" ContentType="application/vnd.openxmlformats-officedocument.drawingml.chart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charts/chart270.xml" ContentType="application/vnd.openxmlformats-officedocument.drawingml.chart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charts/chart271.xml" ContentType="application/vnd.openxmlformats-officedocument.drawingml.chart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charts/chart272.xml" ContentType="application/vnd.openxmlformats-officedocument.drawingml.chart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charts/chart273.xml" ContentType="application/vnd.openxmlformats-officedocument.drawingml.chart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charts/chart274.xml" ContentType="application/vnd.openxmlformats-officedocument.drawingml.chart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charts/chart275.xml" ContentType="application/vnd.openxmlformats-officedocument.drawingml.chart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charts/chart27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notesMasterIdLst>
    <p:notesMasterId r:id="rId7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a4a3d919-2f39-b0b0-4b88-8d6b6454b916}">
          <p14:sldIdLst/>
        </p14:section>
        <p14:section name="Default-1" id="{a0cc86de-2d45-ec5e-112d-a6bdc3424de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院内专科梯队表格" id="{c337238c-b592-5c1d-9dac-3ef7dbee1fc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charts/_rels/chart20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5.xlsx"/></Relationships>
</file>

<file path=ppt/charts/_rels/chart20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6.xlsx"/></Relationships>
</file>

<file path=ppt/charts/_rels/chart20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7.xlsx"/></Relationships>
</file>

<file path=ppt/charts/_rels/chart20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8.xlsx"/></Relationships>
</file>

<file path=ppt/charts/_rels/chart20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9.xlsx"/></Relationships>
</file>

<file path=ppt/charts/_rels/chart2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0.xlsx"/></Relationships>
</file>

<file path=ppt/charts/_rels/chart2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1.xlsx"/></Relationships>
</file>

<file path=ppt/charts/_rels/chart2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2.xlsx"/></Relationships>
</file>

<file path=ppt/charts/_rels/chart2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3.xlsx"/></Relationships>
</file>

<file path=ppt/charts/_rels/chart2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4.xlsx"/></Relationships>
</file>

<file path=ppt/charts/_rels/chart2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5.xlsx"/></Relationships>
</file>

<file path=ppt/charts/_rels/chart2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6.xlsx"/></Relationships>
</file>

<file path=ppt/charts/_rels/chart2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7.xlsx"/></Relationships>
</file>

<file path=ppt/charts/_rels/chart2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8.xlsx"/></Relationships>
</file>

<file path=ppt/charts/_rels/chart2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9.xlsx"/></Relationships>
</file>

<file path=ppt/charts/_rels/chart2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0.xlsx"/></Relationships>
</file>

<file path=ppt/charts/_rels/chart2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1.xlsx"/></Relationships>
</file>

<file path=ppt/charts/_rels/chart2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2.xlsx"/></Relationships>
</file>

<file path=ppt/charts/_rels/chart2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3.xlsx"/></Relationships>
</file>

<file path=ppt/charts/_rels/chart2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4.xlsx"/></Relationships>
</file>

<file path=ppt/charts/_rels/chart2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5.xlsx"/></Relationships>
</file>

<file path=ppt/charts/_rels/chart2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6.xlsx"/></Relationships>
</file>

<file path=ppt/charts/_rels/chart2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7.xlsx"/></Relationships>
</file>

<file path=ppt/charts/_rels/chart2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8.xlsx"/></Relationships>
</file>

<file path=ppt/charts/_rels/chart2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9.xlsx"/></Relationships>
</file>

<file path=ppt/charts/_rels/chart2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0.xlsx"/></Relationships>
</file>

<file path=ppt/charts/_rels/chart2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1.xlsx"/></Relationships>
</file>

<file path=ppt/charts/_rels/chart2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2.xlsx"/></Relationships>
</file>

<file path=ppt/charts/_rels/chart2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3.xlsx"/></Relationships>
</file>

<file path=ppt/charts/_rels/chart2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4.xlsx"/></Relationships>
</file>

<file path=ppt/charts/_rels/chart2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5.xlsx"/></Relationships>
</file>

<file path=ppt/charts/_rels/chart2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6.xlsx"/></Relationships>
</file>

<file path=ppt/charts/_rels/chart2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7.xlsx"/></Relationships>
</file>

<file path=ppt/charts/_rels/chart23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8.xlsx"/></Relationships>
</file>

<file path=ppt/charts/_rels/chart23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9.xlsx"/></Relationships>
</file>

<file path=ppt/charts/_rels/chart24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0.xlsx"/></Relationships>
</file>

<file path=ppt/charts/_rels/chart24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1.xlsx"/></Relationships>
</file>

<file path=ppt/charts/_rels/chart24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2.xlsx"/></Relationships>
</file>

<file path=ppt/charts/_rels/chart24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3.xlsx"/></Relationships>
</file>

<file path=ppt/charts/_rels/chart24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4.xlsx"/></Relationships>
</file>

<file path=ppt/charts/_rels/chart24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5.xlsx"/></Relationships>
</file>

<file path=ppt/charts/_rels/chart24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6.xlsx"/></Relationships>
</file>

<file path=ppt/charts/_rels/chart24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7.xlsx"/></Relationships>
</file>

<file path=ppt/charts/_rels/chart24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8.xlsx"/></Relationships>
</file>

<file path=ppt/charts/_rels/chart24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9.xlsx"/></Relationships>
</file>

<file path=ppt/charts/_rels/chart25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0.xlsx"/></Relationships>
</file>

<file path=ppt/charts/_rels/chart25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1.xlsx"/></Relationships>
</file>

<file path=ppt/charts/_rels/chart25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2.xlsx"/></Relationships>
</file>

<file path=ppt/charts/_rels/chart25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3.xlsx"/></Relationships>
</file>

<file path=ppt/charts/_rels/chart25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4.xlsx"/></Relationships>
</file>

<file path=ppt/charts/_rels/chart25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5.xlsx"/></Relationships>
</file>

<file path=ppt/charts/_rels/chart25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6.xlsx"/></Relationships>
</file>

<file path=ppt/charts/_rels/chart25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7.xlsx"/></Relationships>
</file>

<file path=ppt/charts/_rels/chart25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8.xlsx"/></Relationships>
</file>

<file path=ppt/charts/_rels/chart25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9.xlsx"/></Relationships>
</file>

<file path=ppt/charts/_rels/chart26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0.xlsx"/></Relationships>
</file>

<file path=ppt/charts/_rels/chart26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1.xlsx"/></Relationships>
</file>

<file path=ppt/charts/_rels/chart26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2.xlsx"/></Relationships>
</file>

<file path=ppt/charts/_rels/chart26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3.xlsx"/></Relationships>
</file>

<file path=ppt/charts/_rels/chart26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4.xlsx"/></Relationships>
</file>

<file path=ppt/charts/_rels/chart26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5.xlsx"/></Relationships>
</file>

<file path=ppt/charts/_rels/chart26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6.xlsx"/></Relationships>
</file>

<file path=ppt/charts/_rels/chart26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7.xlsx"/></Relationships>
</file>

<file path=ppt/charts/_rels/chart26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8.xlsx"/></Relationships>
</file>

<file path=ppt/charts/_rels/chart26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9.xlsx"/></Relationships>
</file>

<file path=ppt/charts/_rels/chart27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0.xlsx"/></Relationships>
</file>

<file path=ppt/charts/_rels/chart27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1.xlsx"/></Relationships>
</file>

<file path=ppt/charts/_rels/chart27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2.xlsx"/></Relationships>
</file>

<file path=ppt/charts/_rels/chart27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3.xlsx"/></Relationships>
</file>

<file path=ppt/charts/_rels/chart27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4.xlsx"/></Relationships>
</file>

<file path=ppt/charts/_rels/chart27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5.xlsx"/></Relationships>
</file>

<file path=ppt/charts/_rels/chart27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6.xlsx"/></Relationships>
</file>

<file path=ppt/charts/chart2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58-1ca9-7b09-2d42e3d1db3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58-1ca9-7b09-2d42e3d1db3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58-1ca9-7b09-2d42e3d1db3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58-1ca9-7b09-2d42e3d1db3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58-1ca9-7b09-2d42e3d1db3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b58-1ca9-7b09-2d42e3d1db3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58-1ca9-7b09-2d42e3d1db3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58-1ca9-7b09-2d42e3d1db3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58-1ca9-7b09-2d42e3d1db3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b58-1ca9-7b09-2d42e3d1db3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b58-1ca9-7b09-2d42e3d1db3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b58-1ca9-7b09-2d42e3d1db3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b58-1ca9-7b09-2d42e3d1db3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b58-1ca9-7b09-2d42e3d1db3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b58-1ca9-7b09-2d42e3d1db3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b58-1ca9-7b09-2d42e3d1db3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b58-1ca9-7b09-2d42e3d1db3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b58-1ca9-7b09-2d42e3d1db3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b58-1ca9-7b09-2d42e3d1db3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b58-1ca9-7b09-2d42e3d1db3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59.41224245457153</c:v>
                </c:pt>
                <c:pt idx="1">
                  <c:v>43.68032191300232</c:v>
                </c:pt>
                <c:pt idx="2">
                  <c:v>39.200615806125015</c:v>
                </c:pt>
                <c:pt idx="3">
                  <c:v>52.89684915748214</c:v>
                </c:pt>
                <c:pt idx="4">
                  <c:v>56.822272222218864</c:v>
                </c:pt>
                <c:pt idx="5">
                  <c:v>52.981836385516345</c:v>
                </c:pt>
                <c:pt idx="6">
                  <c:v>48.24897650218396</c:v>
                </c:pt>
                <c:pt idx="7">
                  <c:v>48.838928990655354</c:v>
                </c:pt>
                <c:pt idx="8">
                  <c:v>50.11260447287464</c:v>
                </c:pt>
                <c:pt idx="9">
                  <c:v>42.19892481334192</c:v>
                </c:pt>
                <c:pt idx="10">
                  <c:v>62.470616090514085</c:v>
                </c:pt>
                <c:pt idx="11">
                  <c:v>50.106884175820966</c:v>
                </c:pt>
                <c:pt idx="12">
                  <c:v>46.88663834554538</c:v>
                </c:pt>
                <c:pt idx="13">
                  <c:v>63.815877209004334</c:v>
                </c:pt>
                <c:pt idx="14">
                  <c:v>51.8385024470984</c:v>
                </c:pt>
                <c:pt idx="15">
                  <c:v>63.69172949377874</c:v>
                </c:pt>
                <c:pt idx="16">
                  <c:v>57.706257957970145</c:v>
                </c:pt>
                <c:pt idx="17">
                  <c:v>46.7795432976109</c:v>
                </c:pt>
                <c:pt idx="18">
                  <c:v>56.78874764915045</c:v>
                </c:pt>
                <c:pt idx="19">
                  <c:v>53.96008846125272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62.851953321746805</c:v>
                </c:pt>
                <c:pt idx="1">
                  <c:v>45.73306947855389</c:v>
                </c:pt>
                <c:pt idx="2">
                  <c:v>40.4917667778112</c:v>
                </c:pt>
                <c:pt idx="3">
                  <c:v>38.07235633476583</c:v>
                </c:pt>
                <c:pt idx="4">
                  <c:v>35.342372928643826</c:v>
                </c:pt>
                <c:pt idx="5">
                  <c:v>34.598892952017565</c:v>
                </c:pt>
                <c:pt idx="6">
                  <c:v>34.3903402212101</c:v>
                </c:pt>
                <c:pt idx="7">
                  <c:v>33.09746947281856</c:v>
                </c:pt>
                <c:pt idx="8">
                  <c:v>32.02304711797156</c:v>
                </c:pt>
                <c:pt idx="9">
                  <c:v>31.982145107544284</c:v>
                </c:pt>
                <c:pt idx="10">
                  <c:v>31.178231396819875</c:v>
                </c:pt>
                <c:pt idx="11">
                  <c:v>31.171147317178843</c:v>
                </c:pt>
                <c:pt idx="12">
                  <c:v>29.265782472260167</c:v>
                </c:pt>
                <c:pt idx="13">
                  <c:v>29.02714797460997</c:v>
                </c:pt>
                <c:pt idx="14">
                  <c:v>28.874470403964175</c:v>
                </c:pt>
                <c:pt idx="15">
                  <c:v>28.741211229772325</c:v>
                </c:pt>
                <c:pt idx="16">
                  <c:v>28.61280429300113</c:v>
                </c:pt>
                <c:pt idx="17">
                  <c:v>28.21460247512807</c:v>
                </c:pt>
                <c:pt idx="18">
                  <c:v>27.49206681969045</c:v>
                </c:pt>
                <c:pt idx="19">
                  <c:v>27.33951103090164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af-d4d6-774b-7f938db60fe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af-d4d6-774b-7f938db60fe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af-d4d6-774b-7f938db60fe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af-d4d6-774b-7f938db60fe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af-d4d6-774b-7f938db60fe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af-d4d6-774b-7f938db60fe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af-d4d6-774b-7f938db60fe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af-d4d6-774b-7f938db60fe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af-d4d6-774b-7f938db60fe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8af-d4d6-774b-7f938db60fe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8af-d4d6-774b-7f938db60fe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8af-d4d6-774b-7f938db60fe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8af-d4d6-774b-7f938db60fe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8af-d4d6-774b-7f938db60fe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8af-d4d6-774b-7f938db60fe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8af-d4d6-774b-7f938db60fe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8af-d4d6-774b-7f938db60fe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8af-d4d6-774b-7f938db60fe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8af-d4d6-774b-7f938db60fe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8af-d4d6-774b-7f938db60fe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62.829477606038964</c:v>
                </c:pt>
                <c:pt idx="1">
                  <c:v>58.364226503648325</c:v>
                </c:pt>
                <c:pt idx="2">
                  <c:v>49.63809981325462</c:v>
                </c:pt>
                <c:pt idx="3">
                  <c:v>48.95158471533151</c:v>
                </c:pt>
                <c:pt idx="4">
                  <c:v>56.25311543687413</c:v>
                </c:pt>
                <c:pt idx="5">
                  <c:v>40.339181815847105</c:v>
                </c:pt>
                <c:pt idx="6">
                  <c:v>46.85042228533478</c:v>
                </c:pt>
                <c:pt idx="7">
                  <c:v>50.894885706333454</c:v>
                </c:pt>
                <c:pt idx="8">
                  <c:v>45.922987838502415</c:v>
                </c:pt>
                <c:pt idx="9">
                  <c:v>54.509756454624956</c:v>
                </c:pt>
                <c:pt idx="10">
                  <c:v>46.378008275518155</c:v>
                </c:pt>
                <c:pt idx="11">
                  <c:v>44.72725491083977</c:v>
                </c:pt>
                <c:pt idx="12">
                  <c:v>36.95215709229569</c:v>
                </c:pt>
                <c:pt idx="13">
                  <c:v>47.70461577504636</c:v>
                </c:pt>
                <c:pt idx="14">
                  <c:v>44.871270531111804</c:v>
                </c:pt>
                <c:pt idx="15">
                  <c:v>63.470270769489964</c:v>
                </c:pt>
                <c:pt idx="16">
                  <c:v>53.014184344635154</c:v>
                </c:pt>
                <c:pt idx="17">
                  <c:v>55.44581158769884</c:v>
                </c:pt>
                <c:pt idx="18">
                  <c:v>44.1424033787765</c:v>
                </c:pt>
                <c:pt idx="19">
                  <c:v>53.71396597253771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62.851953321746805</c:v>
                </c:pt>
                <c:pt idx="1">
                  <c:v>45.73306947855389</c:v>
                </c:pt>
                <c:pt idx="2">
                  <c:v>40.4917667778112</c:v>
                </c:pt>
                <c:pt idx="3">
                  <c:v>38.07235633476583</c:v>
                </c:pt>
                <c:pt idx="4">
                  <c:v>35.342372928643826</c:v>
                </c:pt>
                <c:pt idx="5">
                  <c:v>34.598892952017565</c:v>
                </c:pt>
                <c:pt idx="6">
                  <c:v>34.3903402212101</c:v>
                </c:pt>
                <c:pt idx="7">
                  <c:v>33.09746947281856</c:v>
                </c:pt>
                <c:pt idx="8">
                  <c:v>32.02304711797156</c:v>
                </c:pt>
                <c:pt idx="9">
                  <c:v>31.982145107544284</c:v>
                </c:pt>
                <c:pt idx="10">
                  <c:v>31.178231396819875</c:v>
                </c:pt>
                <c:pt idx="11">
                  <c:v>31.171147317178843</c:v>
                </c:pt>
                <c:pt idx="12">
                  <c:v>29.265782472260167</c:v>
                </c:pt>
                <c:pt idx="13">
                  <c:v>29.02714797460997</c:v>
                </c:pt>
                <c:pt idx="14">
                  <c:v>28.874470403964175</c:v>
                </c:pt>
                <c:pt idx="15">
                  <c:v>28.741211229772325</c:v>
                </c:pt>
                <c:pt idx="16">
                  <c:v>28.61280429300113</c:v>
                </c:pt>
                <c:pt idx="17">
                  <c:v>28.21460247512807</c:v>
                </c:pt>
                <c:pt idx="18">
                  <c:v>27.49206681969045</c:v>
                </c:pt>
                <c:pt idx="19">
                  <c:v>27.33951103090164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0-74c5-dadb-a9509e61b92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d0-74c5-dadb-a9509e61b92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0-74c5-dadb-a9509e61b92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ad0-74c5-dadb-a9509e61b92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0-74c5-dadb-a9509e61b92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ad0-74c5-dadb-a9509e61b92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ad0-74c5-dadb-a9509e61b92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ad0-74c5-dadb-a9509e61b92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ad0-74c5-dadb-a9509e61b92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ad0-74c5-dadb-a9509e61b92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ad0-74c5-dadb-a9509e61b92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ad0-74c5-dadb-a9509e61b92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ad0-74c5-dadb-a9509e61b92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ad0-74c5-dadb-a9509e61b92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ad0-74c5-dadb-a9509e61b92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ad0-74c5-dadb-a9509e61b92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ad0-74c5-dadb-a9509e61b92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ad0-74c5-dadb-a9509e61b92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ad0-74c5-dadb-a9509e61b92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ad0-74c5-dadb-a9509e61b92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45.12931566173362</c:v>
                </c:pt>
                <c:pt idx="1">
                  <c:v>48.886129808608274</c:v>
                </c:pt>
                <c:pt idx="2">
                  <c:v>53.848748243613436</c:v>
                </c:pt>
                <c:pt idx="3">
                  <c:v>43.21237730268728</c:v>
                </c:pt>
                <c:pt idx="4">
                  <c:v>46.157890155094016</c:v>
                </c:pt>
                <c:pt idx="5">
                  <c:v>58.77860221608455</c:v>
                </c:pt>
                <c:pt idx="6">
                  <c:v>31.1651901821694</c:v>
                </c:pt>
                <c:pt idx="7">
                  <c:v>50.83091930055092</c:v>
                </c:pt>
                <c:pt idx="8">
                  <c:v>58.519519405661256</c:v>
                </c:pt>
                <c:pt idx="9">
                  <c:v>47.82137396640193</c:v>
                </c:pt>
                <c:pt idx="10">
                  <c:v>59.70652859066245</c:v>
                </c:pt>
                <c:pt idx="11">
                  <c:v>58.78726316998032</c:v>
                </c:pt>
                <c:pt idx="12">
                  <c:v>40.71320332130131</c:v>
                </c:pt>
                <c:pt idx="13">
                  <c:v>41.61784832775071</c:v>
                </c:pt>
                <c:pt idx="14">
                  <c:v>48.560662131168286</c:v>
                </c:pt>
                <c:pt idx="15">
                  <c:v>40.62065026668193</c:v>
                </c:pt>
                <c:pt idx="16">
                  <c:v>57.27402461720371</c:v>
                </c:pt>
                <c:pt idx="17">
                  <c:v>55.950272571569386</c:v>
                </c:pt>
                <c:pt idx="18">
                  <c:v>39.51914751574831</c:v>
                </c:pt>
                <c:pt idx="19">
                  <c:v>51.53994241972875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62.851953321746805</c:v>
                </c:pt>
                <c:pt idx="1">
                  <c:v>45.73306947855389</c:v>
                </c:pt>
                <c:pt idx="2">
                  <c:v>40.4917667778112</c:v>
                </c:pt>
                <c:pt idx="3">
                  <c:v>38.07235633476583</c:v>
                </c:pt>
                <c:pt idx="4">
                  <c:v>35.342372928643826</c:v>
                </c:pt>
                <c:pt idx="5">
                  <c:v>34.598892952017565</c:v>
                </c:pt>
                <c:pt idx="6">
                  <c:v>34.3903402212101</c:v>
                </c:pt>
                <c:pt idx="7">
                  <c:v>33.09746947281856</c:v>
                </c:pt>
                <c:pt idx="8">
                  <c:v>32.02304711797156</c:v>
                </c:pt>
                <c:pt idx="9">
                  <c:v>31.982145107544284</c:v>
                </c:pt>
                <c:pt idx="10">
                  <c:v>31.178231396819875</c:v>
                </c:pt>
                <c:pt idx="11">
                  <c:v>31.171147317178843</c:v>
                </c:pt>
                <c:pt idx="12">
                  <c:v>29.265782472260167</c:v>
                </c:pt>
                <c:pt idx="13">
                  <c:v>29.02714797460997</c:v>
                </c:pt>
                <c:pt idx="14">
                  <c:v>28.874470403964175</c:v>
                </c:pt>
                <c:pt idx="15">
                  <c:v>28.741211229772325</c:v>
                </c:pt>
                <c:pt idx="16">
                  <c:v>28.61280429300113</c:v>
                </c:pt>
                <c:pt idx="17">
                  <c:v>28.21460247512807</c:v>
                </c:pt>
                <c:pt idx="18">
                  <c:v>27.49206681969045</c:v>
                </c:pt>
                <c:pt idx="19">
                  <c:v>27.33951103090164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48-c7fb-c3b8-56991be2cad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48-c7fb-c3b8-56991be2cad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48-c7fb-c3b8-56991be2cad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c48-c7fb-c3b8-56991be2cad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48-c7fb-c3b8-56991be2cad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c48-c7fb-c3b8-56991be2cad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c48-c7fb-c3b8-56991be2cad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c48-c7fb-c3b8-56991be2cad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c48-c7fb-c3b8-56991be2cad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c48-c7fb-c3b8-56991be2cad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c48-c7fb-c3b8-56991be2cad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c48-c7fb-c3b8-56991be2cad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c48-c7fb-c3b8-56991be2cad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c48-c7fb-c3b8-56991be2cad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c48-c7fb-c3b8-56991be2cad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c48-c7fb-c3b8-56991be2cad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c48-c7fb-c3b8-56991be2cad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c48-c7fb-c3b8-56991be2cad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c48-c7fb-c3b8-56991be2cad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c48-c7fb-c3b8-56991be2cad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6.374095480833627</c:v>
                </c:pt>
                <c:pt idx="1">
                  <c:v>27.86911492368103</c:v>
                </c:pt>
                <c:pt idx="2">
                  <c:v>2.5996748708799196</c:v>
                </c:pt>
                <c:pt idx="3">
                  <c:v>7.7612124125952775</c:v>
                </c:pt>
                <c:pt idx="4">
                  <c:v>6.625922095909979</c:v>
                </c:pt>
                <c:pt idx="5">
                  <c:v>4.131102512601185</c:v>
                </c:pt>
                <c:pt idx="6">
                  <c:v>10.683884639953902</c:v>
                </c:pt>
                <c:pt idx="7">
                  <c:v>10.603939503604352</c:v>
                </c:pt>
                <c:pt idx="8">
                  <c:v>9.409656219739531</c:v>
                </c:pt>
                <c:pt idx="9">
                  <c:v>12.728260162223673</c:v>
                </c:pt>
                <c:pt idx="10">
                  <c:v>4.403001942338537</c:v>
                </c:pt>
                <c:pt idx="11">
                  <c:v>11.033580539265186</c:v>
                </c:pt>
                <c:pt idx="12">
                  <c:v>16.55025684562661</c:v>
                </c:pt>
                <c:pt idx="13">
                  <c:v>5.548044556706508</c:v>
                </c:pt>
                <c:pt idx="14">
                  <c:v>4.500829350376969</c:v>
                </c:pt>
                <c:pt idx="15">
                  <c:v>13.112772759449658</c:v>
                </c:pt>
                <c:pt idx="16">
                  <c:v>35.46806475393364</c:v>
                </c:pt>
                <c:pt idx="17">
                  <c:v>9.578060102721713</c:v>
                </c:pt>
                <c:pt idx="18">
                  <c:v>4.210630501117287</c:v>
                </c:pt>
                <c:pt idx="19">
                  <c:v>4.966238475379724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62.851953321746805</c:v>
                </c:pt>
                <c:pt idx="1">
                  <c:v>45.73306947855389</c:v>
                </c:pt>
                <c:pt idx="2">
                  <c:v>40.4917667778112</c:v>
                </c:pt>
                <c:pt idx="3">
                  <c:v>38.07235633476583</c:v>
                </c:pt>
                <c:pt idx="4">
                  <c:v>35.342372928643826</c:v>
                </c:pt>
                <c:pt idx="5">
                  <c:v>34.598892952017565</c:v>
                </c:pt>
                <c:pt idx="6">
                  <c:v>34.3903402212101</c:v>
                </c:pt>
                <c:pt idx="7">
                  <c:v>33.09746947281856</c:v>
                </c:pt>
                <c:pt idx="8">
                  <c:v>32.02304711797156</c:v>
                </c:pt>
                <c:pt idx="9">
                  <c:v>31.982145107544284</c:v>
                </c:pt>
                <c:pt idx="10">
                  <c:v>31.178231396819875</c:v>
                </c:pt>
                <c:pt idx="11">
                  <c:v>31.171147317178843</c:v>
                </c:pt>
                <c:pt idx="12">
                  <c:v>29.265782472260167</c:v>
                </c:pt>
                <c:pt idx="13">
                  <c:v>29.02714797460997</c:v>
                </c:pt>
                <c:pt idx="14">
                  <c:v>28.874470403964175</c:v>
                </c:pt>
                <c:pt idx="15">
                  <c:v>28.741211229772325</c:v>
                </c:pt>
                <c:pt idx="16">
                  <c:v>28.61280429300113</c:v>
                </c:pt>
                <c:pt idx="17">
                  <c:v>28.21460247512807</c:v>
                </c:pt>
                <c:pt idx="18">
                  <c:v>27.49206681969045</c:v>
                </c:pt>
                <c:pt idx="19">
                  <c:v>27.33951103090164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8b-3c27-fdd0-398fb7e2ac5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28b-3c27-fdd0-398fb7e2ac5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8b-3c27-fdd0-398fb7e2ac5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28b-3c27-fdd0-398fb7e2ac5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8b-3c27-fdd0-398fb7e2ac5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8b-3c27-fdd0-398fb7e2ac5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8b-3c27-fdd0-398fb7e2ac5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28b-3c27-fdd0-398fb7e2ac5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28b-3c27-fdd0-398fb7e2ac5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28b-3c27-fdd0-398fb7e2ac5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28b-3c27-fdd0-398fb7e2ac5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28b-3c27-fdd0-398fb7e2ac5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28b-3c27-fdd0-398fb7e2ac5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28b-3c27-fdd0-398fb7e2ac5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28b-3c27-fdd0-398fb7e2ac5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28b-3c27-fdd0-398fb7e2ac5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28b-3c27-fdd0-398fb7e2ac5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28b-3c27-fdd0-398fb7e2ac5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28b-3c27-fdd0-398fb7e2ac5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28b-3c27-fdd0-398fb7e2ac5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35.46197191826293</c:v>
                </c:pt>
                <c:pt idx="1">
                  <c:v>57.708246110715336</c:v>
                </c:pt>
                <c:pt idx="2">
                  <c:v>35.03748522573909</c:v>
                </c:pt>
                <c:pt idx="3">
                  <c:v>45.934261541335054</c:v>
                </c:pt>
                <c:pt idx="4">
                  <c:v>38.20105187279617</c:v>
                </c:pt>
                <c:pt idx="5">
                  <c:v>54.51296132512185</c:v>
                </c:pt>
                <c:pt idx="6">
                  <c:v>39.87786080839882</c:v>
                </c:pt>
                <c:pt idx="7">
                  <c:v>24.974999241999242</c:v>
                </c:pt>
                <c:pt idx="8">
                  <c:v>43.02631013294829</c:v>
                </c:pt>
                <c:pt idx="9">
                  <c:v>34.715206609720966</c:v>
                </c:pt>
                <c:pt idx="10">
                  <c:v>9.845047247704874</c:v>
                </c:pt>
                <c:pt idx="11">
                  <c:v>39.375471990191265</c:v>
                </c:pt>
                <c:pt idx="12">
                  <c:v>34.770645717376624</c:v>
                </c:pt>
                <c:pt idx="13">
                  <c:v>37.04445920346966</c:v>
                </c:pt>
                <c:pt idx="14">
                  <c:v>62.51012341058069</c:v>
                </c:pt>
                <c:pt idx="15">
                  <c:v>51.477910562058995</c:v>
                </c:pt>
                <c:pt idx="16">
                  <c:v>45.03407932210008</c:v>
                </c:pt>
                <c:pt idx="17">
                  <c:v>52.543672379329074</c:v>
                </c:pt>
                <c:pt idx="18">
                  <c:v>41.61196336459661</c:v>
                </c:pt>
                <c:pt idx="19">
                  <c:v>61.998450350944296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62.851953321746805</c:v>
                </c:pt>
                <c:pt idx="1">
                  <c:v>45.73306947855389</c:v>
                </c:pt>
                <c:pt idx="2">
                  <c:v>40.4917667778112</c:v>
                </c:pt>
                <c:pt idx="3">
                  <c:v>38.07235633476583</c:v>
                </c:pt>
                <c:pt idx="4">
                  <c:v>35.342372928643826</c:v>
                </c:pt>
                <c:pt idx="5">
                  <c:v>34.598892952017565</c:v>
                </c:pt>
                <c:pt idx="6">
                  <c:v>34.3903402212101</c:v>
                </c:pt>
                <c:pt idx="7">
                  <c:v>33.09746947281856</c:v>
                </c:pt>
                <c:pt idx="8">
                  <c:v>32.02304711797156</c:v>
                </c:pt>
                <c:pt idx="9">
                  <c:v>31.982145107544284</c:v>
                </c:pt>
                <c:pt idx="10">
                  <c:v>31.178231396819875</c:v>
                </c:pt>
                <c:pt idx="11">
                  <c:v>31.171147317178843</c:v>
                </c:pt>
                <c:pt idx="12">
                  <c:v>29.265782472260167</c:v>
                </c:pt>
                <c:pt idx="13">
                  <c:v>29.02714797460997</c:v>
                </c:pt>
                <c:pt idx="14">
                  <c:v>28.874470403964175</c:v>
                </c:pt>
                <c:pt idx="15">
                  <c:v>28.741211229772325</c:v>
                </c:pt>
                <c:pt idx="16">
                  <c:v>28.61280429300113</c:v>
                </c:pt>
                <c:pt idx="17">
                  <c:v>28.21460247512807</c:v>
                </c:pt>
                <c:pt idx="18">
                  <c:v>27.49206681969045</c:v>
                </c:pt>
                <c:pt idx="19">
                  <c:v>27.33951103090164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ff-2d6b-5df4-7e89b74c57a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ff-2d6b-5df4-7e89b74c57a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ff-2d6b-5df4-7e89b74c57a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ff-2d6b-5df4-7e89b74c57a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ff-2d6b-5df4-7e89b74c57a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ff-2d6b-5df4-7e89b74c57a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ff-2d6b-5df4-7e89b74c57a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ff-2d6b-5df4-7e89b74c57a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ff-2d6b-5df4-7e89b74c57a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ff-2d6b-5df4-7e89b74c57a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ff-2d6b-5df4-7e89b74c57a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ff-2d6b-5df4-7e89b74c57a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7ff-2d6b-5df4-7e89b74c57a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7ff-2d6b-5df4-7e89b74c57a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7ff-2d6b-5df4-7e89b74c57a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7ff-2d6b-5df4-7e89b74c57a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7ff-2d6b-5df4-7e89b74c57a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7ff-2d6b-5df4-7e89b74c57a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7ff-2d6b-5df4-7e89b74c57a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7ff-2d6b-5df4-7e89b74c57a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27.14268064665045</c:v>
                </c:pt>
                <c:pt idx="1">
                  <c:v>63.73475581035443</c:v>
                </c:pt>
                <c:pt idx="2">
                  <c:v>54.12377450584543</c:v>
                </c:pt>
                <c:pt idx="3">
                  <c:v>32.25406466999346</c:v>
                </c:pt>
                <c:pt idx="4">
                  <c:v>9.643419469217678</c:v>
                </c:pt>
                <c:pt idx="5">
                  <c:v>22.521498217032978</c:v>
                </c:pt>
                <c:pt idx="6">
                  <c:v>23.96172149589632</c:v>
                </c:pt>
                <c:pt idx="7">
                  <c:v>39.35251117926713</c:v>
                </c:pt>
                <c:pt idx="8">
                  <c:v>52.91501594747447</c:v>
                </c:pt>
                <c:pt idx="9">
                  <c:v>38.436820606622746</c:v>
                </c:pt>
                <c:pt idx="10">
                  <c:v>37.650736474489</c:v>
                </c:pt>
                <c:pt idx="11">
                  <c:v>33.19386906428261</c:v>
                </c:pt>
                <c:pt idx="12">
                  <c:v>17.93233156184366</c:v>
                </c:pt>
                <c:pt idx="13">
                  <c:v>41.897947951366326</c:v>
                </c:pt>
                <c:pt idx="14">
                  <c:v>43.95164400053023</c:v>
                </c:pt>
                <c:pt idx="15">
                  <c:v>69.50854345440021</c:v>
                </c:pt>
                <c:pt idx="16">
                  <c:v>46.46046675423578</c:v>
                </c:pt>
                <c:pt idx="17">
                  <c:v>25.733272563327112</c:v>
                </c:pt>
                <c:pt idx="18">
                  <c:v>29.671276592296856</c:v>
                </c:pt>
                <c:pt idx="19">
                  <c:v>63.83691511281128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62.851953321746805</c:v>
                </c:pt>
                <c:pt idx="1">
                  <c:v>45.73306947855389</c:v>
                </c:pt>
                <c:pt idx="2">
                  <c:v>40.4917667778112</c:v>
                </c:pt>
                <c:pt idx="3">
                  <c:v>38.07235633476583</c:v>
                </c:pt>
                <c:pt idx="4">
                  <c:v>35.342372928643826</c:v>
                </c:pt>
                <c:pt idx="5">
                  <c:v>34.598892952017565</c:v>
                </c:pt>
                <c:pt idx="6">
                  <c:v>34.3903402212101</c:v>
                </c:pt>
                <c:pt idx="7">
                  <c:v>33.09746947281856</c:v>
                </c:pt>
                <c:pt idx="8">
                  <c:v>32.02304711797156</c:v>
                </c:pt>
                <c:pt idx="9">
                  <c:v>31.982145107544284</c:v>
                </c:pt>
                <c:pt idx="10">
                  <c:v>31.178231396819875</c:v>
                </c:pt>
                <c:pt idx="11">
                  <c:v>31.171147317178843</c:v>
                </c:pt>
                <c:pt idx="12">
                  <c:v>29.265782472260167</c:v>
                </c:pt>
                <c:pt idx="13">
                  <c:v>29.02714797460997</c:v>
                </c:pt>
                <c:pt idx="14">
                  <c:v>28.874470403964175</c:v>
                </c:pt>
                <c:pt idx="15">
                  <c:v>28.741211229772325</c:v>
                </c:pt>
                <c:pt idx="16">
                  <c:v>28.61280429300113</c:v>
                </c:pt>
                <c:pt idx="17">
                  <c:v>28.21460247512807</c:v>
                </c:pt>
                <c:pt idx="18">
                  <c:v>27.49206681969045</c:v>
                </c:pt>
                <c:pt idx="19">
                  <c:v>27.33951103090164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f8-abf0-4546-948a0dde950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f8-abf0-4546-948a0dde950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f8-abf0-4546-948a0dde950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df8-abf0-4546-948a0dde950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f8-abf0-4546-948a0dde950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df8-abf0-4546-948a0dde950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f8-abf0-4546-948a0dde950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df8-abf0-4546-948a0dde950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df8-abf0-4546-948a0dde950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df8-abf0-4546-948a0dde950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df8-abf0-4546-948a0dde950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df8-abf0-4546-948a0dde950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df8-abf0-4546-948a0dde950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df8-abf0-4546-948a0dde950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df8-abf0-4546-948a0dde950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df8-abf0-4546-948a0dde950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df8-abf0-4546-948a0dde950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df8-abf0-4546-948a0dde950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df8-abf0-4546-948a0dde950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df8-abf0-4546-948a0dde950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32.45166644425329</c:v>
                </c:pt>
                <c:pt idx="1">
                  <c:v>27.26727218683949</c:v>
                </c:pt>
                <c:pt idx="2">
                  <c:v>46.137134750765235</c:v>
                </c:pt>
                <c:pt idx="3">
                  <c:v>38.807376495737024</c:v>
                </c:pt>
                <c:pt idx="4">
                  <c:v>20.61722059403032</c:v>
                </c:pt>
                <c:pt idx="5">
                  <c:v>42.39446325625223</c:v>
                </c:pt>
                <c:pt idx="6">
                  <c:v>45.03435774576854</c:v>
                </c:pt>
                <c:pt idx="7">
                  <c:v>43.430009864307415</c:v>
                </c:pt>
                <c:pt idx="8">
                  <c:v>35.407174169409714</c:v>
                </c:pt>
                <c:pt idx="9">
                  <c:v>36.95199231705109</c:v>
                </c:pt>
                <c:pt idx="10">
                  <c:v>-Infinity</c:v>
                </c:pt>
                <c:pt idx="11">
                  <c:v>39.56386672221853</c:v>
                </c:pt>
                <c:pt idx="12">
                  <c:v>28.396622628326966</c:v>
                </c:pt>
                <c:pt idx="13">
                  <c:v>29.383622481337145</c:v>
                </c:pt>
                <c:pt idx="14">
                  <c:v>31.387985390237205</c:v>
                </c:pt>
                <c:pt idx="15">
                  <c:v>31.567191297813046</c:v>
                </c:pt>
                <c:pt idx="16">
                  <c:v>16.03493662072684</c:v>
                </c:pt>
                <c:pt idx="17">
                  <c:v>35.49754961085014</c:v>
                </c:pt>
                <c:pt idx="18">
                  <c:v>40.046056678564355</c:v>
                </c:pt>
                <c:pt idx="19">
                  <c:v>43.17906593819009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62.851953321746805</c:v>
                </c:pt>
                <c:pt idx="1">
                  <c:v>45.73306947855389</c:v>
                </c:pt>
                <c:pt idx="2">
                  <c:v>40.4917667778112</c:v>
                </c:pt>
                <c:pt idx="3">
                  <c:v>38.07235633476583</c:v>
                </c:pt>
                <c:pt idx="4">
                  <c:v>35.342372928643826</c:v>
                </c:pt>
                <c:pt idx="5">
                  <c:v>34.598892952017565</c:v>
                </c:pt>
                <c:pt idx="6">
                  <c:v>34.3903402212101</c:v>
                </c:pt>
                <c:pt idx="7">
                  <c:v>33.09746947281856</c:v>
                </c:pt>
                <c:pt idx="8">
                  <c:v>32.02304711797156</c:v>
                </c:pt>
                <c:pt idx="9">
                  <c:v>31.982145107544284</c:v>
                </c:pt>
                <c:pt idx="10">
                  <c:v>31.178231396819875</c:v>
                </c:pt>
                <c:pt idx="11">
                  <c:v>31.171147317178843</c:v>
                </c:pt>
                <c:pt idx="12">
                  <c:v>29.265782472260167</c:v>
                </c:pt>
                <c:pt idx="13">
                  <c:v>29.02714797460997</c:v>
                </c:pt>
                <c:pt idx="14">
                  <c:v>28.874470403964175</c:v>
                </c:pt>
                <c:pt idx="15">
                  <c:v>28.741211229772325</c:v>
                </c:pt>
                <c:pt idx="16">
                  <c:v>28.61280429300113</c:v>
                </c:pt>
                <c:pt idx="17">
                  <c:v>28.21460247512807</c:v>
                </c:pt>
                <c:pt idx="18">
                  <c:v>27.49206681969045</c:v>
                </c:pt>
                <c:pt idx="19">
                  <c:v>27.33951103090164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9f-d8c2-9604-bad797d2ffa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59f-d8c2-9604-bad797d2ffa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9f-d8c2-9604-bad797d2ffa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9f-d8c2-9604-bad797d2ffa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59f-d8c2-9604-bad797d2ffa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59f-d8c2-9604-bad797d2ffa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59f-d8c2-9604-bad797d2ffa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59f-d8c2-9604-bad797d2ffa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59f-d8c2-9604-bad797d2ffa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59f-d8c2-9604-bad797d2ffa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59f-d8c2-9604-bad797d2ffa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59f-d8c2-9604-bad797d2ffa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59f-d8c2-9604-bad797d2ffa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59f-d8c2-9604-bad797d2ffa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59f-d8c2-9604-bad797d2ffa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59f-d8c2-9604-bad797d2ffa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59f-d8c2-9604-bad797d2ffa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59f-d8c2-9604-bad797d2ffa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59f-d8c2-9604-bad797d2ffa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59f-d8c2-9604-bad797d2ffa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55.95864303005357</c:v>
                </c:pt>
                <c:pt idx="1">
                  <c:v>45.551093369283215</c:v>
                </c:pt>
                <c:pt idx="2">
                  <c:v>25.942121618864775</c:v>
                </c:pt>
                <c:pt idx="3">
                  <c:v>39.831329804981124</c:v>
                </c:pt>
                <c:pt idx="4">
                  <c:v>6.512635131937599</c:v>
                </c:pt>
                <c:pt idx="5">
                  <c:v>16.254206256347782</c:v>
                </c:pt>
                <c:pt idx="6">
                  <c:v>49.79740011060949</c:v>
                </c:pt>
                <c:pt idx="7">
                  <c:v>15.65554955526901</c:v>
                </c:pt>
                <c:pt idx="8">
                  <c:v>36.88601322926774</c:v>
                </c:pt>
                <c:pt idx="9">
                  <c:v>81.17528592812072</c:v>
                </c:pt>
                <c:pt idx="10">
                  <c:v>47.67168883497584</c:v>
                </c:pt>
                <c:pt idx="11">
                  <c:v>34.64975743609345</c:v>
                </c:pt>
                <c:pt idx="12">
                  <c:v>58.75153709028893</c:v>
                </c:pt>
                <c:pt idx="13">
                  <c:v>49.79297505824774</c:v>
                </c:pt>
                <c:pt idx="14">
                  <c:v>66.55725007749197</c:v>
                </c:pt>
                <c:pt idx="15">
                  <c:v>52.9020243818921</c:v>
                </c:pt>
                <c:pt idx="16">
                  <c:v>69.98924604541591</c:v>
                </c:pt>
                <c:pt idx="17">
                  <c:v>37.18195364578987</c:v>
                </c:pt>
                <c:pt idx="18">
                  <c:v>61.52985444867195</c:v>
                </c:pt>
                <c:pt idx="19">
                  <c:v>65.02386107975883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62.851953321746805</c:v>
                </c:pt>
                <c:pt idx="1">
                  <c:v>45.73306947855389</c:v>
                </c:pt>
                <c:pt idx="2">
                  <c:v>40.4917667778112</c:v>
                </c:pt>
                <c:pt idx="3">
                  <c:v>38.07235633476583</c:v>
                </c:pt>
                <c:pt idx="4">
                  <c:v>35.342372928643826</c:v>
                </c:pt>
                <c:pt idx="5">
                  <c:v>34.598892952017565</c:v>
                </c:pt>
                <c:pt idx="6">
                  <c:v>34.3903402212101</c:v>
                </c:pt>
                <c:pt idx="7">
                  <c:v>33.09746947281856</c:v>
                </c:pt>
                <c:pt idx="8">
                  <c:v>32.02304711797156</c:v>
                </c:pt>
                <c:pt idx="9">
                  <c:v>31.982145107544284</c:v>
                </c:pt>
                <c:pt idx="10">
                  <c:v>31.178231396819875</c:v>
                </c:pt>
                <c:pt idx="11">
                  <c:v>31.171147317178843</c:v>
                </c:pt>
                <c:pt idx="12">
                  <c:v>29.265782472260167</c:v>
                </c:pt>
                <c:pt idx="13">
                  <c:v>29.02714797460997</c:v>
                </c:pt>
                <c:pt idx="14">
                  <c:v>28.874470403964175</c:v>
                </c:pt>
                <c:pt idx="15">
                  <c:v>28.741211229772325</c:v>
                </c:pt>
                <c:pt idx="16">
                  <c:v>28.61280429300113</c:v>
                </c:pt>
                <c:pt idx="17">
                  <c:v>28.21460247512807</c:v>
                </c:pt>
                <c:pt idx="18">
                  <c:v>27.49206681969045</c:v>
                </c:pt>
                <c:pt idx="19">
                  <c:v>27.33951103090164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a1-3d8b-d4ce-851bfe4501f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a1-3d8b-d4ce-851bfe4501f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a1-3d8b-d4ce-851bfe4501f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a1-3d8b-d4ce-851bfe4501f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a1-3d8b-d4ce-851bfe4501f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a1-3d8b-d4ce-851bfe4501f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2a1-3d8b-d4ce-851bfe4501f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2a1-3d8b-d4ce-851bfe4501f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2a1-3d8b-d4ce-851bfe4501f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2a1-3d8b-d4ce-851bfe4501f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2a1-3d8b-d4ce-851bfe4501f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2a1-3d8b-d4ce-851bfe4501f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2a1-3d8b-d4ce-851bfe4501f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2a1-3d8b-d4ce-851bfe4501f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2a1-3d8b-d4ce-851bfe4501f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2a1-3d8b-d4ce-851bfe4501f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2a1-3d8b-d4ce-851bfe4501f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2a1-3d8b-d4ce-851bfe4501f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2a1-3d8b-d4ce-851bfe4501f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2a1-3d8b-d4ce-851bfe4501f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19.614583915871627</c:v>
                </c:pt>
                <c:pt idx="1">
                  <c:v>26.512795352597948</c:v>
                </c:pt>
                <c:pt idx="2">
                  <c:v>18.60819223252101</c:v>
                </c:pt>
                <c:pt idx="3">
                  <c:v>27.2982285663536</c:v>
                </c:pt>
                <c:pt idx="4">
                  <c:v>11.756007584503553</c:v>
                </c:pt>
                <c:pt idx="5">
                  <c:v>18.63359993039805</c:v>
                </c:pt>
                <c:pt idx="6">
                  <c:v>19.217324395533154</c:v>
                </c:pt>
                <c:pt idx="7">
                  <c:v>26.96449122540314</c:v>
                </c:pt>
                <c:pt idx="8">
                  <c:v>29.02714797460997</c:v>
                </c:pt>
                <c:pt idx="9">
                  <c:v>28.741211229772325</c:v>
                </c:pt>
                <c:pt idx="10">
                  <c:v>24.581136467004676</c:v>
                </c:pt>
                <c:pt idx="11">
                  <c:v>27.05942324713169</c:v>
                </c:pt>
                <c:pt idx="12">
                  <c:v>31.178231396819875</c:v>
                </c:pt>
                <c:pt idx="13">
                  <c:v>15.075377487963598</c:v>
                </c:pt>
                <c:pt idx="14">
                  <c:v>62.851953321746805</c:v>
                </c:pt>
                <c:pt idx="15">
                  <c:v>28.61280429300113</c:v>
                </c:pt>
                <c:pt idx="16">
                  <c:v>35.342372928643826</c:v>
                </c:pt>
                <c:pt idx="17">
                  <c:v>27.49206681969045</c:v>
                </c:pt>
                <c:pt idx="18">
                  <c:v>19.58256532440151</c:v>
                </c:pt>
                <c:pt idx="19">
                  <c:v>20.13654070753595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74.92077540796573</c:v>
                </c:pt>
                <c:pt idx="1">
                  <c:v>70.71195152657698</c:v>
                </c:pt>
                <c:pt idx="2">
                  <c:v>69.45480282481343</c:v>
                </c:pt>
                <c:pt idx="3">
                  <c:v>67.55419746070272</c:v>
                </c:pt>
                <c:pt idx="4">
                  <c:v>65.4035056749164</c:v>
                </c:pt>
                <c:pt idx="5">
                  <c:v>65.33695645029587</c:v>
                </c:pt>
                <c:pt idx="6">
                  <c:v>65.3354149252949</c:v>
                </c:pt>
                <c:pt idx="7">
                  <c:v>64.46175975081478</c:v>
                </c:pt>
                <c:pt idx="8">
                  <c:v>63.815877209004334</c:v>
                </c:pt>
                <c:pt idx="9">
                  <c:v>63.69172949377874</c:v>
                </c:pt>
                <c:pt idx="10">
                  <c:v>63.017930703650634</c:v>
                </c:pt>
                <c:pt idx="11">
                  <c:v>62.71940742344113</c:v>
                </c:pt>
                <c:pt idx="12">
                  <c:v>62.470616090514085</c:v>
                </c:pt>
                <c:pt idx="13">
                  <c:v>62.179383273585216</c:v>
                </c:pt>
                <c:pt idx="14">
                  <c:v>59.41224245457153</c:v>
                </c:pt>
                <c:pt idx="15">
                  <c:v>57.706257957970145</c:v>
                </c:pt>
                <c:pt idx="16">
                  <c:v>56.822272222218864</c:v>
                </c:pt>
                <c:pt idx="17">
                  <c:v>56.78874764915045</c:v>
                </c:pt>
                <c:pt idx="18">
                  <c:v>56.49239513246766</c:v>
                </c:pt>
                <c:pt idx="19">
                  <c:v>55.616122222238616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d2-8665-7fbd-fe15510a98e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2d2-8665-7fbd-fe15510a98e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d2-8665-7fbd-fe15510a98e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2d2-8665-7fbd-fe15510a98e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d2-8665-7fbd-fe15510a98e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d2-8665-7fbd-fe15510a98e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d2-8665-7fbd-fe15510a98e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2d2-8665-7fbd-fe15510a98e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2d2-8665-7fbd-fe15510a98e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2d2-8665-7fbd-fe15510a98e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2d2-8665-7fbd-fe15510a98e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2d2-8665-7fbd-fe15510a98e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2d2-8665-7fbd-fe15510a98e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2d2-8665-7fbd-fe15510a98e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2d2-8665-7fbd-fe15510a98e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2d2-8665-7fbd-fe15510a98e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2d2-8665-7fbd-fe15510a98e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2d2-8665-7fbd-fe15510a98e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2d2-8665-7fbd-fe15510a98e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2d2-8665-7fbd-fe15510a98e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54.11300223042641</c:v>
                </c:pt>
                <c:pt idx="1">
                  <c:v>58.05674742269953</c:v>
                </c:pt>
                <c:pt idx="2">
                  <c:v>51.44085379239725</c:v>
                </c:pt>
                <c:pt idx="3">
                  <c:v>51.30369617224124</c:v>
                </c:pt>
                <c:pt idx="4">
                  <c:v>59.84750586106954</c:v>
                </c:pt>
                <c:pt idx="5">
                  <c:v>57.299656805626526</c:v>
                </c:pt>
                <c:pt idx="6">
                  <c:v>61.81102885107164</c:v>
                </c:pt>
                <c:pt idx="7">
                  <c:v>53.61260122005586</c:v>
                </c:pt>
                <c:pt idx="8">
                  <c:v>47.70461577504636</c:v>
                </c:pt>
                <c:pt idx="9">
                  <c:v>63.470270769489964</c:v>
                </c:pt>
                <c:pt idx="10">
                  <c:v>48.47287995062629</c:v>
                </c:pt>
                <c:pt idx="11">
                  <c:v>59.68484873824033</c:v>
                </c:pt>
                <c:pt idx="12">
                  <c:v>46.378008275518155</c:v>
                </c:pt>
                <c:pt idx="13">
                  <c:v>44.325694912617955</c:v>
                </c:pt>
                <c:pt idx="14">
                  <c:v>62.829477606038964</c:v>
                </c:pt>
                <c:pt idx="15">
                  <c:v>53.014184344635154</c:v>
                </c:pt>
                <c:pt idx="16">
                  <c:v>56.25311543687413</c:v>
                </c:pt>
                <c:pt idx="17">
                  <c:v>44.1424033787765</c:v>
                </c:pt>
                <c:pt idx="18">
                  <c:v>48.25308068898089</c:v>
                </c:pt>
                <c:pt idx="19">
                  <c:v>37.240387887196206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74.92077540796573</c:v>
                </c:pt>
                <c:pt idx="1">
                  <c:v>70.71195152657698</c:v>
                </c:pt>
                <c:pt idx="2">
                  <c:v>69.45480282481343</c:v>
                </c:pt>
                <c:pt idx="3">
                  <c:v>67.55419746070272</c:v>
                </c:pt>
                <c:pt idx="4">
                  <c:v>65.4035056749164</c:v>
                </c:pt>
                <c:pt idx="5">
                  <c:v>65.33695645029587</c:v>
                </c:pt>
                <c:pt idx="6">
                  <c:v>65.3354149252949</c:v>
                </c:pt>
                <c:pt idx="7">
                  <c:v>64.46175975081478</c:v>
                </c:pt>
                <c:pt idx="8">
                  <c:v>63.815877209004334</c:v>
                </c:pt>
                <c:pt idx="9">
                  <c:v>63.69172949377874</c:v>
                </c:pt>
                <c:pt idx="10">
                  <c:v>63.017930703650634</c:v>
                </c:pt>
                <c:pt idx="11">
                  <c:v>62.71940742344113</c:v>
                </c:pt>
                <c:pt idx="12">
                  <c:v>62.470616090514085</c:v>
                </c:pt>
                <c:pt idx="13">
                  <c:v>62.179383273585216</c:v>
                </c:pt>
                <c:pt idx="14">
                  <c:v>59.41224245457153</c:v>
                </c:pt>
                <c:pt idx="15">
                  <c:v>57.706257957970145</c:v>
                </c:pt>
                <c:pt idx="16">
                  <c:v>56.822272222218864</c:v>
                </c:pt>
                <c:pt idx="17">
                  <c:v>56.78874764915045</c:v>
                </c:pt>
                <c:pt idx="18">
                  <c:v>56.49239513246766</c:v>
                </c:pt>
                <c:pt idx="19">
                  <c:v>55.616122222238616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b4-ed0c-36c4-cfe22290112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b4-ed0c-36c4-cfe22290112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b4-ed0c-36c4-cfe22290112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b4-ed0c-36c4-cfe22290112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b4-ed0c-36c4-cfe22290112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b4-ed0c-36c4-cfe22290112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b4-ed0c-36c4-cfe22290112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b4-ed0c-36c4-cfe22290112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cb4-ed0c-36c4-cfe22290112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cb4-ed0c-36c4-cfe22290112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cb4-ed0c-36c4-cfe22290112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cb4-ed0c-36c4-cfe22290112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cb4-ed0c-36c4-cfe22290112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cb4-ed0c-36c4-cfe22290112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cb4-ed0c-36c4-cfe22290112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cb4-ed0c-36c4-cfe22290112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cb4-ed0c-36c4-cfe22290112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cb4-ed0c-36c4-cfe22290112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cb4-ed0c-36c4-cfe22290112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cb4-ed0c-36c4-cfe22290112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39.81412580176197</c:v>
                </c:pt>
                <c:pt idx="1">
                  <c:v>47.77206076452585</c:v>
                </c:pt>
                <c:pt idx="2">
                  <c:v>49.083738961240684</c:v>
                </c:pt>
                <c:pt idx="3">
                  <c:v>42.579151303331734</c:v>
                </c:pt>
                <c:pt idx="4">
                  <c:v>49.29267359523988</c:v>
                </c:pt>
                <c:pt idx="5">
                  <c:v>44.80716359429179</c:v>
                </c:pt>
                <c:pt idx="6">
                  <c:v>50.50130214193381</c:v>
                </c:pt>
                <c:pt idx="7">
                  <c:v>42.22993221617411</c:v>
                </c:pt>
                <c:pt idx="8">
                  <c:v>41.61784832775071</c:v>
                </c:pt>
                <c:pt idx="9">
                  <c:v>40.62065026668193</c:v>
                </c:pt>
                <c:pt idx="10">
                  <c:v>52.35958645326495</c:v>
                </c:pt>
                <c:pt idx="11">
                  <c:v>47.05648804276795</c:v>
                </c:pt>
                <c:pt idx="12">
                  <c:v>59.70652859066245</c:v>
                </c:pt>
                <c:pt idx="13">
                  <c:v>46.65761784498709</c:v>
                </c:pt>
                <c:pt idx="14">
                  <c:v>45.12931566173362</c:v>
                </c:pt>
                <c:pt idx="15">
                  <c:v>57.27402461720371</c:v>
                </c:pt>
                <c:pt idx="16">
                  <c:v>46.157890155094016</c:v>
                </c:pt>
                <c:pt idx="17">
                  <c:v>39.51914751574831</c:v>
                </c:pt>
                <c:pt idx="18">
                  <c:v>51.79931344382619</c:v>
                </c:pt>
                <c:pt idx="19">
                  <c:v>44.360305465898406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74.92077540796573</c:v>
                </c:pt>
                <c:pt idx="1">
                  <c:v>70.71195152657698</c:v>
                </c:pt>
                <c:pt idx="2">
                  <c:v>69.45480282481343</c:v>
                </c:pt>
                <c:pt idx="3">
                  <c:v>67.55419746070272</c:v>
                </c:pt>
                <c:pt idx="4">
                  <c:v>65.4035056749164</c:v>
                </c:pt>
                <c:pt idx="5">
                  <c:v>65.33695645029587</c:v>
                </c:pt>
                <c:pt idx="6">
                  <c:v>65.3354149252949</c:v>
                </c:pt>
                <c:pt idx="7">
                  <c:v>64.46175975081478</c:v>
                </c:pt>
                <c:pt idx="8">
                  <c:v>63.815877209004334</c:v>
                </c:pt>
                <c:pt idx="9">
                  <c:v>63.69172949377874</c:v>
                </c:pt>
                <c:pt idx="10">
                  <c:v>63.017930703650634</c:v>
                </c:pt>
                <c:pt idx="11">
                  <c:v>62.71940742344113</c:v>
                </c:pt>
                <c:pt idx="12">
                  <c:v>62.470616090514085</c:v>
                </c:pt>
                <c:pt idx="13">
                  <c:v>62.179383273585216</c:v>
                </c:pt>
                <c:pt idx="14">
                  <c:v>59.41224245457153</c:v>
                </c:pt>
                <c:pt idx="15">
                  <c:v>57.706257957970145</c:v>
                </c:pt>
                <c:pt idx="16">
                  <c:v>56.822272222218864</c:v>
                </c:pt>
                <c:pt idx="17">
                  <c:v>56.78874764915045</c:v>
                </c:pt>
                <c:pt idx="18">
                  <c:v>56.49239513246766</c:v>
                </c:pt>
                <c:pt idx="19">
                  <c:v>55.616122222238616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43-8c92-1d77-9d37d4fd429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43-8c92-1d77-9d37d4fd429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43-8c92-1d77-9d37d4fd429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43-8c92-1d77-9d37d4fd429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43-8c92-1d77-9d37d4fd429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43-8c92-1d77-9d37d4fd429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43-8c92-1d77-9d37d4fd429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43-8c92-1d77-9d37d4fd429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43-8c92-1d77-9d37d4fd429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a43-8c92-1d77-9d37d4fd429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a43-8c92-1d77-9d37d4fd429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a43-8c92-1d77-9d37d4fd429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a43-8c92-1d77-9d37d4fd429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a43-8c92-1d77-9d37d4fd429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a43-8c92-1d77-9d37d4fd429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a43-8c92-1d77-9d37d4fd429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a43-8c92-1d77-9d37d4fd429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a43-8c92-1d77-9d37d4fd429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a43-8c92-1d77-9d37d4fd429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a43-8c92-1d77-9d37d4fd429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29.58510809407845</c:v>
                </c:pt>
                <c:pt idx="1">
                  <c:v>6.674658352427566</c:v>
                </c:pt>
                <c:pt idx="2">
                  <c:v>8.526513532601049</c:v>
                </c:pt>
                <c:pt idx="3">
                  <c:v>9.07464885917693</c:v>
                </c:pt>
                <c:pt idx="4">
                  <c:v>3.248084168767564</c:v>
                </c:pt>
                <c:pt idx="5">
                  <c:v>7.891432119260593</c:v>
                </c:pt>
                <c:pt idx="6">
                  <c:v>28.244834883381742</c:v>
                </c:pt>
                <c:pt idx="7">
                  <c:v>6.1665372692857</c:v>
                </c:pt>
                <c:pt idx="8">
                  <c:v>5.548044556706508</c:v>
                </c:pt>
                <c:pt idx="9">
                  <c:v>13.112772759449658</c:v>
                </c:pt>
                <c:pt idx="10">
                  <c:v>8.420827802874728</c:v>
                </c:pt>
                <c:pt idx="11">
                  <c:v>6.425290861158187</c:v>
                </c:pt>
                <c:pt idx="12">
                  <c:v>4.403001942338537</c:v>
                </c:pt>
                <c:pt idx="13">
                  <c:v>5.654902564292652</c:v>
                </c:pt>
                <c:pt idx="14">
                  <c:v>6.374095480833627</c:v>
                </c:pt>
                <c:pt idx="15">
                  <c:v>35.46806475393364</c:v>
                </c:pt>
                <c:pt idx="16">
                  <c:v>6.625922095909979</c:v>
                </c:pt>
                <c:pt idx="17">
                  <c:v>4.210630501117287</c:v>
                </c:pt>
                <c:pt idx="18">
                  <c:v>11.65858670582071</c:v>
                </c:pt>
                <c:pt idx="19">
                  <c:v>29.279098518367665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74.92077540796573</c:v>
                </c:pt>
                <c:pt idx="1">
                  <c:v>70.71195152657698</c:v>
                </c:pt>
                <c:pt idx="2">
                  <c:v>69.45480282481343</c:v>
                </c:pt>
                <c:pt idx="3">
                  <c:v>67.55419746070272</c:v>
                </c:pt>
                <c:pt idx="4">
                  <c:v>65.4035056749164</c:v>
                </c:pt>
                <c:pt idx="5">
                  <c:v>65.33695645029587</c:v>
                </c:pt>
                <c:pt idx="6">
                  <c:v>65.3354149252949</c:v>
                </c:pt>
                <c:pt idx="7">
                  <c:v>64.46175975081478</c:v>
                </c:pt>
                <c:pt idx="8">
                  <c:v>63.815877209004334</c:v>
                </c:pt>
                <c:pt idx="9">
                  <c:v>63.69172949377874</c:v>
                </c:pt>
                <c:pt idx="10">
                  <c:v>63.017930703650634</c:v>
                </c:pt>
                <c:pt idx="11">
                  <c:v>62.71940742344113</c:v>
                </c:pt>
                <c:pt idx="12">
                  <c:v>62.470616090514085</c:v>
                </c:pt>
                <c:pt idx="13">
                  <c:v>62.179383273585216</c:v>
                </c:pt>
                <c:pt idx="14">
                  <c:v>59.41224245457153</c:v>
                </c:pt>
                <c:pt idx="15">
                  <c:v>57.706257957970145</c:v>
                </c:pt>
                <c:pt idx="16">
                  <c:v>56.822272222218864</c:v>
                </c:pt>
                <c:pt idx="17">
                  <c:v>56.78874764915045</c:v>
                </c:pt>
                <c:pt idx="18">
                  <c:v>56.49239513246766</c:v>
                </c:pt>
                <c:pt idx="19">
                  <c:v>55.616122222238616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48-a550-29b3-984723cd629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48-a550-29b3-984723cd629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48-a550-29b3-984723cd629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48-a550-29b3-984723cd629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48-a550-29b3-984723cd629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48-a550-29b3-984723cd629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48-a550-29b3-984723cd629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48-a550-29b3-984723cd629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48-a550-29b3-984723cd629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448-a550-29b3-984723cd629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448-a550-29b3-984723cd629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448-a550-29b3-984723cd629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448-a550-29b3-984723cd629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448-a550-29b3-984723cd629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448-a550-29b3-984723cd629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448-a550-29b3-984723cd629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448-a550-29b3-984723cd629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448-a550-29b3-984723cd629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448-a550-29b3-984723cd629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448-a550-29b3-984723cd629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46.70983421482077</c:v>
                </c:pt>
                <c:pt idx="1">
                  <c:v>52.0547620237393</c:v>
                </c:pt>
                <c:pt idx="2">
                  <c:v>39.48040499462012</c:v>
                </c:pt>
                <c:pt idx="3">
                  <c:v>45.797185507704754</c:v>
                </c:pt>
                <c:pt idx="4">
                  <c:v>47.534404671903026</c:v>
                </c:pt>
                <c:pt idx="5">
                  <c:v>46.12257078995467</c:v>
                </c:pt>
                <c:pt idx="6">
                  <c:v>47.70096919017395</c:v>
                </c:pt>
                <c:pt idx="7">
                  <c:v>38.79169831471428</c:v>
                </c:pt>
                <c:pt idx="8">
                  <c:v>37.04445920346966</c:v>
                </c:pt>
                <c:pt idx="9">
                  <c:v>51.477910562058995</c:v>
                </c:pt>
                <c:pt idx="10">
                  <c:v>46.36793742292645</c:v>
                </c:pt>
                <c:pt idx="11">
                  <c:v>55.88520210114615</c:v>
                </c:pt>
                <c:pt idx="12">
                  <c:v>9.845047247704874</c:v>
                </c:pt>
                <c:pt idx="13">
                  <c:v>31.09746226447097</c:v>
                </c:pt>
                <c:pt idx="14">
                  <c:v>35.46197191826293</c:v>
                </c:pt>
                <c:pt idx="15">
                  <c:v>45.03407932210008</c:v>
                </c:pt>
                <c:pt idx="16">
                  <c:v>38.20105187279617</c:v>
                </c:pt>
                <c:pt idx="17">
                  <c:v>41.61196336459661</c:v>
                </c:pt>
                <c:pt idx="18">
                  <c:v>49.94665197028306</c:v>
                </c:pt>
                <c:pt idx="19">
                  <c:v>47.27616488663767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74.92077540796573</c:v>
                </c:pt>
                <c:pt idx="1">
                  <c:v>70.71195152657698</c:v>
                </c:pt>
                <c:pt idx="2">
                  <c:v>69.45480282481343</c:v>
                </c:pt>
                <c:pt idx="3">
                  <c:v>67.55419746070272</c:v>
                </c:pt>
                <c:pt idx="4">
                  <c:v>65.4035056749164</c:v>
                </c:pt>
                <c:pt idx="5">
                  <c:v>65.33695645029587</c:v>
                </c:pt>
                <c:pt idx="6">
                  <c:v>65.3354149252949</c:v>
                </c:pt>
                <c:pt idx="7">
                  <c:v>64.46175975081478</c:v>
                </c:pt>
                <c:pt idx="8">
                  <c:v>63.815877209004334</c:v>
                </c:pt>
                <c:pt idx="9">
                  <c:v>63.69172949377874</c:v>
                </c:pt>
                <c:pt idx="10">
                  <c:v>63.017930703650634</c:v>
                </c:pt>
                <c:pt idx="11">
                  <c:v>62.71940742344113</c:v>
                </c:pt>
                <c:pt idx="12">
                  <c:v>62.470616090514085</c:v>
                </c:pt>
                <c:pt idx="13">
                  <c:v>62.179383273585216</c:v>
                </c:pt>
                <c:pt idx="14">
                  <c:v>59.41224245457153</c:v>
                </c:pt>
                <c:pt idx="15">
                  <c:v>57.706257957970145</c:v>
                </c:pt>
                <c:pt idx="16">
                  <c:v>56.822272222218864</c:v>
                </c:pt>
                <c:pt idx="17">
                  <c:v>56.78874764915045</c:v>
                </c:pt>
                <c:pt idx="18">
                  <c:v>56.49239513246766</c:v>
                </c:pt>
                <c:pt idx="19">
                  <c:v>55.616122222238616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8c-a96c-07af-0c35927a963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8c-a96c-07af-0c35927a963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8c-a96c-07af-0c35927a963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8c-a96c-07af-0c35927a963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8c-a96c-07af-0c35927a963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a8c-a96c-07af-0c35927a963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8c-a96c-07af-0c35927a963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a8c-a96c-07af-0c35927a963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a8c-a96c-07af-0c35927a963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a8c-a96c-07af-0c35927a963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a8c-a96c-07af-0c35927a963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a8c-a96c-07af-0c35927a963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a8c-a96c-07af-0c35927a963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a8c-a96c-07af-0c35927a963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a8c-a96c-07af-0c35927a963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a8c-a96c-07af-0c35927a963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a8c-a96c-07af-0c35927a963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a8c-a96c-07af-0c35927a963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a8c-a96c-07af-0c35927a963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a8c-a96c-07af-0c35927a963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33.11694793411354</c:v>
                </c:pt>
                <c:pt idx="1">
                  <c:v>60.06640614069211</c:v>
                </c:pt>
                <c:pt idx="2">
                  <c:v>40.967596637747114</c:v>
                </c:pt>
                <c:pt idx="3">
                  <c:v>36.041214163056665</c:v>
                </c:pt>
                <c:pt idx="4">
                  <c:v>54.02395360379266</c:v>
                </c:pt>
                <c:pt idx="5">
                  <c:v>27.307918087175963</c:v>
                </c:pt>
                <c:pt idx="6">
                  <c:v>48.89152381863501</c:v>
                </c:pt>
                <c:pt idx="7">
                  <c:v>25.458538739017257</c:v>
                </c:pt>
                <c:pt idx="8">
                  <c:v>41.897947951366326</c:v>
                </c:pt>
                <c:pt idx="9">
                  <c:v>69.50854345440021</c:v>
                </c:pt>
                <c:pt idx="10">
                  <c:v>25.93286978291201</c:v>
                </c:pt>
                <c:pt idx="11">
                  <c:v>50.10076138948878</c:v>
                </c:pt>
                <c:pt idx="12">
                  <c:v>37.650736474489</c:v>
                </c:pt>
                <c:pt idx="13">
                  <c:v>30.670451704612763</c:v>
                </c:pt>
                <c:pt idx="14">
                  <c:v>27.14268064665045</c:v>
                </c:pt>
                <c:pt idx="15">
                  <c:v>46.46046675423578</c:v>
                </c:pt>
                <c:pt idx="16">
                  <c:v>9.643419469217678</c:v>
                </c:pt>
                <c:pt idx="17">
                  <c:v>29.671276592296856</c:v>
                </c:pt>
                <c:pt idx="18">
                  <c:v>35.64529772622481</c:v>
                </c:pt>
                <c:pt idx="19">
                  <c:v>74.67526394360479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74.92077540796573</c:v>
                </c:pt>
                <c:pt idx="1">
                  <c:v>70.71195152657698</c:v>
                </c:pt>
                <c:pt idx="2">
                  <c:v>69.45480282481343</c:v>
                </c:pt>
                <c:pt idx="3">
                  <c:v>67.55419746070272</c:v>
                </c:pt>
                <c:pt idx="4">
                  <c:v>65.4035056749164</c:v>
                </c:pt>
                <c:pt idx="5">
                  <c:v>65.33695645029587</c:v>
                </c:pt>
                <c:pt idx="6">
                  <c:v>65.3354149252949</c:v>
                </c:pt>
                <c:pt idx="7">
                  <c:v>64.46175975081478</c:v>
                </c:pt>
                <c:pt idx="8">
                  <c:v>63.815877209004334</c:v>
                </c:pt>
                <c:pt idx="9">
                  <c:v>63.69172949377874</c:v>
                </c:pt>
                <c:pt idx="10">
                  <c:v>63.017930703650634</c:v>
                </c:pt>
                <c:pt idx="11">
                  <c:v>62.71940742344113</c:v>
                </c:pt>
                <c:pt idx="12">
                  <c:v>62.470616090514085</c:v>
                </c:pt>
                <c:pt idx="13">
                  <c:v>62.179383273585216</c:v>
                </c:pt>
                <c:pt idx="14">
                  <c:v>59.41224245457153</c:v>
                </c:pt>
                <c:pt idx="15">
                  <c:v>57.706257957970145</c:v>
                </c:pt>
                <c:pt idx="16">
                  <c:v>56.822272222218864</c:v>
                </c:pt>
                <c:pt idx="17">
                  <c:v>56.78874764915045</c:v>
                </c:pt>
                <c:pt idx="18">
                  <c:v>56.49239513246766</c:v>
                </c:pt>
                <c:pt idx="19">
                  <c:v>55.616122222238616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d2-6eb6-4cdf-2ec17325016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d2-6eb6-4cdf-2ec17325016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d2-6eb6-4cdf-2ec17325016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d2-6eb6-4cdf-2ec17325016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d2-6eb6-4cdf-2ec17325016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d2-6eb6-4cdf-2ec17325016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d2-6eb6-4cdf-2ec17325016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d2-6eb6-4cdf-2ec17325016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d2-6eb6-4cdf-2ec17325016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8d2-6eb6-4cdf-2ec17325016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8d2-6eb6-4cdf-2ec17325016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8d2-6eb6-4cdf-2ec17325016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8d2-6eb6-4cdf-2ec17325016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8d2-6eb6-4cdf-2ec17325016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8d2-6eb6-4cdf-2ec17325016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8d2-6eb6-4cdf-2ec17325016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8d2-6eb6-4cdf-2ec17325016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8d2-6eb6-4cdf-2ec17325016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8d2-6eb6-4cdf-2ec17325016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8d2-6eb6-4cdf-2ec17325016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52.427228516450036</c:v>
                </c:pt>
                <c:pt idx="1">
                  <c:v>35.6153797832763</c:v>
                </c:pt>
                <c:pt idx="2">
                  <c:v>36.4986822845031</c:v>
                </c:pt>
                <c:pt idx="3">
                  <c:v>39.232255124037145</c:v>
                </c:pt>
                <c:pt idx="4">
                  <c:v>63.39014183086658</c:v>
                </c:pt>
                <c:pt idx="5">
                  <c:v>63.1710293959992</c:v>
                </c:pt>
                <c:pt idx="6">
                  <c:v>48.65707437512203</c:v>
                </c:pt>
                <c:pt idx="7">
                  <c:v>35.28346863984562</c:v>
                </c:pt>
                <c:pt idx="8">
                  <c:v>29.383622481337145</c:v>
                </c:pt>
                <c:pt idx="9">
                  <c:v>31.567191297813046</c:v>
                </c:pt>
                <c:pt idx="10">
                  <c:v>48.52605300927804</c:v>
                </c:pt>
                <c:pt idx="11">
                  <c:v>34.12864217766961</c:v>
                </c:pt>
                <c:pt idx="12">
                  <c:v>-Infinity</c:v>
                </c:pt>
                <c:pt idx="13">
                  <c:v>18.22525402863029</c:v>
                </c:pt>
                <c:pt idx="14">
                  <c:v>32.45166644425329</c:v>
                </c:pt>
                <c:pt idx="15">
                  <c:v>16.03493662072684</c:v>
                </c:pt>
                <c:pt idx="16">
                  <c:v>20.61722059403032</c:v>
                </c:pt>
                <c:pt idx="17">
                  <c:v>40.046056678564355</c:v>
                </c:pt>
                <c:pt idx="18">
                  <c:v>44.709463755888386</c:v>
                </c:pt>
                <c:pt idx="19">
                  <c:v>48.466183259614716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74.92077540796573</c:v>
                </c:pt>
                <c:pt idx="1">
                  <c:v>70.71195152657698</c:v>
                </c:pt>
                <c:pt idx="2">
                  <c:v>69.45480282481343</c:v>
                </c:pt>
                <c:pt idx="3">
                  <c:v>67.55419746070272</c:v>
                </c:pt>
                <c:pt idx="4">
                  <c:v>65.4035056749164</c:v>
                </c:pt>
                <c:pt idx="5">
                  <c:v>65.33695645029587</c:v>
                </c:pt>
                <c:pt idx="6">
                  <c:v>65.3354149252949</c:v>
                </c:pt>
                <c:pt idx="7">
                  <c:v>64.46175975081478</c:v>
                </c:pt>
                <c:pt idx="8">
                  <c:v>63.815877209004334</c:v>
                </c:pt>
                <c:pt idx="9">
                  <c:v>63.69172949377874</c:v>
                </c:pt>
                <c:pt idx="10">
                  <c:v>63.017930703650634</c:v>
                </c:pt>
                <c:pt idx="11">
                  <c:v>62.71940742344113</c:v>
                </c:pt>
                <c:pt idx="12">
                  <c:v>62.470616090514085</c:v>
                </c:pt>
                <c:pt idx="13">
                  <c:v>62.179383273585216</c:v>
                </c:pt>
                <c:pt idx="14">
                  <c:v>59.41224245457153</c:v>
                </c:pt>
                <c:pt idx="15">
                  <c:v>57.706257957970145</c:v>
                </c:pt>
                <c:pt idx="16">
                  <c:v>56.822272222218864</c:v>
                </c:pt>
                <c:pt idx="17">
                  <c:v>56.78874764915045</c:v>
                </c:pt>
                <c:pt idx="18">
                  <c:v>56.49239513246766</c:v>
                </c:pt>
                <c:pt idx="19">
                  <c:v>55.616122222238616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11-4284-d60d-465fdc802fe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11-4284-d60d-465fdc802fe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11-4284-d60d-465fdc802fe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011-4284-d60d-465fdc802fe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11-4284-d60d-465fdc802fe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011-4284-d60d-465fdc802fe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011-4284-d60d-465fdc802fe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011-4284-d60d-465fdc802fe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011-4284-d60d-465fdc802fe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011-4284-d60d-465fdc802fe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011-4284-d60d-465fdc802fe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011-4284-d60d-465fdc802fe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011-4284-d60d-465fdc802fe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011-4284-d60d-465fdc802fe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011-4284-d60d-465fdc802fe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011-4284-d60d-465fdc802fe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011-4284-d60d-465fdc802fe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011-4284-d60d-465fdc802fe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011-4284-d60d-465fdc802fe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011-4284-d60d-465fdc802fe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42.04704796446529</c:v>
                </c:pt>
                <c:pt idx="1">
                  <c:v>29.50541959463989</c:v>
                </c:pt>
                <c:pt idx="2">
                  <c:v>58.70594000020831</c:v>
                </c:pt>
                <c:pt idx="3">
                  <c:v>58.14371942444563</c:v>
                </c:pt>
                <c:pt idx="4">
                  <c:v>39.05888305645924</c:v>
                </c:pt>
                <c:pt idx="5">
                  <c:v>58.07524428759766</c:v>
                </c:pt>
                <c:pt idx="6">
                  <c:v>47.58952584159062</c:v>
                </c:pt>
                <c:pt idx="7">
                  <c:v>31.812289391631495</c:v>
                </c:pt>
                <c:pt idx="8">
                  <c:v>49.79297505824774</c:v>
                </c:pt>
                <c:pt idx="9">
                  <c:v>52.9020243818921</c:v>
                </c:pt>
                <c:pt idx="10">
                  <c:v>46.919008859727604</c:v>
                </c:pt>
                <c:pt idx="11">
                  <c:v>55.72437023826864</c:v>
                </c:pt>
                <c:pt idx="12">
                  <c:v>47.67168883497584</c:v>
                </c:pt>
                <c:pt idx="13">
                  <c:v>74.47306924156874</c:v>
                </c:pt>
                <c:pt idx="14">
                  <c:v>55.95864303005357</c:v>
                </c:pt>
                <c:pt idx="15">
                  <c:v>69.98924604541591</c:v>
                </c:pt>
                <c:pt idx="16">
                  <c:v>6.512635131937599</c:v>
                </c:pt>
                <c:pt idx="17">
                  <c:v>61.52985444867195</c:v>
                </c:pt>
                <c:pt idx="18">
                  <c:v>34.322896124578655</c:v>
                </c:pt>
                <c:pt idx="19">
                  <c:v>54.98681010757673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74.92077540796573</c:v>
                </c:pt>
                <c:pt idx="1">
                  <c:v>70.71195152657698</c:v>
                </c:pt>
                <c:pt idx="2">
                  <c:v>69.45480282481343</c:v>
                </c:pt>
                <c:pt idx="3">
                  <c:v>67.55419746070272</c:v>
                </c:pt>
                <c:pt idx="4">
                  <c:v>65.4035056749164</c:v>
                </c:pt>
                <c:pt idx="5">
                  <c:v>65.33695645029587</c:v>
                </c:pt>
                <c:pt idx="6">
                  <c:v>65.3354149252949</c:v>
                </c:pt>
                <c:pt idx="7">
                  <c:v>64.46175975081478</c:v>
                </c:pt>
                <c:pt idx="8">
                  <c:v>63.815877209004334</c:v>
                </c:pt>
                <c:pt idx="9">
                  <c:v>63.69172949377874</c:v>
                </c:pt>
                <c:pt idx="10">
                  <c:v>63.017930703650634</c:v>
                </c:pt>
                <c:pt idx="11">
                  <c:v>62.71940742344113</c:v>
                </c:pt>
                <c:pt idx="12">
                  <c:v>62.470616090514085</c:v>
                </c:pt>
                <c:pt idx="13">
                  <c:v>62.179383273585216</c:v>
                </c:pt>
                <c:pt idx="14">
                  <c:v>59.41224245457153</c:v>
                </c:pt>
                <c:pt idx="15">
                  <c:v>57.706257957970145</c:v>
                </c:pt>
                <c:pt idx="16">
                  <c:v>56.822272222218864</c:v>
                </c:pt>
                <c:pt idx="17">
                  <c:v>56.78874764915045</c:v>
                </c:pt>
                <c:pt idx="18">
                  <c:v>56.49239513246766</c:v>
                </c:pt>
                <c:pt idx="19">
                  <c:v>55.616122222238616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dc-9aac-8e80-1f686f253cb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ddc-9aac-8e80-1f686f253cb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dc-9aac-8e80-1f686f253cb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ddc-9aac-8e80-1f686f253cb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dc-9aac-8e80-1f686f253cb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ddc-9aac-8e80-1f686f253cb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ddc-9aac-8e80-1f686f253cb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ddc-9aac-8e80-1f686f253cb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ddc-9aac-8e80-1f686f253cb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ddc-9aac-8e80-1f686f253cb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ddc-9aac-8e80-1f686f253cb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ddc-9aac-8e80-1f686f253cb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ddc-9aac-8e80-1f686f253cb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ddc-9aac-8e80-1f686f253cb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ddc-9aac-8e80-1f686f253cb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ddc-9aac-8e80-1f686f253cb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ddc-9aac-8e80-1f686f253cb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ddc-9aac-8e80-1f686f253cb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ddc-9aac-8e80-1f686f253cb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ddc-9aac-8e80-1f686f253cb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24.16678676249524</c:v>
                </c:pt>
                <c:pt idx="1">
                  <c:v>28.741211229772325</c:v>
                </c:pt>
                <c:pt idx="2">
                  <c:v>62.851953321746805</c:v>
                </c:pt>
                <c:pt idx="3">
                  <c:v>25.85285808196</c:v>
                </c:pt>
                <c:pt idx="4">
                  <c:v>19.217324395533154</c:v>
                </c:pt>
                <c:pt idx="5">
                  <c:v>27.137650923753416</c:v>
                </c:pt>
                <c:pt idx="6">
                  <c:v>20.18276670612451</c:v>
                </c:pt>
                <c:pt idx="7">
                  <c:v>18.099573492494653</c:v>
                </c:pt>
                <c:pt idx="8">
                  <c:v>11.756007584503553</c:v>
                </c:pt>
                <c:pt idx="9">
                  <c:v>27.05942324713169</c:v>
                </c:pt>
                <c:pt idx="10">
                  <c:v>45.73306947855389</c:v>
                </c:pt>
                <c:pt idx="11">
                  <c:v>26.512795352597948</c:v>
                </c:pt>
                <c:pt idx="12">
                  <c:v>18.63359993039805</c:v>
                </c:pt>
                <c:pt idx="13">
                  <c:v>8.916083200154404</c:v>
                </c:pt>
                <c:pt idx="14">
                  <c:v>35.342372928643826</c:v>
                </c:pt>
                <c:pt idx="15">
                  <c:v>22.397743528234415</c:v>
                </c:pt>
                <c:pt idx="16">
                  <c:v>28.21460247512807</c:v>
                </c:pt>
                <c:pt idx="17">
                  <c:v>31.982145107544284</c:v>
                </c:pt>
                <c:pt idx="18">
                  <c:v>20.26456018808839</c:v>
                </c:pt>
                <c:pt idx="19">
                  <c:v>19.614583915871627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68.90534416718808</c:v>
                </c:pt>
                <c:pt idx="1">
                  <c:v>63.470270769489964</c:v>
                </c:pt>
                <c:pt idx="2">
                  <c:v>62.829477606038964</c:v>
                </c:pt>
                <c:pt idx="3">
                  <c:v>62.60588732234233</c:v>
                </c:pt>
                <c:pt idx="4">
                  <c:v>61.81102885107164</c:v>
                </c:pt>
                <c:pt idx="5">
                  <c:v>61.58598642085859</c:v>
                </c:pt>
                <c:pt idx="6">
                  <c:v>60.18391478636511</c:v>
                </c:pt>
                <c:pt idx="7">
                  <c:v>59.97087929074712</c:v>
                </c:pt>
                <c:pt idx="8">
                  <c:v>59.84750586106954</c:v>
                </c:pt>
                <c:pt idx="9">
                  <c:v>59.68484873824033</c:v>
                </c:pt>
                <c:pt idx="10">
                  <c:v>58.364226503648325</c:v>
                </c:pt>
                <c:pt idx="11">
                  <c:v>58.05674742269953</c:v>
                </c:pt>
                <c:pt idx="12">
                  <c:v>57.299656805626526</c:v>
                </c:pt>
                <c:pt idx="13">
                  <c:v>56.29954397091699</c:v>
                </c:pt>
                <c:pt idx="14">
                  <c:v>56.25311543687413</c:v>
                </c:pt>
                <c:pt idx="15">
                  <c:v>56.16446983617088</c:v>
                </c:pt>
                <c:pt idx="16">
                  <c:v>55.44581158769884</c:v>
                </c:pt>
                <c:pt idx="17">
                  <c:v>54.509756454624956</c:v>
                </c:pt>
                <c:pt idx="18">
                  <c:v>54.286997030078766</c:v>
                </c:pt>
                <c:pt idx="19">
                  <c:v>54.11300223042641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96-4b9a-e228-80928605341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6-4b9a-e228-80928605341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96-4b9a-e228-80928605341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896-4b9a-e228-80928605341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896-4b9a-e228-80928605341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896-4b9a-e228-80928605341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96-4b9a-e228-80928605341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896-4b9a-e228-80928605341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896-4b9a-e228-80928605341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896-4b9a-e228-80928605341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896-4b9a-e228-80928605341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896-4b9a-e228-80928605341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896-4b9a-e228-80928605341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896-4b9a-e228-80928605341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896-4b9a-e228-80928605341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896-4b9a-e228-80928605341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896-4b9a-e228-80928605341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896-4b9a-e228-80928605341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896-4b9a-e228-80928605341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896-4b9a-e228-80928605341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45.928827740606785</c:v>
                </c:pt>
                <c:pt idx="1">
                  <c:v>63.69172949377874</c:v>
                </c:pt>
                <c:pt idx="2">
                  <c:v>59.41224245457153</c:v>
                </c:pt>
                <c:pt idx="3">
                  <c:v>40.06112941463269</c:v>
                </c:pt>
                <c:pt idx="4">
                  <c:v>65.3354149252949</c:v>
                </c:pt>
                <c:pt idx="5">
                  <c:v>54.53361185171914</c:v>
                </c:pt>
                <c:pt idx="6">
                  <c:v>53.08852265527906</c:v>
                </c:pt>
                <c:pt idx="7">
                  <c:v>42.34805250461919</c:v>
                </c:pt>
                <c:pt idx="8">
                  <c:v>65.4035056749164</c:v>
                </c:pt>
                <c:pt idx="9">
                  <c:v>62.71940742344113</c:v>
                </c:pt>
                <c:pt idx="10">
                  <c:v>43.68032191300232</c:v>
                </c:pt>
                <c:pt idx="11">
                  <c:v>70.71195152657698</c:v>
                </c:pt>
                <c:pt idx="12">
                  <c:v>65.33695645029587</c:v>
                </c:pt>
                <c:pt idx="13">
                  <c:v>55.16230720198357</c:v>
                </c:pt>
                <c:pt idx="14">
                  <c:v>56.822272222218864</c:v>
                </c:pt>
                <c:pt idx="15">
                  <c:v>54.57351398826534</c:v>
                </c:pt>
                <c:pt idx="16">
                  <c:v>46.7795432976109</c:v>
                </c:pt>
                <c:pt idx="17">
                  <c:v>42.19892481334192</c:v>
                </c:pt>
                <c:pt idx="18">
                  <c:v>51.03170395138411</c:v>
                </c:pt>
                <c:pt idx="19">
                  <c:v>74.92077540796573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68.90534416718808</c:v>
                </c:pt>
                <c:pt idx="1">
                  <c:v>63.470270769489964</c:v>
                </c:pt>
                <c:pt idx="2">
                  <c:v>62.829477606038964</c:v>
                </c:pt>
                <c:pt idx="3">
                  <c:v>62.60588732234233</c:v>
                </c:pt>
                <c:pt idx="4">
                  <c:v>61.81102885107164</c:v>
                </c:pt>
                <c:pt idx="5">
                  <c:v>61.58598642085859</c:v>
                </c:pt>
                <c:pt idx="6">
                  <c:v>60.18391478636511</c:v>
                </c:pt>
                <c:pt idx="7">
                  <c:v>59.97087929074712</c:v>
                </c:pt>
                <c:pt idx="8">
                  <c:v>59.84750586106954</c:v>
                </c:pt>
                <c:pt idx="9">
                  <c:v>59.68484873824033</c:v>
                </c:pt>
                <c:pt idx="10">
                  <c:v>58.364226503648325</c:v>
                </c:pt>
                <c:pt idx="11">
                  <c:v>58.05674742269953</c:v>
                </c:pt>
                <c:pt idx="12">
                  <c:v>57.299656805626526</c:v>
                </c:pt>
                <c:pt idx="13">
                  <c:v>56.29954397091699</c:v>
                </c:pt>
                <c:pt idx="14">
                  <c:v>56.25311543687413</c:v>
                </c:pt>
                <c:pt idx="15">
                  <c:v>56.16446983617088</c:v>
                </c:pt>
                <c:pt idx="16">
                  <c:v>55.44581158769884</c:v>
                </c:pt>
                <c:pt idx="17">
                  <c:v>54.509756454624956</c:v>
                </c:pt>
                <c:pt idx="18">
                  <c:v>54.286997030078766</c:v>
                </c:pt>
                <c:pt idx="19">
                  <c:v>54.11300223042641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92-cfa3-0e93-cd7a5966947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92-cfa3-0e93-cd7a5966947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92-cfa3-0e93-cd7a5966947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92-cfa3-0e93-cd7a5966947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92-cfa3-0e93-cd7a5966947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92-cfa3-0e93-cd7a5966947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92-cfa3-0e93-cd7a5966947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392-cfa3-0e93-cd7a5966947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92-cfa3-0e93-cd7a5966947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392-cfa3-0e93-cd7a5966947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392-cfa3-0e93-cd7a5966947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392-cfa3-0e93-cd7a5966947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392-cfa3-0e93-cd7a5966947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392-cfa3-0e93-cd7a5966947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392-cfa3-0e93-cd7a5966947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392-cfa3-0e93-cd7a5966947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392-cfa3-0e93-cd7a5966947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392-cfa3-0e93-cd7a5966947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392-cfa3-0e93-cd7a5966947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392-cfa3-0e93-cd7a5966947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43.42823513899383</c:v>
                </c:pt>
                <c:pt idx="1">
                  <c:v>40.62065026668193</c:v>
                </c:pt>
                <c:pt idx="2">
                  <c:v>45.12931566173362</c:v>
                </c:pt>
                <c:pt idx="3">
                  <c:v>40.96077796764631</c:v>
                </c:pt>
                <c:pt idx="4">
                  <c:v>50.50130214193381</c:v>
                </c:pt>
                <c:pt idx="5">
                  <c:v>53.65239665274208</c:v>
                </c:pt>
                <c:pt idx="6">
                  <c:v>40.19899633253088</c:v>
                </c:pt>
                <c:pt idx="7">
                  <c:v>46.42513205375316</c:v>
                </c:pt>
                <c:pt idx="8">
                  <c:v>49.29267359523988</c:v>
                </c:pt>
                <c:pt idx="9">
                  <c:v>47.05648804276795</c:v>
                </c:pt>
                <c:pt idx="10">
                  <c:v>48.886129808608274</c:v>
                </c:pt>
                <c:pt idx="11">
                  <c:v>47.77206076452585</c:v>
                </c:pt>
                <c:pt idx="12">
                  <c:v>44.80716359429179</c:v>
                </c:pt>
                <c:pt idx="13">
                  <c:v>51.26389469306046</c:v>
                </c:pt>
                <c:pt idx="14">
                  <c:v>46.157890155094016</c:v>
                </c:pt>
                <c:pt idx="15">
                  <c:v>48.02611061300589</c:v>
                </c:pt>
                <c:pt idx="16">
                  <c:v>55.950272571569386</c:v>
                </c:pt>
                <c:pt idx="17">
                  <c:v>47.82137396640193</c:v>
                </c:pt>
                <c:pt idx="18">
                  <c:v>47.09497971140638</c:v>
                </c:pt>
                <c:pt idx="19">
                  <c:v>39.81412580176197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68.90534416718808</c:v>
                </c:pt>
                <c:pt idx="1">
                  <c:v>63.470270769489964</c:v>
                </c:pt>
                <c:pt idx="2">
                  <c:v>62.829477606038964</c:v>
                </c:pt>
                <c:pt idx="3">
                  <c:v>62.60588732234233</c:v>
                </c:pt>
                <c:pt idx="4">
                  <c:v>61.81102885107164</c:v>
                </c:pt>
                <c:pt idx="5">
                  <c:v>61.58598642085859</c:v>
                </c:pt>
                <c:pt idx="6">
                  <c:v>60.18391478636511</c:v>
                </c:pt>
                <c:pt idx="7">
                  <c:v>59.97087929074712</c:v>
                </c:pt>
                <c:pt idx="8">
                  <c:v>59.84750586106954</c:v>
                </c:pt>
                <c:pt idx="9">
                  <c:v>59.68484873824033</c:v>
                </c:pt>
                <c:pt idx="10">
                  <c:v>58.364226503648325</c:v>
                </c:pt>
                <c:pt idx="11">
                  <c:v>58.05674742269953</c:v>
                </c:pt>
                <c:pt idx="12">
                  <c:v>57.299656805626526</c:v>
                </c:pt>
                <c:pt idx="13">
                  <c:v>56.29954397091699</c:v>
                </c:pt>
                <c:pt idx="14">
                  <c:v>56.25311543687413</c:v>
                </c:pt>
                <c:pt idx="15">
                  <c:v>56.16446983617088</c:v>
                </c:pt>
                <c:pt idx="16">
                  <c:v>55.44581158769884</c:v>
                </c:pt>
                <c:pt idx="17">
                  <c:v>54.509756454624956</c:v>
                </c:pt>
                <c:pt idx="18">
                  <c:v>54.286997030078766</c:v>
                </c:pt>
                <c:pt idx="19">
                  <c:v>54.11300223042641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97-29eb-c27c-8b421e83dfc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e97-29eb-c27c-8b421e83dfc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97-29eb-c27c-8b421e83dfc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97-29eb-c27c-8b421e83dfc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97-29eb-c27c-8b421e83dfc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e97-29eb-c27c-8b421e83dfc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97-29eb-c27c-8b421e83dfc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97-29eb-c27c-8b421e83dfc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97-29eb-c27c-8b421e83dfc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e97-29eb-c27c-8b421e83dfc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e97-29eb-c27c-8b421e83dfc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e97-29eb-c27c-8b421e83dfc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e97-29eb-c27c-8b421e83dfc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e97-29eb-c27c-8b421e83dfc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e97-29eb-c27c-8b421e83dfc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e97-29eb-c27c-8b421e83dfc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e97-29eb-c27c-8b421e83dfc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e97-29eb-c27c-8b421e83dfc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e97-29eb-c27c-8b421e83dfc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e97-29eb-c27c-8b421e83dfc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4.012887917326375</c:v>
                </c:pt>
                <c:pt idx="1">
                  <c:v>13.112772759449658</c:v>
                </c:pt>
                <c:pt idx="2">
                  <c:v>6.374095480833627</c:v>
                </c:pt>
                <c:pt idx="3">
                  <c:v>20.480239463899224</c:v>
                </c:pt>
                <c:pt idx="4">
                  <c:v>28.244834883381742</c:v>
                </c:pt>
                <c:pt idx="5">
                  <c:v>26.82615939158075</c:v>
                </c:pt>
                <c:pt idx="6">
                  <c:v>4.780053252570589</c:v>
                </c:pt>
                <c:pt idx="7">
                  <c:v>10.135882582034915</c:v>
                </c:pt>
                <c:pt idx="8">
                  <c:v>3.248084168767564</c:v>
                </c:pt>
                <c:pt idx="9">
                  <c:v>6.425290861158187</c:v>
                </c:pt>
                <c:pt idx="10">
                  <c:v>27.86911492368103</c:v>
                </c:pt>
                <c:pt idx="11">
                  <c:v>6.674658352427566</c:v>
                </c:pt>
                <c:pt idx="12">
                  <c:v>7.891432119260593</c:v>
                </c:pt>
                <c:pt idx="13">
                  <c:v>12.141653020204414</c:v>
                </c:pt>
                <c:pt idx="14">
                  <c:v>6.625922095909979</c:v>
                </c:pt>
                <c:pt idx="15">
                  <c:v>5.8745315945636865</c:v>
                </c:pt>
                <c:pt idx="16">
                  <c:v>9.578060102721713</c:v>
                </c:pt>
                <c:pt idx="17">
                  <c:v>12.728260162223673</c:v>
                </c:pt>
                <c:pt idx="18">
                  <c:v>4.354783361319616</c:v>
                </c:pt>
                <c:pt idx="19">
                  <c:v>29.58510809407845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68.90534416718808</c:v>
                </c:pt>
                <c:pt idx="1">
                  <c:v>63.470270769489964</c:v>
                </c:pt>
                <c:pt idx="2">
                  <c:v>62.829477606038964</c:v>
                </c:pt>
                <c:pt idx="3">
                  <c:v>62.60588732234233</c:v>
                </c:pt>
                <c:pt idx="4">
                  <c:v>61.81102885107164</c:v>
                </c:pt>
                <c:pt idx="5">
                  <c:v>61.58598642085859</c:v>
                </c:pt>
                <c:pt idx="6">
                  <c:v>60.18391478636511</c:v>
                </c:pt>
                <c:pt idx="7">
                  <c:v>59.97087929074712</c:v>
                </c:pt>
                <c:pt idx="8">
                  <c:v>59.84750586106954</c:v>
                </c:pt>
                <c:pt idx="9">
                  <c:v>59.68484873824033</c:v>
                </c:pt>
                <c:pt idx="10">
                  <c:v>58.364226503648325</c:v>
                </c:pt>
                <c:pt idx="11">
                  <c:v>58.05674742269953</c:v>
                </c:pt>
                <c:pt idx="12">
                  <c:v>57.299656805626526</c:v>
                </c:pt>
                <c:pt idx="13">
                  <c:v>56.29954397091699</c:v>
                </c:pt>
                <c:pt idx="14">
                  <c:v>56.25311543687413</c:v>
                </c:pt>
                <c:pt idx="15">
                  <c:v>56.16446983617088</c:v>
                </c:pt>
                <c:pt idx="16">
                  <c:v>55.44581158769884</c:v>
                </c:pt>
                <c:pt idx="17">
                  <c:v>54.509756454624956</c:v>
                </c:pt>
                <c:pt idx="18">
                  <c:v>54.286997030078766</c:v>
                </c:pt>
                <c:pt idx="19">
                  <c:v>54.11300223042641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a8-8ed6-4f1a-883b7fcaf9c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a8-8ed6-4f1a-883b7fcaf9c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a8-8ed6-4f1a-883b7fcaf9c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a8-8ed6-4f1a-883b7fcaf9c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a8-8ed6-4f1a-883b7fcaf9c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8a8-8ed6-4f1a-883b7fcaf9c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8a8-8ed6-4f1a-883b7fcaf9c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8a8-8ed6-4f1a-883b7fcaf9c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8a8-8ed6-4f1a-883b7fcaf9c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8a8-8ed6-4f1a-883b7fcaf9c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8a8-8ed6-4f1a-883b7fcaf9c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8a8-8ed6-4f1a-883b7fcaf9c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8a8-8ed6-4f1a-883b7fcaf9c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8a8-8ed6-4f1a-883b7fcaf9c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8a8-8ed6-4f1a-883b7fcaf9c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8a8-8ed6-4f1a-883b7fcaf9c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8a8-8ed6-4f1a-883b7fcaf9c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8a8-8ed6-4f1a-883b7fcaf9c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8a8-8ed6-4f1a-883b7fcaf9c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8a8-8ed6-4f1a-883b7fcaf9c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50.0548733601331</c:v>
                </c:pt>
                <c:pt idx="1">
                  <c:v>51.477910562058995</c:v>
                </c:pt>
                <c:pt idx="2">
                  <c:v>35.46197191826293</c:v>
                </c:pt>
                <c:pt idx="3">
                  <c:v>52.591788450031714</c:v>
                </c:pt>
                <c:pt idx="4">
                  <c:v>47.70096919017395</c:v>
                </c:pt>
                <c:pt idx="5">
                  <c:v>59.692535634843054</c:v>
                </c:pt>
                <c:pt idx="6">
                  <c:v>36.92732826638508</c:v>
                </c:pt>
                <c:pt idx="7">
                  <c:v>37.87244390310906</c:v>
                </c:pt>
                <c:pt idx="8">
                  <c:v>47.534404671903026</c:v>
                </c:pt>
                <c:pt idx="9">
                  <c:v>55.88520210114615</c:v>
                </c:pt>
                <c:pt idx="10">
                  <c:v>57.708246110715336</c:v>
                </c:pt>
                <c:pt idx="11">
                  <c:v>52.0547620237393</c:v>
                </c:pt>
                <c:pt idx="12">
                  <c:v>46.12257078995467</c:v>
                </c:pt>
                <c:pt idx="13">
                  <c:v>26.229288884252764</c:v>
                </c:pt>
                <c:pt idx="14">
                  <c:v>38.20105187279617</c:v>
                </c:pt>
                <c:pt idx="15">
                  <c:v>36.88559209802639</c:v>
                </c:pt>
                <c:pt idx="16">
                  <c:v>52.543672379329074</c:v>
                </c:pt>
                <c:pt idx="17">
                  <c:v>34.715206609720966</c:v>
                </c:pt>
                <c:pt idx="18">
                  <c:v>41.38772657757507</c:v>
                </c:pt>
                <c:pt idx="19">
                  <c:v>46.70983421482077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68.90534416718808</c:v>
                </c:pt>
                <c:pt idx="1">
                  <c:v>63.470270769489964</c:v>
                </c:pt>
                <c:pt idx="2">
                  <c:v>62.829477606038964</c:v>
                </c:pt>
                <c:pt idx="3">
                  <c:v>62.60588732234233</c:v>
                </c:pt>
                <c:pt idx="4">
                  <c:v>61.81102885107164</c:v>
                </c:pt>
                <c:pt idx="5">
                  <c:v>61.58598642085859</c:v>
                </c:pt>
                <c:pt idx="6">
                  <c:v>60.18391478636511</c:v>
                </c:pt>
                <c:pt idx="7">
                  <c:v>59.97087929074712</c:v>
                </c:pt>
                <c:pt idx="8">
                  <c:v>59.84750586106954</c:v>
                </c:pt>
                <c:pt idx="9">
                  <c:v>59.68484873824033</c:v>
                </c:pt>
                <c:pt idx="10">
                  <c:v>58.364226503648325</c:v>
                </c:pt>
                <c:pt idx="11">
                  <c:v>58.05674742269953</c:v>
                </c:pt>
                <c:pt idx="12">
                  <c:v>57.299656805626526</c:v>
                </c:pt>
                <c:pt idx="13">
                  <c:v>56.29954397091699</c:v>
                </c:pt>
                <c:pt idx="14">
                  <c:v>56.25311543687413</c:v>
                </c:pt>
                <c:pt idx="15">
                  <c:v>56.16446983617088</c:v>
                </c:pt>
                <c:pt idx="16">
                  <c:v>55.44581158769884</c:v>
                </c:pt>
                <c:pt idx="17">
                  <c:v>54.509756454624956</c:v>
                </c:pt>
                <c:pt idx="18">
                  <c:v>54.286997030078766</c:v>
                </c:pt>
                <c:pt idx="19">
                  <c:v>54.11300223042641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75-2d85-df5c-c9ec0f0a4cf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a75-2d85-df5c-c9ec0f0a4cf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a75-2d85-df5c-c9ec0f0a4cf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a75-2d85-df5c-c9ec0f0a4cf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75-2d85-df5c-c9ec0f0a4cf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a75-2d85-df5c-c9ec0f0a4cf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75-2d85-df5c-c9ec0f0a4cf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a75-2d85-df5c-c9ec0f0a4cf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a75-2d85-df5c-c9ec0f0a4cf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a75-2d85-df5c-c9ec0f0a4cf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a75-2d85-df5c-c9ec0f0a4cf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a75-2d85-df5c-c9ec0f0a4cf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a75-2d85-df5c-c9ec0f0a4cf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a75-2d85-df5c-c9ec0f0a4cf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a75-2d85-df5c-c9ec0f0a4cf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a75-2d85-df5c-c9ec0f0a4cf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a75-2d85-df5c-c9ec0f0a4cf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a75-2d85-df5c-c9ec0f0a4cf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a75-2d85-df5c-c9ec0f0a4cf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a75-2d85-df5c-c9ec0f0a4cf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47.8976779404368</c:v>
                </c:pt>
                <c:pt idx="1">
                  <c:v>69.50854345440021</c:v>
                </c:pt>
                <c:pt idx="2">
                  <c:v>27.14268064665045</c:v>
                </c:pt>
                <c:pt idx="3">
                  <c:v>49.10256813934762</c:v>
                </c:pt>
                <c:pt idx="4">
                  <c:v>48.89152381863501</c:v>
                </c:pt>
                <c:pt idx="5">
                  <c:v>42.708536137306716</c:v>
                </c:pt>
                <c:pt idx="6">
                  <c:v>43.70136617863824</c:v>
                </c:pt>
                <c:pt idx="7">
                  <c:v>21.44028496019903</c:v>
                </c:pt>
                <c:pt idx="8">
                  <c:v>54.02395360379266</c:v>
                </c:pt>
                <c:pt idx="9">
                  <c:v>50.10076138948878</c:v>
                </c:pt>
                <c:pt idx="10">
                  <c:v>63.73475581035443</c:v>
                </c:pt>
                <c:pt idx="11">
                  <c:v>60.06640614069211</c:v>
                </c:pt>
                <c:pt idx="12">
                  <c:v>27.307918087175963</c:v>
                </c:pt>
                <c:pt idx="13">
                  <c:v>36.790238490160746</c:v>
                </c:pt>
                <c:pt idx="14">
                  <c:v>9.643419469217678</c:v>
                </c:pt>
                <c:pt idx="15">
                  <c:v>35.90743033299168</c:v>
                </c:pt>
                <c:pt idx="16">
                  <c:v>25.733272563327112</c:v>
                </c:pt>
                <c:pt idx="17">
                  <c:v>38.436820606622746</c:v>
                </c:pt>
                <c:pt idx="18">
                  <c:v>40.165582593545075</c:v>
                </c:pt>
                <c:pt idx="19">
                  <c:v>33.11694793411354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68.90534416718808</c:v>
                </c:pt>
                <c:pt idx="1">
                  <c:v>63.470270769489964</c:v>
                </c:pt>
                <c:pt idx="2">
                  <c:v>62.829477606038964</c:v>
                </c:pt>
                <c:pt idx="3">
                  <c:v>62.60588732234233</c:v>
                </c:pt>
                <c:pt idx="4">
                  <c:v>61.81102885107164</c:v>
                </c:pt>
                <c:pt idx="5">
                  <c:v>61.58598642085859</c:v>
                </c:pt>
                <c:pt idx="6">
                  <c:v>60.18391478636511</c:v>
                </c:pt>
                <c:pt idx="7">
                  <c:v>59.97087929074712</c:v>
                </c:pt>
                <c:pt idx="8">
                  <c:v>59.84750586106954</c:v>
                </c:pt>
                <c:pt idx="9">
                  <c:v>59.68484873824033</c:v>
                </c:pt>
                <c:pt idx="10">
                  <c:v>58.364226503648325</c:v>
                </c:pt>
                <c:pt idx="11">
                  <c:v>58.05674742269953</c:v>
                </c:pt>
                <c:pt idx="12">
                  <c:v>57.299656805626526</c:v>
                </c:pt>
                <c:pt idx="13">
                  <c:v>56.29954397091699</c:v>
                </c:pt>
                <c:pt idx="14">
                  <c:v>56.25311543687413</c:v>
                </c:pt>
                <c:pt idx="15">
                  <c:v>56.16446983617088</c:v>
                </c:pt>
                <c:pt idx="16">
                  <c:v>55.44581158769884</c:v>
                </c:pt>
                <c:pt idx="17">
                  <c:v>54.509756454624956</c:v>
                </c:pt>
                <c:pt idx="18">
                  <c:v>54.286997030078766</c:v>
                </c:pt>
                <c:pt idx="19">
                  <c:v>54.11300223042641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36-ee13-898e-34f0b6f5d97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36-ee13-898e-34f0b6f5d97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36-ee13-898e-34f0b6f5d97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36-ee13-898e-34f0b6f5d97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36-ee13-898e-34f0b6f5d97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36-ee13-898e-34f0b6f5d97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36-ee13-898e-34f0b6f5d97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336-ee13-898e-34f0b6f5d97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36-ee13-898e-34f0b6f5d97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336-ee13-898e-34f0b6f5d97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336-ee13-898e-34f0b6f5d97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336-ee13-898e-34f0b6f5d97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336-ee13-898e-34f0b6f5d97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336-ee13-898e-34f0b6f5d97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336-ee13-898e-34f0b6f5d97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36-ee13-898e-34f0b6f5d97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336-ee13-898e-34f0b6f5d97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336-ee13-898e-34f0b6f5d97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336-ee13-898e-34f0b6f5d97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336-ee13-898e-34f0b6f5d97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42.121561271366396</c:v>
                </c:pt>
                <c:pt idx="1">
                  <c:v>31.567191297813046</c:v>
                </c:pt>
                <c:pt idx="2">
                  <c:v>32.45166644425329</c:v>
                </c:pt>
                <c:pt idx="3">
                  <c:v>36.22195714981123</c:v>
                </c:pt>
                <c:pt idx="4">
                  <c:v>48.65707437512203</c:v>
                </c:pt>
                <c:pt idx="5">
                  <c:v>32.40275552763816</c:v>
                </c:pt>
                <c:pt idx="6">
                  <c:v>44.38351938015741</c:v>
                </c:pt>
                <c:pt idx="7">
                  <c:v>33.621180258121775</c:v>
                </c:pt>
                <c:pt idx="8">
                  <c:v>63.39014183086658</c:v>
                </c:pt>
                <c:pt idx="9">
                  <c:v>34.12864217766961</c:v>
                </c:pt>
                <c:pt idx="10">
                  <c:v>27.26727218683949</c:v>
                </c:pt>
                <c:pt idx="11">
                  <c:v>35.6153797832763</c:v>
                </c:pt>
                <c:pt idx="12">
                  <c:v>63.1710293959992</c:v>
                </c:pt>
                <c:pt idx="13">
                  <c:v>22.31615698954591</c:v>
                </c:pt>
                <c:pt idx="14">
                  <c:v>20.61722059403032</c:v>
                </c:pt>
                <c:pt idx="15">
                  <c:v>26.769431994849437</c:v>
                </c:pt>
                <c:pt idx="16">
                  <c:v>35.49754961085014</c:v>
                </c:pt>
                <c:pt idx="17">
                  <c:v>36.95199231705109</c:v>
                </c:pt>
                <c:pt idx="18">
                  <c:v>39.11034730953221</c:v>
                </c:pt>
                <c:pt idx="19">
                  <c:v>52.427228516450036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68.90534416718808</c:v>
                </c:pt>
                <c:pt idx="1">
                  <c:v>63.470270769489964</c:v>
                </c:pt>
                <c:pt idx="2">
                  <c:v>62.829477606038964</c:v>
                </c:pt>
                <c:pt idx="3">
                  <c:v>62.60588732234233</c:v>
                </c:pt>
                <c:pt idx="4">
                  <c:v>61.81102885107164</c:v>
                </c:pt>
                <c:pt idx="5">
                  <c:v>61.58598642085859</c:v>
                </c:pt>
                <c:pt idx="6">
                  <c:v>60.18391478636511</c:v>
                </c:pt>
                <c:pt idx="7">
                  <c:v>59.97087929074712</c:v>
                </c:pt>
                <c:pt idx="8">
                  <c:v>59.84750586106954</c:v>
                </c:pt>
                <c:pt idx="9">
                  <c:v>59.68484873824033</c:v>
                </c:pt>
                <c:pt idx="10">
                  <c:v>58.364226503648325</c:v>
                </c:pt>
                <c:pt idx="11">
                  <c:v>58.05674742269953</c:v>
                </c:pt>
                <c:pt idx="12">
                  <c:v>57.299656805626526</c:v>
                </c:pt>
                <c:pt idx="13">
                  <c:v>56.29954397091699</c:v>
                </c:pt>
                <c:pt idx="14">
                  <c:v>56.25311543687413</c:v>
                </c:pt>
                <c:pt idx="15">
                  <c:v>56.16446983617088</c:v>
                </c:pt>
                <c:pt idx="16">
                  <c:v>55.44581158769884</c:v>
                </c:pt>
                <c:pt idx="17">
                  <c:v>54.509756454624956</c:v>
                </c:pt>
                <c:pt idx="18">
                  <c:v>54.286997030078766</c:v>
                </c:pt>
                <c:pt idx="19">
                  <c:v>54.11300223042641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e8-2a5b-d9de-2f9dbf8aee7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e8-2a5b-d9de-2f9dbf8aee7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e8-2a5b-d9de-2f9dbf8aee7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e8-2a5b-d9de-2f9dbf8aee7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e8-2a5b-d9de-2f9dbf8aee7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e8-2a5b-d9de-2f9dbf8aee7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e8-2a5b-d9de-2f9dbf8aee7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fe8-2a5b-d9de-2f9dbf8aee7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e8-2a5b-d9de-2f9dbf8aee7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fe8-2a5b-d9de-2f9dbf8aee7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fe8-2a5b-d9de-2f9dbf8aee7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fe8-2a5b-d9de-2f9dbf8aee7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fe8-2a5b-d9de-2f9dbf8aee7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fe8-2a5b-d9de-2f9dbf8aee7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fe8-2a5b-d9de-2f9dbf8aee7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fe8-2a5b-d9de-2f9dbf8aee7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fe8-2a5b-d9de-2f9dbf8aee7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fe8-2a5b-d9de-2f9dbf8aee7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fe8-2a5b-d9de-2f9dbf8aee7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fe8-2a5b-d9de-2f9dbf8aee7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44.6853145030065</c:v>
                </c:pt>
                <c:pt idx="1">
                  <c:v>52.9020243818921</c:v>
                </c:pt>
                <c:pt idx="2">
                  <c:v>55.95864303005357</c:v>
                </c:pt>
                <c:pt idx="3">
                  <c:v>50.23349725703298</c:v>
                </c:pt>
                <c:pt idx="4">
                  <c:v>47.58952584159062</c:v>
                </c:pt>
                <c:pt idx="5">
                  <c:v>85.88948159585281</c:v>
                </c:pt>
                <c:pt idx="6">
                  <c:v>33.15117251336545</c:v>
                </c:pt>
                <c:pt idx="7">
                  <c:v>24.87015767267232</c:v>
                </c:pt>
                <c:pt idx="8">
                  <c:v>39.05888305645924</c:v>
                </c:pt>
                <c:pt idx="9">
                  <c:v>55.72437023826864</c:v>
                </c:pt>
                <c:pt idx="10">
                  <c:v>45.551093369283215</c:v>
                </c:pt>
                <c:pt idx="11">
                  <c:v>29.50541959463989</c:v>
                </c:pt>
                <c:pt idx="12">
                  <c:v>58.07524428759766</c:v>
                </c:pt>
                <c:pt idx="13">
                  <c:v>47.67021892801836</c:v>
                </c:pt>
                <c:pt idx="14">
                  <c:v>6.512635131937599</c:v>
                </c:pt>
                <c:pt idx="15">
                  <c:v>49.890556766307476</c:v>
                </c:pt>
                <c:pt idx="16">
                  <c:v>37.18195364578987</c:v>
                </c:pt>
                <c:pt idx="17">
                  <c:v>81.17528592812072</c:v>
                </c:pt>
                <c:pt idx="18">
                  <c:v>51.664924565509516</c:v>
                </c:pt>
                <c:pt idx="19">
                  <c:v>42.04704796446529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68.90534416718808</c:v>
                </c:pt>
                <c:pt idx="1">
                  <c:v>63.470270769489964</c:v>
                </c:pt>
                <c:pt idx="2">
                  <c:v>62.829477606038964</c:v>
                </c:pt>
                <c:pt idx="3">
                  <c:v>62.60588732234233</c:v>
                </c:pt>
                <c:pt idx="4">
                  <c:v>61.81102885107164</c:v>
                </c:pt>
                <c:pt idx="5">
                  <c:v>61.58598642085859</c:v>
                </c:pt>
                <c:pt idx="6">
                  <c:v>60.18391478636511</c:v>
                </c:pt>
                <c:pt idx="7">
                  <c:v>59.97087929074712</c:v>
                </c:pt>
                <c:pt idx="8">
                  <c:v>59.84750586106954</c:v>
                </c:pt>
                <c:pt idx="9">
                  <c:v>59.68484873824033</c:v>
                </c:pt>
                <c:pt idx="10">
                  <c:v>58.364226503648325</c:v>
                </c:pt>
                <c:pt idx="11">
                  <c:v>58.05674742269953</c:v>
                </c:pt>
                <c:pt idx="12">
                  <c:v>57.299656805626526</c:v>
                </c:pt>
                <c:pt idx="13">
                  <c:v>56.29954397091699</c:v>
                </c:pt>
                <c:pt idx="14">
                  <c:v>56.25311543687413</c:v>
                </c:pt>
                <c:pt idx="15">
                  <c:v>56.16446983617088</c:v>
                </c:pt>
                <c:pt idx="16">
                  <c:v>55.44581158769884</c:v>
                </c:pt>
                <c:pt idx="17">
                  <c:v>54.509756454624956</c:v>
                </c:pt>
                <c:pt idx="18">
                  <c:v>54.286997030078766</c:v>
                </c:pt>
                <c:pt idx="19">
                  <c:v>54.11300223042641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ba-ec92-3741-0acd646331a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ba-ec92-3741-0acd646331a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ba-ec92-3741-0acd646331a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dba-ec92-3741-0acd646331a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ba-ec92-3741-0acd646331a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ba-ec92-3741-0acd646331a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ba-ec92-3741-0acd646331a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ba-ec92-3741-0acd646331a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dba-ec92-3741-0acd646331a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dba-ec92-3741-0acd646331a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dba-ec92-3741-0acd646331a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dba-ec92-3741-0acd646331a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dba-ec92-3741-0acd646331a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dba-ec92-3741-0acd646331a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dba-ec92-3741-0acd646331a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dba-ec92-3741-0acd646331a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dba-ec92-3741-0acd646331a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dba-ec92-3741-0acd646331a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dba-ec92-3741-0acd646331a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dba-ec92-3741-0acd646331a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31.178231396819875</c:v>
                </c:pt>
                <c:pt idx="1">
                  <c:v>31.171147317178843</c:v>
                </c:pt>
                <c:pt idx="2">
                  <c:v>34.598892952017565</c:v>
                </c:pt>
                <c:pt idx="3">
                  <c:v>32.02304711797156</c:v>
                </c:pt>
                <c:pt idx="4">
                  <c:v>28.61280429300113</c:v>
                </c:pt>
                <c:pt idx="5">
                  <c:v>16.69325044919702</c:v>
                </c:pt>
                <c:pt idx="6">
                  <c:v>17.9937287003254</c:v>
                </c:pt>
                <c:pt idx="7">
                  <c:v>28.21460247512807</c:v>
                </c:pt>
                <c:pt idx="8">
                  <c:v>16.143369391603514</c:v>
                </c:pt>
                <c:pt idx="9">
                  <c:v>40.4917667778112</c:v>
                </c:pt>
                <c:pt idx="10">
                  <c:v>27.137650923753416</c:v>
                </c:pt>
                <c:pt idx="11">
                  <c:v>18.75300879425431</c:v>
                </c:pt>
                <c:pt idx="12">
                  <c:v>25.44075857904404</c:v>
                </c:pt>
                <c:pt idx="13">
                  <c:v>8.872711249896843</c:v>
                </c:pt>
                <c:pt idx="14">
                  <c:v>24.581136467004676</c:v>
                </c:pt>
                <c:pt idx="15">
                  <c:v>19.58256532440151</c:v>
                </c:pt>
                <c:pt idx="16">
                  <c:v>27.33951103090164</c:v>
                </c:pt>
                <c:pt idx="17">
                  <c:v>8.916083200154404</c:v>
                </c:pt>
                <c:pt idx="18">
                  <c:v>33.09746947281856</c:v>
                </c:pt>
                <c:pt idx="19">
                  <c:v>19.217324395533154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59.70652859066245</c:v>
                </c:pt>
                <c:pt idx="1">
                  <c:v>58.78726316998032</c:v>
                </c:pt>
                <c:pt idx="2">
                  <c:v>58.77860221608455</c:v>
                </c:pt>
                <c:pt idx="3">
                  <c:v>58.519519405661256</c:v>
                </c:pt>
                <c:pt idx="4">
                  <c:v>57.27402461720371</c:v>
                </c:pt>
                <c:pt idx="5">
                  <c:v>56.036583280858885</c:v>
                </c:pt>
                <c:pt idx="6">
                  <c:v>56.000844913641274</c:v>
                </c:pt>
                <c:pt idx="7">
                  <c:v>55.950272571569386</c:v>
                </c:pt>
                <c:pt idx="8">
                  <c:v>55.84200377088403</c:v>
                </c:pt>
                <c:pt idx="9">
                  <c:v>53.848748243613436</c:v>
                </c:pt>
                <c:pt idx="10">
                  <c:v>53.65239665274208</c:v>
                </c:pt>
                <c:pt idx="11">
                  <c:v>53.21309495250787</c:v>
                </c:pt>
                <c:pt idx="12">
                  <c:v>53.15292867436019</c:v>
                </c:pt>
                <c:pt idx="13">
                  <c:v>52.82820441232596</c:v>
                </c:pt>
                <c:pt idx="14">
                  <c:v>52.35958645326495</c:v>
                </c:pt>
                <c:pt idx="15">
                  <c:v>51.79931344382619</c:v>
                </c:pt>
                <c:pt idx="16">
                  <c:v>51.53994241972875</c:v>
                </c:pt>
                <c:pt idx="17">
                  <c:v>51.26389469306046</c:v>
                </c:pt>
                <c:pt idx="18">
                  <c:v>50.83091930055092</c:v>
                </c:pt>
                <c:pt idx="19">
                  <c:v>50.50130214193381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8cd-f8e3-bd20-c1e9315f4a9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8cd-f8e3-bd20-c1e9315f4a9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8cd-f8e3-bd20-c1e9315f4a9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8cd-f8e3-bd20-c1e9315f4a9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8cd-f8e3-bd20-c1e9315f4a9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8cd-f8e3-bd20-c1e9315f4a9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8cd-f8e3-bd20-c1e9315f4a9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8cd-f8e3-bd20-c1e9315f4a9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8cd-f8e3-bd20-c1e9315f4a9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8cd-f8e3-bd20-c1e9315f4a9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8cd-f8e3-bd20-c1e9315f4a9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8cd-f8e3-bd20-c1e9315f4a9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8cd-f8e3-bd20-c1e9315f4a9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8cd-f8e3-bd20-c1e9315f4a9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8cd-f8e3-bd20-c1e9315f4a9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8cd-f8e3-bd20-c1e9315f4a9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8cd-f8e3-bd20-c1e9315f4a9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8cd-f8e3-bd20-c1e9315f4a9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8cd-f8e3-bd20-c1e9315f4a9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8cd-f8e3-bd20-c1e9315f4a9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62.470616090514085</c:v>
                </c:pt>
                <c:pt idx="1">
                  <c:v>50.106884175820966</c:v>
                </c:pt>
                <c:pt idx="2">
                  <c:v>52.981836385516345</c:v>
                </c:pt>
                <c:pt idx="3">
                  <c:v>50.11260447287464</c:v>
                </c:pt>
                <c:pt idx="4">
                  <c:v>57.706257957970145</c:v>
                </c:pt>
                <c:pt idx="5">
                  <c:v>40.05058442030677</c:v>
                </c:pt>
                <c:pt idx="6">
                  <c:v>51.26906792349416</c:v>
                </c:pt>
                <c:pt idx="7">
                  <c:v>46.7795432976109</c:v>
                </c:pt>
                <c:pt idx="8">
                  <c:v>45.34943376885699</c:v>
                </c:pt>
                <c:pt idx="9">
                  <c:v>39.200615806125015</c:v>
                </c:pt>
                <c:pt idx="10">
                  <c:v>54.53361185171914</c:v>
                </c:pt>
                <c:pt idx="11">
                  <c:v>48.28000681375722</c:v>
                </c:pt>
                <c:pt idx="12">
                  <c:v>51.68852018649911</c:v>
                </c:pt>
                <c:pt idx="13">
                  <c:v>39.52192916980713</c:v>
                </c:pt>
                <c:pt idx="14">
                  <c:v>63.017930703650634</c:v>
                </c:pt>
                <c:pt idx="15">
                  <c:v>56.49239513246766</c:v>
                </c:pt>
                <c:pt idx="16">
                  <c:v>53.96008846125272</c:v>
                </c:pt>
                <c:pt idx="17">
                  <c:v>55.16230720198357</c:v>
                </c:pt>
                <c:pt idx="18">
                  <c:v>48.838928990655354</c:v>
                </c:pt>
                <c:pt idx="19">
                  <c:v>65.3354149252949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59.70652859066245</c:v>
                </c:pt>
                <c:pt idx="1">
                  <c:v>58.78726316998032</c:v>
                </c:pt>
                <c:pt idx="2">
                  <c:v>58.77860221608455</c:v>
                </c:pt>
                <c:pt idx="3">
                  <c:v>58.519519405661256</c:v>
                </c:pt>
                <c:pt idx="4">
                  <c:v>57.27402461720371</c:v>
                </c:pt>
                <c:pt idx="5">
                  <c:v>56.036583280858885</c:v>
                </c:pt>
                <c:pt idx="6">
                  <c:v>56.000844913641274</c:v>
                </c:pt>
                <c:pt idx="7">
                  <c:v>55.950272571569386</c:v>
                </c:pt>
                <c:pt idx="8">
                  <c:v>55.84200377088403</c:v>
                </c:pt>
                <c:pt idx="9">
                  <c:v>53.848748243613436</c:v>
                </c:pt>
                <c:pt idx="10">
                  <c:v>53.65239665274208</c:v>
                </c:pt>
                <c:pt idx="11">
                  <c:v>53.21309495250787</c:v>
                </c:pt>
                <c:pt idx="12">
                  <c:v>53.15292867436019</c:v>
                </c:pt>
                <c:pt idx="13">
                  <c:v>52.82820441232596</c:v>
                </c:pt>
                <c:pt idx="14">
                  <c:v>52.35958645326495</c:v>
                </c:pt>
                <c:pt idx="15">
                  <c:v>51.79931344382619</c:v>
                </c:pt>
                <c:pt idx="16">
                  <c:v>51.53994241972875</c:v>
                </c:pt>
                <c:pt idx="17">
                  <c:v>51.26389469306046</c:v>
                </c:pt>
                <c:pt idx="18">
                  <c:v>50.83091930055092</c:v>
                </c:pt>
                <c:pt idx="19">
                  <c:v>50.50130214193381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4d-1655-6b51-b46a535051b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4d-1655-6b51-b46a535051b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4d-1655-6b51-b46a535051b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4d-1655-6b51-b46a535051b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c4d-1655-6b51-b46a535051b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c4d-1655-6b51-b46a535051b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c4d-1655-6b51-b46a535051b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c4d-1655-6b51-b46a535051b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4d-1655-6b51-b46a535051b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c4d-1655-6b51-b46a535051b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c4d-1655-6b51-b46a535051b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c4d-1655-6b51-b46a535051b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c4d-1655-6b51-b46a535051b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c4d-1655-6b51-b46a535051b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c4d-1655-6b51-b46a535051b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c4d-1655-6b51-b46a535051b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c4d-1655-6b51-b46a535051b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c4d-1655-6b51-b46a535051b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c4d-1655-6b51-b46a535051b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c4d-1655-6b51-b46a535051b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46.378008275518155</c:v>
                </c:pt>
                <c:pt idx="1">
                  <c:v>44.72725491083977</c:v>
                </c:pt>
                <c:pt idx="2">
                  <c:v>40.339181815847105</c:v>
                </c:pt>
                <c:pt idx="3">
                  <c:v>45.922987838502415</c:v>
                </c:pt>
                <c:pt idx="4">
                  <c:v>53.014184344635154</c:v>
                </c:pt>
                <c:pt idx="5">
                  <c:v>48.39693823927178</c:v>
                </c:pt>
                <c:pt idx="6">
                  <c:v>52.59746634157952</c:v>
                </c:pt>
                <c:pt idx="7">
                  <c:v>55.44581158769884</c:v>
                </c:pt>
                <c:pt idx="8">
                  <c:v>49.68235135155062</c:v>
                </c:pt>
                <c:pt idx="9">
                  <c:v>49.63809981325462</c:v>
                </c:pt>
                <c:pt idx="10">
                  <c:v>61.58598642085859</c:v>
                </c:pt>
                <c:pt idx="11">
                  <c:v>53.79761003745313</c:v>
                </c:pt>
                <c:pt idx="12">
                  <c:v>40.952398636979595</c:v>
                </c:pt>
                <c:pt idx="13">
                  <c:v>53.054052043077625</c:v>
                </c:pt>
                <c:pt idx="14">
                  <c:v>48.47287995062629</c:v>
                </c:pt>
                <c:pt idx="15">
                  <c:v>48.25308068898089</c:v>
                </c:pt>
                <c:pt idx="16">
                  <c:v>53.71396597253771</c:v>
                </c:pt>
                <c:pt idx="17">
                  <c:v>56.29954397091699</c:v>
                </c:pt>
                <c:pt idx="18">
                  <c:v>50.894885706333454</c:v>
                </c:pt>
                <c:pt idx="19">
                  <c:v>61.81102885107164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59.70652859066245</c:v>
                </c:pt>
                <c:pt idx="1">
                  <c:v>58.78726316998032</c:v>
                </c:pt>
                <c:pt idx="2">
                  <c:v>58.77860221608455</c:v>
                </c:pt>
                <c:pt idx="3">
                  <c:v>58.519519405661256</c:v>
                </c:pt>
                <c:pt idx="4">
                  <c:v>57.27402461720371</c:v>
                </c:pt>
                <c:pt idx="5">
                  <c:v>56.036583280858885</c:v>
                </c:pt>
                <c:pt idx="6">
                  <c:v>56.000844913641274</c:v>
                </c:pt>
                <c:pt idx="7">
                  <c:v>55.950272571569386</c:v>
                </c:pt>
                <c:pt idx="8">
                  <c:v>55.84200377088403</c:v>
                </c:pt>
                <c:pt idx="9">
                  <c:v>53.848748243613436</c:v>
                </c:pt>
                <c:pt idx="10">
                  <c:v>53.65239665274208</c:v>
                </c:pt>
                <c:pt idx="11">
                  <c:v>53.21309495250787</c:v>
                </c:pt>
                <c:pt idx="12">
                  <c:v>53.15292867436019</c:v>
                </c:pt>
                <c:pt idx="13">
                  <c:v>52.82820441232596</c:v>
                </c:pt>
                <c:pt idx="14">
                  <c:v>52.35958645326495</c:v>
                </c:pt>
                <c:pt idx="15">
                  <c:v>51.79931344382619</c:v>
                </c:pt>
                <c:pt idx="16">
                  <c:v>51.53994241972875</c:v>
                </c:pt>
                <c:pt idx="17">
                  <c:v>51.26389469306046</c:v>
                </c:pt>
                <c:pt idx="18">
                  <c:v>50.83091930055092</c:v>
                </c:pt>
                <c:pt idx="19">
                  <c:v>50.50130214193381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4a-41fa-1c41-318cfdd2f17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4a-41fa-1c41-318cfdd2f17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4a-41fa-1c41-318cfdd2f17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4a-41fa-1c41-318cfdd2f17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4a-41fa-1c41-318cfdd2f17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c4a-41fa-1c41-318cfdd2f17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4a-41fa-1c41-318cfdd2f17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c4a-41fa-1c41-318cfdd2f17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4a-41fa-1c41-318cfdd2f17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c4a-41fa-1c41-318cfdd2f17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c4a-41fa-1c41-318cfdd2f17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c4a-41fa-1c41-318cfdd2f17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c4a-41fa-1c41-318cfdd2f17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c4a-41fa-1c41-318cfdd2f17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c4a-41fa-1c41-318cfdd2f17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c4a-41fa-1c41-318cfdd2f17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c4a-41fa-1c41-318cfdd2f17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c4a-41fa-1c41-318cfdd2f17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c4a-41fa-1c41-318cfdd2f17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c4a-41fa-1c41-318cfdd2f17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4.403001942338537</c:v>
                </c:pt>
                <c:pt idx="1">
                  <c:v>11.033580539265186</c:v>
                </c:pt>
                <c:pt idx="2">
                  <c:v>4.131102512601185</c:v>
                </c:pt>
                <c:pt idx="3">
                  <c:v>9.409656219739531</c:v>
                </c:pt>
                <c:pt idx="4">
                  <c:v>35.46806475393364</c:v>
                </c:pt>
                <c:pt idx="5">
                  <c:v>10.790247596113762</c:v>
                </c:pt>
                <c:pt idx="6">
                  <c:v>3.761880672263228</c:v>
                </c:pt>
                <c:pt idx="7">
                  <c:v>9.578060102721713</c:v>
                </c:pt>
                <c:pt idx="8">
                  <c:v>30.85427235534954</c:v>
                </c:pt>
                <c:pt idx="9">
                  <c:v>2.5996748708799196</c:v>
                </c:pt>
                <c:pt idx="10">
                  <c:v>26.82615939158075</c:v>
                </c:pt>
                <c:pt idx="11">
                  <c:v>4.566903246351578</c:v>
                </c:pt>
                <c:pt idx="12">
                  <c:v>3.2846532479711117</c:v>
                </c:pt>
                <c:pt idx="13">
                  <c:v>11.798380335384966</c:v>
                </c:pt>
                <c:pt idx="14">
                  <c:v>8.420827802874728</c:v>
                </c:pt>
                <c:pt idx="15">
                  <c:v>11.65858670582071</c:v>
                </c:pt>
                <c:pt idx="16">
                  <c:v>4.966238475379724</c:v>
                </c:pt>
                <c:pt idx="17">
                  <c:v>12.141653020204414</c:v>
                </c:pt>
                <c:pt idx="18">
                  <c:v>10.603939503604352</c:v>
                </c:pt>
                <c:pt idx="19">
                  <c:v>28.244834883381742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59.70652859066245</c:v>
                </c:pt>
                <c:pt idx="1">
                  <c:v>58.78726316998032</c:v>
                </c:pt>
                <c:pt idx="2">
                  <c:v>58.77860221608455</c:v>
                </c:pt>
                <c:pt idx="3">
                  <c:v>58.519519405661256</c:v>
                </c:pt>
                <c:pt idx="4">
                  <c:v>57.27402461720371</c:v>
                </c:pt>
                <c:pt idx="5">
                  <c:v>56.036583280858885</c:v>
                </c:pt>
                <c:pt idx="6">
                  <c:v>56.000844913641274</c:v>
                </c:pt>
                <c:pt idx="7">
                  <c:v>55.950272571569386</c:v>
                </c:pt>
                <c:pt idx="8">
                  <c:v>55.84200377088403</c:v>
                </c:pt>
                <c:pt idx="9">
                  <c:v>53.848748243613436</c:v>
                </c:pt>
                <c:pt idx="10">
                  <c:v>53.65239665274208</c:v>
                </c:pt>
                <c:pt idx="11">
                  <c:v>53.21309495250787</c:v>
                </c:pt>
                <c:pt idx="12">
                  <c:v>53.15292867436019</c:v>
                </c:pt>
                <c:pt idx="13">
                  <c:v>52.82820441232596</c:v>
                </c:pt>
                <c:pt idx="14">
                  <c:v>52.35958645326495</c:v>
                </c:pt>
                <c:pt idx="15">
                  <c:v>51.79931344382619</c:v>
                </c:pt>
                <c:pt idx="16">
                  <c:v>51.53994241972875</c:v>
                </c:pt>
                <c:pt idx="17">
                  <c:v>51.26389469306046</c:v>
                </c:pt>
                <c:pt idx="18">
                  <c:v>50.83091930055092</c:v>
                </c:pt>
                <c:pt idx="19">
                  <c:v>50.50130214193381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8b-ad49-fb91-bcb92cdc604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8b-ad49-fb91-bcb92cdc604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8b-ad49-fb91-bcb92cdc604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8b-ad49-fb91-bcb92cdc604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8b-ad49-fb91-bcb92cdc604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8b-ad49-fb91-bcb92cdc604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8b-ad49-fb91-bcb92cdc604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8b-ad49-fb91-bcb92cdc604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8b-ad49-fb91-bcb92cdc604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48b-ad49-fb91-bcb92cdc604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48b-ad49-fb91-bcb92cdc604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48b-ad49-fb91-bcb92cdc604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48b-ad49-fb91-bcb92cdc604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48b-ad49-fb91-bcb92cdc604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48b-ad49-fb91-bcb92cdc604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48b-ad49-fb91-bcb92cdc604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48b-ad49-fb91-bcb92cdc604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48b-ad49-fb91-bcb92cdc604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48b-ad49-fb91-bcb92cdc604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48b-ad49-fb91-bcb92cdc604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9.845047247704874</c:v>
                </c:pt>
                <c:pt idx="1">
                  <c:v>39.375471990191265</c:v>
                </c:pt>
                <c:pt idx="2">
                  <c:v>54.51296132512185</c:v>
                </c:pt>
                <c:pt idx="3">
                  <c:v>43.02631013294829</c:v>
                </c:pt>
                <c:pt idx="4">
                  <c:v>45.03407932210008</c:v>
                </c:pt>
                <c:pt idx="5">
                  <c:v>43.385959770236425</c:v>
                </c:pt>
                <c:pt idx="6">
                  <c:v>29.76873602401359</c:v>
                </c:pt>
                <c:pt idx="7">
                  <c:v>52.543672379329074</c:v>
                </c:pt>
                <c:pt idx="8">
                  <c:v>46.6476804146908</c:v>
                </c:pt>
                <c:pt idx="9">
                  <c:v>35.03748522573909</c:v>
                </c:pt>
                <c:pt idx="10">
                  <c:v>59.692535634843054</c:v>
                </c:pt>
                <c:pt idx="11">
                  <c:v>31.130524676492936</c:v>
                </c:pt>
                <c:pt idx="12">
                  <c:v>43.8341156714988</c:v>
                </c:pt>
                <c:pt idx="13">
                  <c:v>45.10690618621081</c:v>
                </c:pt>
                <c:pt idx="14">
                  <c:v>46.36793742292645</c:v>
                </c:pt>
                <c:pt idx="15">
                  <c:v>49.94665197028306</c:v>
                </c:pt>
                <c:pt idx="16">
                  <c:v>61.998450350944296</c:v>
                </c:pt>
                <c:pt idx="17">
                  <c:v>26.229288884252764</c:v>
                </c:pt>
                <c:pt idx="18">
                  <c:v>24.974999241999242</c:v>
                </c:pt>
                <c:pt idx="19">
                  <c:v>47.70096919017395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59.70652859066245</c:v>
                </c:pt>
                <c:pt idx="1">
                  <c:v>58.78726316998032</c:v>
                </c:pt>
                <c:pt idx="2">
                  <c:v>58.77860221608455</c:v>
                </c:pt>
                <c:pt idx="3">
                  <c:v>58.519519405661256</c:v>
                </c:pt>
                <c:pt idx="4">
                  <c:v>57.27402461720371</c:v>
                </c:pt>
                <c:pt idx="5">
                  <c:v>56.036583280858885</c:v>
                </c:pt>
                <c:pt idx="6">
                  <c:v>56.000844913641274</c:v>
                </c:pt>
                <c:pt idx="7">
                  <c:v>55.950272571569386</c:v>
                </c:pt>
                <c:pt idx="8">
                  <c:v>55.84200377088403</c:v>
                </c:pt>
                <c:pt idx="9">
                  <c:v>53.848748243613436</c:v>
                </c:pt>
                <c:pt idx="10">
                  <c:v>53.65239665274208</c:v>
                </c:pt>
                <c:pt idx="11">
                  <c:v>53.21309495250787</c:v>
                </c:pt>
                <c:pt idx="12">
                  <c:v>53.15292867436019</c:v>
                </c:pt>
                <c:pt idx="13">
                  <c:v>52.82820441232596</c:v>
                </c:pt>
                <c:pt idx="14">
                  <c:v>52.35958645326495</c:v>
                </c:pt>
                <c:pt idx="15">
                  <c:v>51.79931344382619</c:v>
                </c:pt>
                <c:pt idx="16">
                  <c:v>51.53994241972875</c:v>
                </c:pt>
                <c:pt idx="17">
                  <c:v>51.26389469306046</c:v>
                </c:pt>
                <c:pt idx="18">
                  <c:v>50.83091930055092</c:v>
                </c:pt>
                <c:pt idx="19">
                  <c:v>50.50130214193381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c1-abbf-e1e9-4a03cc832ff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c1-abbf-e1e9-4a03cc832ff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c1-abbf-e1e9-4a03cc832ff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dc1-abbf-e1e9-4a03cc832ff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c1-abbf-e1e9-4a03cc832ff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c1-abbf-e1e9-4a03cc832ff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c1-abbf-e1e9-4a03cc832ff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c1-abbf-e1e9-4a03cc832ff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dc1-abbf-e1e9-4a03cc832ff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dc1-abbf-e1e9-4a03cc832ff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dc1-abbf-e1e9-4a03cc832ff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dc1-abbf-e1e9-4a03cc832ff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dc1-abbf-e1e9-4a03cc832ff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dc1-abbf-e1e9-4a03cc832ff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dc1-abbf-e1e9-4a03cc832ff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dc1-abbf-e1e9-4a03cc832ff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dc1-abbf-e1e9-4a03cc832ff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dc1-abbf-e1e9-4a03cc832ff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dc1-abbf-e1e9-4a03cc832ff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dc1-abbf-e1e9-4a03cc832ff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37.650736474489</c:v>
                </c:pt>
                <c:pt idx="1">
                  <c:v>33.19386906428261</c:v>
                </c:pt>
                <c:pt idx="2">
                  <c:v>22.521498217032978</c:v>
                </c:pt>
                <c:pt idx="3">
                  <c:v>52.91501594747447</c:v>
                </c:pt>
                <c:pt idx="4">
                  <c:v>46.46046675423578</c:v>
                </c:pt>
                <c:pt idx="5">
                  <c:v>26.40885703803906</c:v>
                </c:pt>
                <c:pt idx="6">
                  <c:v>40.194771987983096</c:v>
                </c:pt>
                <c:pt idx="7">
                  <c:v>25.733272563327112</c:v>
                </c:pt>
                <c:pt idx="8">
                  <c:v>43.647757066560516</c:v>
                </c:pt>
                <c:pt idx="9">
                  <c:v>54.12377450584543</c:v>
                </c:pt>
                <c:pt idx="10">
                  <c:v>42.708536137306716</c:v>
                </c:pt>
                <c:pt idx="11">
                  <c:v>42.428546136640804</c:v>
                </c:pt>
                <c:pt idx="12">
                  <c:v>39.36425221808733</c:v>
                </c:pt>
                <c:pt idx="13">
                  <c:v>49.04459426854756</c:v>
                </c:pt>
                <c:pt idx="14">
                  <c:v>25.93286978291201</c:v>
                </c:pt>
                <c:pt idx="15">
                  <c:v>35.64529772622481</c:v>
                </c:pt>
                <c:pt idx="16">
                  <c:v>63.83691511281128</c:v>
                </c:pt>
                <c:pt idx="17">
                  <c:v>36.790238490160746</c:v>
                </c:pt>
                <c:pt idx="18">
                  <c:v>39.35251117926713</c:v>
                </c:pt>
                <c:pt idx="19">
                  <c:v>48.89152381863501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59.70652859066245</c:v>
                </c:pt>
                <c:pt idx="1">
                  <c:v>58.78726316998032</c:v>
                </c:pt>
                <c:pt idx="2">
                  <c:v>58.77860221608455</c:v>
                </c:pt>
                <c:pt idx="3">
                  <c:v>58.519519405661256</c:v>
                </c:pt>
                <c:pt idx="4">
                  <c:v>57.27402461720371</c:v>
                </c:pt>
                <c:pt idx="5">
                  <c:v>56.036583280858885</c:v>
                </c:pt>
                <c:pt idx="6">
                  <c:v>56.000844913641274</c:v>
                </c:pt>
                <c:pt idx="7">
                  <c:v>55.950272571569386</c:v>
                </c:pt>
                <c:pt idx="8">
                  <c:v>55.84200377088403</c:v>
                </c:pt>
                <c:pt idx="9">
                  <c:v>53.848748243613436</c:v>
                </c:pt>
                <c:pt idx="10">
                  <c:v>53.65239665274208</c:v>
                </c:pt>
                <c:pt idx="11">
                  <c:v>53.21309495250787</c:v>
                </c:pt>
                <c:pt idx="12">
                  <c:v>53.15292867436019</c:v>
                </c:pt>
                <c:pt idx="13">
                  <c:v>52.82820441232596</c:v>
                </c:pt>
                <c:pt idx="14">
                  <c:v>52.35958645326495</c:v>
                </c:pt>
                <c:pt idx="15">
                  <c:v>51.79931344382619</c:v>
                </c:pt>
                <c:pt idx="16">
                  <c:v>51.53994241972875</c:v>
                </c:pt>
                <c:pt idx="17">
                  <c:v>51.26389469306046</c:v>
                </c:pt>
                <c:pt idx="18">
                  <c:v>50.83091930055092</c:v>
                </c:pt>
                <c:pt idx="19">
                  <c:v>50.50130214193381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a3-f804-2c4f-20c41049746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2a3-f804-2c4f-20c41049746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a3-f804-2c4f-20c41049746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2a3-f804-2c4f-20c41049746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a3-f804-2c4f-20c41049746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2a3-f804-2c4f-20c41049746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2a3-f804-2c4f-20c41049746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2a3-f804-2c4f-20c41049746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2a3-f804-2c4f-20c41049746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2a3-f804-2c4f-20c41049746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2a3-f804-2c4f-20c41049746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2a3-f804-2c4f-20c41049746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2a3-f804-2c4f-20c41049746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2a3-f804-2c4f-20c41049746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2a3-f804-2c4f-20c41049746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2a3-f804-2c4f-20c41049746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2a3-f804-2c4f-20c41049746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2a3-f804-2c4f-20c41049746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2a3-f804-2c4f-20c41049746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2a3-f804-2c4f-20c41049746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-Infinity</c:v>
                </c:pt>
                <c:pt idx="1">
                  <c:v>39.56386672221853</c:v>
                </c:pt>
                <c:pt idx="2">
                  <c:v>42.39446325625223</c:v>
                </c:pt>
                <c:pt idx="3">
                  <c:v>35.407174169409714</c:v>
                </c:pt>
                <c:pt idx="4">
                  <c:v>16.03493662072684</c:v>
                </c:pt>
                <c:pt idx="5">
                  <c:v>43.02565587889186</c:v>
                </c:pt>
                <c:pt idx="6">
                  <c:v>31.076543371499938</c:v>
                </c:pt>
                <c:pt idx="7">
                  <c:v>35.49754961085014</c:v>
                </c:pt>
                <c:pt idx="8">
                  <c:v>36.27676168442641</c:v>
                </c:pt>
                <c:pt idx="9">
                  <c:v>46.137134750765235</c:v>
                </c:pt>
                <c:pt idx="10">
                  <c:v>32.40275552763816</c:v>
                </c:pt>
                <c:pt idx="11">
                  <c:v>47.057861200869816</c:v>
                </c:pt>
                <c:pt idx="12">
                  <c:v>28.42480011918909</c:v>
                </c:pt>
                <c:pt idx="13">
                  <c:v>43.56956791430668</c:v>
                </c:pt>
                <c:pt idx="14">
                  <c:v>48.52605300927804</c:v>
                </c:pt>
                <c:pt idx="15">
                  <c:v>44.709463755888386</c:v>
                </c:pt>
                <c:pt idx="16">
                  <c:v>43.17906593819009</c:v>
                </c:pt>
                <c:pt idx="17">
                  <c:v>22.31615698954591</c:v>
                </c:pt>
                <c:pt idx="18">
                  <c:v>43.430009864307415</c:v>
                </c:pt>
                <c:pt idx="19">
                  <c:v>48.65707437512203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59.70652859066245</c:v>
                </c:pt>
                <c:pt idx="1">
                  <c:v>58.78726316998032</c:v>
                </c:pt>
                <c:pt idx="2">
                  <c:v>58.77860221608455</c:v>
                </c:pt>
                <c:pt idx="3">
                  <c:v>58.519519405661256</c:v>
                </c:pt>
                <c:pt idx="4">
                  <c:v>57.27402461720371</c:v>
                </c:pt>
                <c:pt idx="5">
                  <c:v>56.036583280858885</c:v>
                </c:pt>
                <c:pt idx="6">
                  <c:v>56.000844913641274</c:v>
                </c:pt>
                <c:pt idx="7">
                  <c:v>55.950272571569386</c:v>
                </c:pt>
                <c:pt idx="8">
                  <c:v>55.84200377088403</c:v>
                </c:pt>
                <c:pt idx="9">
                  <c:v>53.848748243613436</c:v>
                </c:pt>
                <c:pt idx="10">
                  <c:v>53.65239665274208</c:v>
                </c:pt>
                <c:pt idx="11">
                  <c:v>53.21309495250787</c:v>
                </c:pt>
                <c:pt idx="12">
                  <c:v>53.15292867436019</c:v>
                </c:pt>
                <c:pt idx="13">
                  <c:v>52.82820441232596</c:v>
                </c:pt>
                <c:pt idx="14">
                  <c:v>52.35958645326495</c:v>
                </c:pt>
                <c:pt idx="15">
                  <c:v>51.79931344382619</c:v>
                </c:pt>
                <c:pt idx="16">
                  <c:v>51.53994241972875</c:v>
                </c:pt>
                <c:pt idx="17">
                  <c:v>51.26389469306046</c:v>
                </c:pt>
                <c:pt idx="18">
                  <c:v>50.83091930055092</c:v>
                </c:pt>
                <c:pt idx="19">
                  <c:v>50.50130214193381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bd-eaaa-fae8-8cc9f688108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bd-eaaa-fae8-8cc9f688108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bd-eaaa-fae8-8cc9f688108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bd-eaaa-fae8-8cc9f688108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bd-eaaa-fae8-8cc9f688108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6bd-eaaa-fae8-8cc9f688108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bd-eaaa-fae8-8cc9f688108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6bd-eaaa-fae8-8cc9f688108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bd-eaaa-fae8-8cc9f688108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6bd-eaaa-fae8-8cc9f688108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6bd-eaaa-fae8-8cc9f688108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6bd-eaaa-fae8-8cc9f688108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6bd-eaaa-fae8-8cc9f688108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6bd-eaaa-fae8-8cc9f688108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6bd-eaaa-fae8-8cc9f688108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6bd-eaaa-fae8-8cc9f688108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6bd-eaaa-fae8-8cc9f688108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6bd-eaaa-fae8-8cc9f688108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6bd-eaaa-fae8-8cc9f688108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6bd-eaaa-fae8-8cc9f688108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47.67168883497584</c:v>
                </c:pt>
                <c:pt idx="1">
                  <c:v>34.64975743609345</c:v>
                </c:pt>
                <c:pt idx="2">
                  <c:v>16.254206256347782</c:v>
                </c:pt>
                <c:pt idx="3">
                  <c:v>36.88601322926774</c:v>
                </c:pt>
                <c:pt idx="4">
                  <c:v>69.98924604541591</c:v>
                </c:pt>
                <c:pt idx="5">
                  <c:v>54.809377251907755</c:v>
                </c:pt>
                <c:pt idx="6">
                  <c:v>54.09309501455474</c:v>
                </c:pt>
                <c:pt idx="7">
                  <c:v>37.18195364578987</c:v>
                </c:pt>
                <c:pt idx="8">
                  <c:v>70.83426657035636</c:v>
                </c:pt>
                <c:pt idx="9">
                  <c:v>25.942121618864775</c:v>
                </c:pt>
                <c:pt idx="10">
                  <c:v>85.88948159585281</c:v>
                </c:pt>
                <c:pt idx="11">
                  <c:v>69.33313029791854</c:v>
                </c:pt>
                <c:pt idx="12">
                  <c:v>85.78152527721329</c:v>
                </c:pt>
                <c:pt idx="13">
                  <c:v>34.34893726707229</c:v>
                </c:pt>
                <c:pt idx="14">
                  <c:v>46.919008859727604</c:v>
                </c:pt>
                <c:pt idx="15">
                  <c:v>34.322896124578655</c:v>
                </c:pt>
                <c:pt idx="16">
                  <c:v>65.02386107975883</c:v>
                </c:pt>
                <c:pt idx="17">
                  <c:v>47.67021892801836</c:v>
                </c:pt>
                <c:pt idx="18">
                  <c:v>15.65554955526901</c:v>
                </c:pt>
                <c:pt idx="19">
                  <c:v>47.58952584159062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59.70652859066245</c:v>
                </c:pt>
                <c:pt idx="1">
                  <c:v>58.78726316998032</c:v>
                </c:pt>
                <c:pt idx="2">
                  <c:v>58.77860221608455</c:v>
                </c:pt>
                <c:pt idx="3">
                  <c:v>58.519519405661256</c:v>
                </c:pt>
                <c:pt idx="4">
                  <c:v>57.27402461720371</c:v>
                </c:pt>
                <c:pt idx="5">
                  <c:v>56.036583280858885</c:v>
                </c:pt>
                <c:pt idx="6">
                  <c:v>56.000844913641274</c:v>
                </c:pt>
                <c:pt idx="7">
                  <c:v>55.950272571569386</c:v>
                </c:pt>
                <c:pt idx="8">
                  <c:v>55.84200377088403</c:v>
                </c:pt>
                <c:pt idx="9">
                  <c:v>53.848748243613436</c:v>
                </c:pt>
                <c:pt idx="10">
                  <c:v>53.65239665274208</c:v>
                </c:pt>
                <c:pt idx="11">
                  <c:v>53.21309495250787</c:v>
                </c:pt>
                <c:pt idx="12">
                  <c:v>53.15292867436019</c:v>
                </c:pt>
                <c:pt idx="13">
                  <c:v>52.82820441232596</c:v>
                </c:pt>
                <c:pt idx="14">
                  <c:v>52.35958645326495</c:v>
                </c:pt>
                <c:pt idx="15">
                  <c:v>51.79931344382619</c:v>
                </c:pt>
                <c:pt idx="16">
                  <c:v>51.53994241972875</c:v>
                </c:pt>
                <c:pt idx="17">
                  <c:v>51.26389469306046</c:v>
                </c:pt>
                <c:pt idx="18">
                  <c:v>50.83091930055092</c:v>
                </c:pt>
                <c:pt idx="19">
                  <c:v>50.50130214193381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e6-e00a-13b9-f1d7a511d4d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8e6-e00a-13b9-f1d7a511d4d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e6-e00a-13b9-f1d7a511d4d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8e6-e00a-13b9-f1d7a511d4d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8e6-e00a-13b9-f1d7a511d4d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8e6-e00a-13b9-f1d7a511d4d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8e6-e00a-13b9-f1d7a511d4d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8e6-e00a-13b9-f1d7a511d4d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8e6-e00a-13b9-f1d7a511d4d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8e6-e00a-13b9-f1d7a511d4d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8e6-e00a-13b9-f1d7a511d4d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8e6-e00a-13b9-f1d7a511d4d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8e6-e00a-13b9-f1d7a511d4d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8e6-e00a-13b9-f1d7a511d4d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8e6-e00a-13b9-f1d7a511d4d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8e6-e00a-13b9-f1d7a511d4d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8e6-e00a-13b9-f1d7a511d4d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8e6-e00a-13b9-f1d7a511d4d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8e6-e00a-13b9-f1d7a511d4d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8e6-e00a-13b9-f1d7a511d4d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28.61280429300113</c:v>
                </c:pt>
                <c:pt idx="1">
                  <c:v>16.143369391603514</c:v>
                </c:pt>
                <c:pt idx="2">
                  <c:v>19.614583915871627</c:v>
                </c:pt>
                <c:pt idx="3">
                  <c:v>20.13654070753595</c:v>
                </c:pt>
                <c:pt idx="4">
                  <c:v>19.217324395533154</c:v>
                </c:pt>
                <c:pt idx="5">
                  <c:v>45.73306947855389</c:v>
                </c:pt>
                <c:pt idx="6">
                  <c:v>27.137650923753416</c:v>
                </c:pt>
                <c:pt idx="7">
                  <c:v>23.530348317986594</c:v>
                </c:pt>
                <c:pt idx="8">
                  <c:v>25.85285808196</c:v>
                </c:pt>
                <c:pt idx="9">
                  <c:v>29.265782472260167</c:v>
                </c:pt>
                <c:pt idx="10">
                  <c:v>17.82941280847804</c:v>
                </c:pt>
                <c:pt idx="11">
                  <c:v>25.167663252076363</c:v>
                </c:pt>
                <c:pt idx="12">
                  <c:v>28.741211229772325</c:v>
                </c:pt>
                <c:pt idx="13">
                  <c:v>31.982145107544284</c:v>
                </c:pt>
                <c:pt idx="14">
                  <c:v>8.916083200154404</c:v>
                </c:pt>
                <c:pt idx="15">
                  <c:v>8.872711249896843</c:v>
                </c:pt>
                <c:pt idx="16">
                  <c:v>19.58256532440151</c:v>
                </c:pt>
                <c:pt idx="17">
                  <c:v>31.171147317178843</c:v>
                </c:pt>
                <c:pt idx="18">
                  <c:v>16.69325044919702</c:v>
                </c:pt>
                <c:pt idx="19">
                  <c:v>34.3903402212101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35.46806475393364</c:v>
                </c:pt>
                <c:pt idx="1">
                  <c:v>30.85427235534954</c:v>
                </c:pt>
                <c:pt idx="2">
                  <c:v>29.58510809407845</c:v>
                </c:pt>
                <c:pt idx="3">
                  <c:v>29.279098518367665</c:v>
                </c:pt>
                <c:pt idx="4">
                  <c:v>28.244834883381742</c:v>
                </c:pt>
                <c:pt idx="5">
                  <c:v>27.86911492368103</c:v>
                </c:pt>
                <c:pt idx="6">
                  <c:v>26.82615939158075</c:v>
                </c:pt>
                <c:pt idx="7">
                  <c:v>25.593881279628807</c:v>
                </c:pt>
                <c:pt idx="8">
                  <c:v>20.480239463899224</c:v>
                </c:pt>
                <c:pt idx="9">
                  <c:v>16.55025684562661</c:v>
                </c:pt>
                <c:pt idx="10">
                  <c:v>14.683380038109101</c:v>
                </c:pt>
                <c:pt idx="11">
                  <c:v>14.271018560698778</c:v>
                </c:pt>
                <c:pt idx="12">
                  <c:v>13.112772759449658</c:v>
                </c:pt>
                <c:pt idx="13">
                  <c:v>12.728260162223673</c:v>
                </c:pt>
                <c:pt idx="14">
                  <c:v>12.141653020204414</c:v>
                </c:pt>
                <c:pt idx="15">
                  <c:v>11.798380335384966</c:v>
                </c:pt>
                <c:pt idx="16">
                  <c:v>11.65858670582071</c:v>
                </c:pt>
                <c:pt idx="17">
                  <c:v>11.033580539265186</c:v>
                </c:pt>
                <c:pt idx="18">
                  <c:v>10.790247596113762</c:v>
                </c:pt>
                <c:pt idx="19">
                  <c:v>10.683884639953902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96-8b66-ca0b-9fe6d76e1d1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096-8b66-ca0b-9fe6d76e1d1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096-8b66-ca0b-9fe6d76e1d1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096-8b66-ca0b-9fe6d76e1d1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096-8b66-ca0b-9fe6d76e1d1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096-8b66-ca0b-9fe6d76e1d1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096-8b66-ca0b-9fe6d76e1d1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096-8b66-ca0b-9fe6d76e1d1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096-8b66-ca0b-9fe6d76e1d1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096-8b66-ca0b-9fe6d76e1d1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096-8b66-ca0b-9fe6d76e1d1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096-8b66-ca0b-9fe6d76e1d1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096-8b66-ca0b-9fe6d76e1d1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096-8b66-ca0b-9fe6d76e1d1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096-8b66-ca0b-9fe6d76e1d1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096-8b66-ca0b-9fe6d76e1d1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096-8b66-ca0b-9fe6d76e1d1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096-8b66-ca0b-9fe6d76e1d1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096-8b66-ca0b-9fe6d76e1d1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096-8b66-ca0b-9fe6d76e1d1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57.706257957970145</c:v>
                </c:pt>
                <c:pt idx="1">
                  <c:v>45.34943376885699</c:v>
                </c:pt>
                <c:pt idx="2">
                  <c:v>74.92077540796573</c:v>
                </c:pt>
                <c:pt idx="3">
                  <c:v>55.616122222238616</c:v>
                </c:pt>
                <c:pt idx="4">
                  <c:v>65.3354149252949</c:v>
                </c:pt>
                <c:pt idx="5">
                  <c:v>43.68032191300232</c:v>
                </c:pt>
                <c:pt idx="6">
                  <c:v>54.53361185171914</c:v>
                </c:pt>
                <c:pt idx="7">
                  <c:v>54.60027203746272</c:v>
                </c:pt>
                <c:pt idx="8">
                  <c:v>40.06112941463269</c:v>
                </c:pt>
                <c:pt idx="9">
                  <c:v>46.88663834554538</c:v>
                </c:pt>
                <c:pt idx="10">
                  <c:v>50.08039350650257</c:v>
                </c:pt>
                <c:pt idx="11">
                  <c:v>53.274618689561315</c:v>
                </c:pt>
                <c:pt idx="12">
                  <c:v>63.69172949377874</c:v>
                </c:pt>
                <c:pt idx="13">
                  <c:v>42.19892481334192</c:v>
                </c:pt>
                <c:pt idx="14">
                  <c:v>55.16230720198357</c:v>
                </c:pt>
                <c:pt idx="15">
                  <c:v>39.52192916980713</c:v>
                </c:pt>
                <c:pt idx="16">
                  <c:v>56.49239513246766</c:v>
                </c:pt>
                <c:pt idx="17">
                  <c:v>50.106884175820966</c:v>
                </c:pt>
                <c:pt idx="18">
                  <c:v>40.05058442030677</c:v>
                </c:pt>
                <c:pt idx="19">
                  <c:v>48.24897650218396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35.46806475393364</c:v>
                </c:pt>
                <c:pt idx="1">
                  <c:v>30.85427235534954</c:v>
                </c:pt>
                <c:pt idx="2">
                  <c:v>29.58510809407845</c:v>
                </c:pt>
                <c:pt idx="3">
                  <c:v>29.279098518367665</c:v>
                </c:pt>
                <c:pt idx="4">
                  <c:v>28.244834883381742</c:v>
                </c:pt>
                <c:pt idx="5">
                  <c:v>27.86911492368103</c:v>
                </c:pt>
                <c:pt idx="6">
                  <c:v>26.82615939158075</c:v>
                </c:pt>
                <c:pt idx="7">
                  <c:v>25.593881279628807</c:v>
                </c:pt>
                <c:pt idx="8">
                  <c:v>20.480239463899224</c:v>
                </c:pt>
                <c:pt idx="9">
                  <c:v>16.55025684562661</c:v>
                </c:pt>
                <c:pt idx="10">
                  <c:v>14.683380038109101</c:v>
                </c:pt>
                <c:pt idx="11">
                  <c:v>14.271018560698778</c:v>
                </c:pt>
                <c:pt idx="12">
                  <c:v>13.112772759449658</c:v>
                </c:pt>
                <c:pt idx="13">
                  <c:v>12.728260162223673</c:v>
                </c:pt>
                <c:pt idx="14">
                  <c:v>12.141653020204414</c:v>
                </c:pt>
                <c:pt idx="15">
                  <c:v>11.798380335384966</c:v>
                </c:pt>
                <c:pt idx="16">
                  <c:v>11.65858670582071</c:v>
                </c:pt>
                <c:pt idx="17">
                  <c:v>11.033580539265186</c:v>
                </c:pt>
                <c:pt idx="18">
                  <c:v>10.790247596113762</c:v>
                </c:pt>
                <c:pt idx="19">
                  <c:v>10.683884639953902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ef-4327-a550-b14245d5226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ef-4327-a550-b14245d5226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ef-4327-a550-b14245d5226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ef-4327-a550-b14245d5226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ef-4327-a550-b14245d5226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ef-4327-a550-b14245d5226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ef-4327-a550-b14245d5226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ef-4327-a550-b14245d5226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ef-4327-a550-b14245d5226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3ef-4327-a550-b14245d5226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3ef-4327-a550-b14245d5226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3ef-4327-a550-b14245d5226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3ef-4327-a550-b14245d5226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3ef-4327-a550-b14245d5226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3ef-4327-a550-b14245d5226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3ef-4327-a550-b14245d5226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3ef-4327-a550-b14245d5226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3ef-4327-a550-b14245d5226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3ef-4327-a550-b14245d5226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3ef-4327-a550-b14245d5226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53.014184344635154</c:v>
                </c:pt>
                <c:pt idx="1">
                  <c:v>49.68235135155062</c:v>
                </c:pt>
                <c:pt idx="2">
                  <c:v>54.11300223042641</c:v>
                </c:pt>
                <c:pt idx="3">
                  <c:v>37.240387887196206</c:v>
                </c:pt>
                <c:pt idx="4">
                  <c:v>61.81102885107164</c:v>
                </c:pt>
                <c:pt idx="5">
                  <c:v>58.364226503648325</c:v>
                </c:pt>
                <c:pt idx="6">
                  <c:v>61.58598642085859</c:v>
                </c:pt>
                <c:pt idx="7">
                  <c:v>53.076601375826954</c:v>
                </c:pt>
                <c:pt idx="8">
                  <c:v>62.60588732234233</c:v>
                </c:pt>
                <c:pt idx="9">
                  <c:v>36.95215709229569</c:v>
                </c:pt>
                <c:pt idx="10">
                  <c:v>43.711062348730565</c:v>
                </c:pt>
                <c:pt idx="11">
                  <c:v>37.8375725141715</c:v>
                </c:pt>
                <c:pt idx="12">
                  <c:v>63.470270769489964</c:v>
                </c:pt>
                <c:pt idx="13">
                  <c:v>54.509756454624956</c:v>
                </c:pt>
                <c:pt idx="14">
                  <c:v>56.29954397091699</c:v>
                </c:pt>
                <c:pt idx="15">
                  <c:v>53.054052043077625</c:v>
                </c:pt>
                <c:pt idx="16">
                  <c:v>48.25308068898089</c:v>
                </c:pt>
                <c:pt idx="17">
                  <c:v>44.72725491083977</c:v>
                </c:pt>
                <c:pt idx="18">
                  <c:v>48.39693823927178</c:v>
                </c:pt>
                <c:pt idx="19">
                  <c:v>46.85042228533478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35.46806475393364</c:v>
                </c:pt>
                <c:pt idx="1">
                  <c:v>30.85427235534954</c:v>
                </c:pt>
                <c:pt idx="2">
                  <c:v>29.58510809407845</c:v>
                </c:pt>
                <c:pt idx="3">
                  <c:v>29.279098518367665</c:v>
                </c:pt>
                <c:pt idx="4">
                  <c:v>28.244834883381742</c:v>
                </c:pt>
                <c:pt idx="5">
                  <c:v>27.86911492368103</c:v>
                </c:pt>
                <c:pt idx="6">
                  <c:v>26.82615939158075</c:v>
                </c:pt>
                <c:pt idx="7">
                  <c:v>25.593881279628807</c:v>
                </c:pt>
                <c:pt idx="8">
                  <c:v>20.480239463899224</c:v>
                </c:pt>
                <c:pt idx="9">
                  <c:v>16.55025684562661</c:v>
                </c:pt>
                <c:pt idx="10">
                  <c:v>14.683380038109101</c:v>
                </c:pt>
                <c:pt idx="11">
                  <c:v>14.271018560698778</c:v>
                </c:pt>
                <c:pt idx="12">
                  <c:v>13.112772759449658</c:v>
                </c:pt>
                <c:pt idx="13">
                  <c:v>12.728260162223673</c:v>
                </c:pt>
                <c:pt idx="14">
                  <c:v>12.141653020204414</c:v>
                </c:pt>
                <c:pt idx="15">
                  <c:v>11.798380335384966</c:v>
                </c:pt>
                <c:pt idx="16">
                  <c:v>11.65858670582071</c:v>
                </c:pt>
                <c:pt idx="17">
                  <c:v>11.033580539265186</c:v>
                </c:pt>
                <c:pt idx="18">
                  <c:v>10.790247596113762</c:v>
                </c:pt>
                <c:pt idx="19">
                  <c:v>10.683884639953902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6d-38fa-cad4-43dd23c77a2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6d-38fa-cad4-43dd23c77a2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6d-38fa-cad4-43dd23c77a2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6d-38fa-cad4-43dd23c77a2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6d-38fa-cad4-43dd23c77a2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6d-38fa-cad4-43dd23c77a2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6d-38fa-cad4-43dd23c77a2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6d-38fa-cad4-43dd23c77a2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6d-38fa-cad4-43dd23c77a2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46d-38fa-cad4-43dd23c77a2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46d-38fa-cad4-43dd23c77a2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46d-38fa-cad4-43dd23c77a2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46d-38fa-cad4-43dd23c77a2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46d-38fa-cad4-43dd23c77a2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46d-38fa-cad4-43dd23c77a2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46d-38fa-cad4-43dd23c77a2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46d-38fa-cad4-43dd23c77a2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46d-38fa-cad4-43dd23c77a2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46d-38fa-cad4-43dd23c77a2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46d-38fa-cad4-43dd23c77a2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57.27402461720371</c:v>
                </c:pt>
                <c:pt idx="1">
                  <c:v>55.84200377088403</c:v>
                </c:pt>
                <c:pt idx="2">
                  <c:v>39.81412580176197</c:v>
                </c:pt>
                <c:pt idx="3">
                  <c:v>44.360305465898406</c:v>
                </c:pt>
                <c:pt idx="4">
                  <c:v>50.50130214193381</c:v>
                </c:pt>
                <c:pt idx="5">
                  <c:v>48.886129808608274</c:v>
                </c:pt>
                <c:pt idx="6">
                  <c:v>53.65239665274208</c:v>
                </c:pt>
                <c:pt idx="7">
                  <c:v>46.278983477506785</c:v>
                </c:pt>
                <c:pt idx="8">
                  <c:v>40.96077796764631</c:v>
                </c:pt>
                <c:pt idx="9">
                  <c:v>40.71320332130131</c:v>
                </c:pt>
                <c:pt idx="10">
                  <c:v>40.81963004122729</c:v>
                </c:pt>
                <c:pt idx="11">
                  <c:v>38.54984126653532</c:v>
                </c:pt>
                <c:pt idx="12">
                  <c:v>40.62065026668193</c:v>
                </c:pt>
                <c:pt idx="13">
                  <c:v>47.82137396640193</c:v>
                </c:pt>
                <c:pt idx="14">
                  <c:v>51.26389469306046</c:v>
                </c:pt>
                <c:pt idx="15">
                  <c:v>52.82820441232596</c:v>
                </c:pt>
                <c:pt idx="16">
                  <c:v>51.79931344382619</c:v>
                </c:pt>
                <c:pt idx="17">
                  <c:v>58.78726316998032</c:v>
                </c:pt>
                <c:pt idx="18">
                  <c:v>56.036583280858885</c:v>
                </c:pt>
                <c:pt idx="19">
                  <c:v>31.1651901821694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35.46806475393364</c:v>
                </c:pt>
                <c:pt idx="1">
                  <c:v>30.85427235534954</c:v>
                </c:pt>
                <c:pt idx="2">
                  <c:v>29.58510809407845</c:v>
                </c:pt>
                <c:pt idx="3">
                  <c:v>29.279098518367665</c:v>
                </c:pt>
                <c:pt idx="4">
                  <c:v>28.244834883381742</c:v>
                </c:pt>
                <c:pt idx="5">
                  <c:v>27.86911492368103</c:v>
                </c:pt>
                <c:pt idx="6">
                  <c:v>26.82615939158075</c:v>
                </c:pt>
                <c:pt idx="7">
                  <c:v>25.593881279628807</c:v>
                </c:pt>
                <c:pt idx="8">
                  <c:v>20.480239463899224</c:v>
                </c:pt>
                <c:pt idx="9">
                  <c:v>16.55025684562661</c:v>
                </c:pt>
                <c:pt idx="10">
                  <c:v>14.683380038109101</c:v>
                </c:pt>
                <c:pt idx="11">
                  <c:v>14.271018560698778</c:v>
                </c:pt>
                <c:pt idx="12">
                  <c:v>13.112772759449658</c:v>
                </c:pt>
                <c:pt idx="13">
                  <c:v>12.728260162223673</c:v>
                </c:pt>
                <c:pt idx="14">
                  <c:v>12.141653020204414</c:v>
                </c:pt>
                <c:pt idx="15">
                  <c:v>11.798380335384966</c:v>
                </c:pt>
                <c:pt idx="16">
                  <c:v>11.65858670582071</c:v>
                </c:pt>
                <c:pt idx="17">
                  <c:v>11.033580539265186</c:v>
                </c:pt>
                <c:pt idx="18">
                  <c:v>10.790247596113762</c:v>
                </c:pt>
                <c:pt idx="19">
                  <c:v>10.683884639953902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cc-5a8f-b28f-c5cbf08eedb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2cc-5a8f-b28f-c5cbf08eedb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cc-5a8f-b28f-c5cbf08eedb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2cc-5a8f-b28f-c5cbf08eedb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2cc-5a8f-b28f-c5cbf08eedb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2cc-5a8f-b28f-c5cbf08eedb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2cc-5a8f-b28f-c5cbf08eedb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2cc-5a8f-b28f-c5cbf08eedb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2cc-5a8f-b28f-c5cbf08eedb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2cc-5a8f-b28f-c5cbf08eedb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2cc-5a8f-b28f-c5cbf08eedb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2cc-5a8f-b28f-c5cbf08eedb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2cc-5a8f-b28f-c5cbf08eedb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2cc-5a8f-b28f-c5cbf08eedb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2cc-5a8f-b28f-c5cbf08eedb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2cc-5a8f-b28f-c5cbf08eedb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2cc-5a8f-b28f-c5cbf08eedb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2cc-5a8f-b28f-c5cbf08eedb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2cc-5a8f-b28f-c5cbf08eedb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2cc-5a8f-b28f-c5cbf08eedb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45.03407932210008</c:v>
                </c:pt>
                <c:pt idx="1">
                  <c:v>46.6476804146908</c:v>
                </c:pt>
                <c:pt idx="2">
                  <c:v>46.70983421482077</c:v>
                </c:pt>
                <c:pt idx="3">
                  <c:v>47.27616488663767</c:v>
                </c:pt>
                <c:pt idx="4">
                  <c:v>47.70096919017395</c:v>
                </c:pt>
                <c:pt idx="5">
                  <c:v>57.708246110715336</c:v>
                </c:pt>
                <c:pt idx="6">
                  <c:v>59.692535634843054</c:v>
                </c:pt>
                <c:pt idx="7">
                  <c:v>40.62684999387305</c:v>
                </c:pt>
                <c:pt idx="8">
                  <c:v>52.591788450031714</c:v>
                </c:pt>
                <c:pt idx="9">
                  <c:v>34.770645717376624</c:v>
                </c:pt>
                <c:pt idx="10">
                  <c:v>61.790063291636265</c:v>
                </c:pt>
                <c:pt idx="11">
                  <c:v>44.30521388397259</c:v>
                </c:pt>
                <c:pt idx="12">
                  <c:v>51.477910562058995</c:v>
                </c:pt>
                <c:pt idx="13">
                  <c:v>34.715206609720966</c:v>
                </c:pt>
                <c:pt idx="14">
                  <c:v>26.229288884252764</c:v>
                </c:pt>
                <c:pt idx="15">
                  <c:v>45.10690618621081</c:v>
                </c:pt>
                <c:pt idx="16">
                  <c:v>49.94665197028306</c:v>
                </c:pt>
                <c:pt idx="17">
                  <c:v>39.375471990191265</c:v>
                </c:pt>
                <c:pt idx="18">
                  <c:v>43.385959770236425</c:v>
                </c:pt>
                <c:pt idx="19">
                  <c:v>39.87786080839882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35.46806475393364</c:v>
                </c:pt>
                <c:pt idx="1">
                  <c:v>30.85427235534954</c:v>
                </c:pt>
                <c:pt idx="2">
                  <c:v>29.58510809407845</c:v>
                </c:pt>
                <c:pt idx="3">
                  <c:v>29.279098518367665</c:v>
                </c:pt>
                <c:pt idx="4">
                  <c:v>28.244834883381742</c:v>
                </c:pt>
                <c:pt idx="5">
                  <c:v>27.86911492368103</c:v>
                </c:pt>
                <c:pt idx="6">
                  <c:v>26.82615939158075</c:v>
                </c:pt>
                <c:pt idx="7">
                  <c:v>25.593881279628807</c:v>
                </c:pt>
                <c:pt idx="8">
                  <c:v>20.480239463899224</c:v>
                </c:pt>
                <c:pt idx="9">
                  <c:v>16.55025684562661</c:v>
                </c:pt>
                <c:pt idx="10">
                  <c:v>14.683380038109101</c:v>
                </c:pt>
                <c:pt idx="11">
                  <c:v>14.271018560698778</c:v>
                </c:pt>
                <c:pt idx="12">
                  <c:v>13.112772759449658</c:v>
                </c:pt>
                <c:pt idx="13">
                  <c:v>12.728260162223673</c:v>
                </c:pt>
                <c:pt idx="14">
                  <c:v>12.141653020204414</c:v>
                </c:pt>
                <c:pt idx="15">
                  <c:v>11.798380335384966</c:v>
                </c:pt>
                <c:pt idx="16">
                  <c:v>11.65858670582071</c:v>
                </c:pt>
                <c:pt idx="17">
                  <c:v>11.033580539265186</c:v>
                </c:pt>
                <c:pt idx="18">
                  <c:v>10.790247596113762</c:v>
                </c:pt>
                <c:pt idx="19">
                  <c:v>10.683884639953902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9c-d92b-ff99-8e58e73da13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9c-d92b-ff99-8e58e73da13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9c-d92b-ff99-8e58e73da13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9c-d92b-ff99-8e58e73da13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9c-d92b-ff99-8e58e73da13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b9c-d92b-ff99-8e58e73da13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b9c-d92b-ff99-8e58e73da13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b9c-d92b-ff99-8e58e73da13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b9c-d92b-ff99-8e58e73da13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b9c-d92b-ff99-8e58e73da13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b9c-d92b-ff99-8e58e73da13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b9c-d92b-ff99-8e58e73da13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b9c-d92b-ff99-8e58e73da13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b9c-d92b-ff99-8e58e73da13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b9c-d92b-ff99-8e58e73da13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b9c-d92b-ff99-8e58e73da13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b9c-d92b-ff99-8e58e73da13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b9c-d92b-ff99-8e58e73da13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b9c-d92b-ff99-8e58e73da13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b9c-d92b-ff99-8e58e73da13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46.46046675423578</c:v>
                </c:pt>
                <c:pt idx="1">
                  <c:v>43.647757066560516</c:v>
                </c:pt>
                <c:pt idx="2">
                  <c:v>33.11694793411354</c:v>
                </c:pt>
                <c:pt idx="3">
                  <c:v>74.67526394360479</c:v>
                </c:pt>
                <c:pt idx="4">
                  <c:v>48.89152381863501</c:v>
                </c:pt>
                <c:pt idx="5">
                  <c:v>63.73475581035443</c:v>
                </c:pt>
                <c:pt idx="6">
                  <c:v>42.708536137306716</c:v>
                </c:pt>
                <c:pt idx="7">
                  <c:v>63.76205003565042</c:v>
                </c:pt>
                <c:pt idx="8">
                  <c:v>49.10256813934762</c:v>
                </c:pt>
                <c:pt idx="9">
                  <c:v>17.93233156184366</c:v>
                </c:pt>
                <c:pt idx="10">
                  <c:v>42.93073369268089</c:v>
                </c:pt>
                <c:pt idx="11">
                  <c:v>32.738718892419385</c:v>
                </c:pt>
                <c:pt idx="12">
                  <c:v>69.50854345440021</c:v>
                </c:pt>
                <c:pt idx="13">
                  <c:v>38.436820606622746</c:v>
                </c:pt>
                <c:pt idx="14">
                  <c:v>36.790238490160746</c:v>
                </c:pt>
                <c:pt idx="15">
                  <c:v>49.04459426854756</c:v>
                </c:pt>
                <c:pt idx="16">
                  <c:v>35.64529772622481</c:v>
                </c:pt>
                <c:pt idx="17">
                  <c:v>33.19386906428261</c:v>
                </c:pt>
                <c:pt idx="18">
                  <c:v>26.40885703803906</c:v>
                </c:pt>
                <c:pt idx="19">
                  <c:v>23.96172149589632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35.46806475393364</c:v>
                </c:pt>
                <c:pt idx="1">
                  <c:v>30.85427235534954</c:v>
                </c:pt>
                <c:pt idx="2">
                  <c:v>29.58510809407845</c:v>
                </c:pt>
                <c:pt idx="3">
                  <c:v>29.279098518367665</c:v>
                </c:pt>
                <c:pt idx="4">
                  <c:v>28.244834883381742</c:v>
                </c:pt>
                <c:pt idx="5">
                  <c:v>27.86911492368103</c:v>
                </c:pt>
                <c:pt idx="6">
                  <c:v>26.82615939158075</c:v>
                </c:pt>
                <c:pt idx="7">
                  <c:v>25.593881279628807</c:v>
                </c:pt>
                <c:pt idx="8">
                  <c:v>20.480239463899224</c:v>
                </c:pt>
                <c:pt idx="9">
                  <c:v>16.55025684562661</c:v>
                </c:pt>
                <c:pt idx="10">
                  <c:v>14.683380038109101</c:v>
                </c:pt>
                <c:pt idx="11">
                  <c:v>14.271018560698778</c:v>
                </c:pt>
                <c:pt idx="12">
                  <c:v>13.112772759449658</c:v>
                </c:pt>
                <c:pt idx="13">
                  <c:v>12.728260162223673</c:v>
                </c:pt>
                <c:pt idx="14">
                  <c:v>12.141653020204414</c:v>
                </c:pt>
                <c:pt idx="15">
                  <c:v>11.798380335384966</c:v>
                </c:pt>
                <c:pt idx="16">
                  <c:v>11.65858670582071</c:v>
                </c:pt>
                <c:pt idx="17">
                  <c:v>11.033580539265186</c:v>
                </c:pt>
                <c:pt idx="18">
                  <c:v>10.790247596113762</c:v>
                </c:pt>
                <c:pt idx="19">
                  <c:v>10.683884639953902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b4-5d8c-6c10-20df59d433b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b4-5d8c-6c10-20df59d433b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b4-5d8c-6c10-20df59d433b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bb4-5d8c-6c10-20df59d433b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b4-5d8c-6c10-20df59d433b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b4-5d8c-6c10-20df59d433b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b4-5d8c-6c10-20df59d433b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bb4-5d8c-6c10-20df59d433b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b4-5d8c-6c10-20df59d433b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bb4-5d8c-6c10-20df59d433b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bb4-5d8c-6c10-20df59d433b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bb4-5d8c-6c10-20df59d433b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bb4-5d8c-6c10-20df59d433b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bb4-5d8c-6c10-20df59d433b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bb4-5d8c-6c10-20df59d433b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bb4-5d8c-6c10-20df59d433b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bb4-5d8c-6c10-20df59d433b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bb4-5d8c-6c10-20df59d433b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bb4-5d8c-6c10-20df59d433b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bb4-5d8c-6c10-20df59d433b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16.03493662072684</c:v>
                </c:pt>
                <c:pt idx="1">
                  <c:v>36.27676168442641</c:v>
                </c:pt>
                <c:pt idx="2">
                  <c:v>52.427228516450036</c:v>
                </c:pt>
                <c:pt idx="3">
                  <c:v>48.466183259614716</c:v>
                </c:pt>
                <c:pt idx="4">
                  <c:v>48.65707437512203</c:v>
                </c:pt>
                <c:pt idx="5">
                  <c:v>27.26727218683949</c:v>
                </c:pt>
                <c:pt idx="6">
                  <c:v>32.40275552763816</c:v>
                </c:pt>
                <c:pt idx="7">
                  <c:v>35.77103616535629</c:v>
                </c:pt>
                <c:pt idx="8">
                  <c:v>36.22195714981123</c:v>
                </c:pt>
                <c:pt idx="9">
                  <c:v>28.396622628326966</c:v>
                </c:pt>
                <c:pt idx="10">
                  <c:v>24.259260153922206</c:v>
                </c:pt>
                <c:pt idx="11">
                  <c:v>33.278203423404335</c:v>
                </c:pt>
                <c:pt idx="12">
                  <c:v>31.567191297813046</c:v>
                </c:pt>
                <c:pt idx="13">
                  <c:v>36.95199231705109</c:v>
                </c:pt>
                <c:pt idx="14">
                  <c:v>22.31615698954591</c:v>
                </c:pt>
                <c:pt idx="15">
                  <c:v>43.56956791430668</c:v>
                </c:pt>
                <c:pt idx="16">
                  <c:v>44.709463755888386</c:v>
                </c:pt>
                <c:pt idx="17">
                  <c:v>39.56386672221853</c:v>
                </c:pt>
                <c:pt idx="18">
                  <c:v>43.02565587889186</c:v>
                </c:pt>
                <c:pt idx="19">
                  <c:v>45.03435774576854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35.46806475393364</c:v>
                </c:pt>
                <c:pt idx="1">
                  <c:v>30.85427235534954</c:v>
                </c:pt>
                <c:pt idx="2">
                  <c:v>29.58510809407845</c:v>
                </c:pt>
                <c:pt idx="3">
                  <c:v>29.279098518367665</c:v>
                </c:pt>
                <c:pt idx="4">
                  <c:v>28.244834883381742</c:v>
                </c:pt>
                <c:pt idx="5">
                  <c:v>27.86911492368103</c:v>
                </c:pt>
                <c:pt idx="6">
                  <c:v>26.82615939158075</c:v>
                </c:pt>
                <c:pt idx="7">
                  <c:v>25.593881279628807</c:v>
                </c:pt>
                <c:pt idx="8">
                  <c:v>20.480239463899224</c:v>
                </c:pt>
                <c:pt idx="9">
                  <c:v>16.55025684562661</c:v>
                </c:pt>
                <c:pt idx="10">
                  <c:v>14.683380038109101</c:v>
                </c:pt>
                <c:pt idx="11">
                  <c:v>14.271018560698778</c:v>
                </c:pt>
                <c:pt idx="12">
                  <c:v>13.112772759449658</c:v>
                </c:pt>
                <c:pt idx="13">
                  <c:v>12.728260162223673</c:v>
                </c:pt>
                <c:pt idx="14">
                  <c:v>12.141653020204414</c:v>
                </c:pt>
                <c:pt idx="15">
                  <c:v>11.798380335384966</c:v>
                </c:pt>
                <c:pt idx="16">
                  <c:v>11.65858670582071</c:v>
                </c:pt>
                <c:pt idx="17">
                  <c:v>11.033580539265186</c:v>
                </c:pt>
                <c:pt idx="18">
                  <c:v>10.790247596113762</c:v>
                </c:pt>
                <c:pt idx="19">
                  <c:v>10.683884639953902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61-b09b-6bd5-6cd09d9befc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161-b09b-6bd5-6cd09d9befc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61-b09b-6bd5-6cd09d9befc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61-b09b-6bd5-6cd09d9befc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61-b09b-6bd5-6cd09d9befc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161-b09b-6bd5-6cd09d9befc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61-b09b-6bd5-6cd09d9befc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161-b09b-6bd5-6cd09d9befc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161-b09b-6bd5-6cd09d9befc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161-b09b-6bd5-6cd09d9befc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161-b09b-6bd5-6cd09d9befc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161-b09b-6bd5-6cd09d9befc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161-b09b-6bd5-6cd09d9befc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161-b09b-6bd5-6cd09d9befc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161-b09b-6bd5-6cd09d9befc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161-b09b-6bd5-6cd09d9befc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161-b09b-6bd5-6cd09d9befc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161-b09b-6bd5-6cd09d9befc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161-b09b-6bd5-6cd09d9befc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161-b09b-6bd5-6cd09d9befc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69.98924604541591</c:v>
                </c:pt>
                <c:pt idx="1">
                  <c:v>70.83426657035636</c:v>
                </c:pt>
                <c:pt idx="2">
                  <c:v>42.04704796446529</c:v>
                </c:pt>
                <c:pt idx="3">
                  <c:v>54.98681010757673</c:v>
                </c:pt>
                <c:pt idx="4">
                  <c:v>47.58952584159062</c:v>
                </c:pt>
                <c:pt idx="5">
                  <c:v>45.551093369283215</c:v>
                </c:pt>
                <c:pt idx="6">
                  <c:v>85.88948159585281</c:v>
                </c:pt>
                <c:pt idx="7">
                  <c:v>61.274764244428376</c:v>
                </c:pt>
                <c:pt idx="8">
                  <c:v>50.23349725703298</c:v>
                </c:pt>
                <c:pt idx="9">
                  <c:v>58.75153709028893</c:v>
                </c:pt>
                <c:pt idx="10">
                  <c:v>36.3955152104057</c:v>
                </c:pt>
                <c:pt idx="11">
                  <c:v>52.30816691507641</c:v>
                </c:pt>
                <c:pt idx="12">
                  <c:v>52.9020243818921</c:v>
                </c:pt>
                <c:pt idx="13">
                  <c:v>81.17528592812072</c:v>
                </c:pt>
                <c:pt idx="14">
                  <c:v>47.67021892801836</c:v>
                </c:pt>
                <c:pt idx="15">
                  <c:v>34.34893726707229</c:v>
                </c:pt>
                <c:pt idx="16">
                  <c:v>34.322896124578655</c:v>
                </c:pt>
                <c:pt idx="17">
                  <c:v>34.64975743609345</c:v>
                </c:pt>
                <c:pt idx="18">
                  <c:v>54.809377251907755</c:v>
                </c:pt>
                <c:pt idx="19">
                  <c:v>49.79740011060949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35.46806475393364</c:v>
                </c:pt>
                <c:pt idx="1">
                  <c:v>30.85427235534954</c:v>
                </c:pt>
                <c:pt idx="2">
                  <c:v>29.58510809407845</c:v>
                </c:pt>
                <c:pt idx="3">
                  <c:v>29.279098518367665</c:v>
                </c:pt>
                <c:pt idx="4">
                  <c:v>28.244834883381742</c:v>
                </c:pt>
                <c:pt idx="5">
                  <c:v>27.86911492368103</c:v>
                </c:pt>
                <c:pt idx="6">
                  <c:v>26.82615939158075</c:v>
                </c:pt>
                <c:pt idx="7">
                  <c:v>25.593881279628807</c:v>
                </c:pt>
                <c:pt idx="8">
                  <c:v>20.480239463899224</c:v>
                </c:pt>
                <c:pt idx="9">
                  <c:v>16.55025684562661</c:v>
                </c:pt>
                <c:pt idx="10">
                  <c:v>14.683380038109101</c:v>
                </c:pt>
                <c:pt idx="11">
                  <c:v>14.271018560698778</c:v>
                </c:pt>
                <c:pt idx="12">
                  <c:v>13.112772759449658</c:v>
                </c:pt>
                <c:pt idx="13">
                  <c:v>12.728260162223673</c:v>
                </c:pt>
                <c:pt idx="14">
                  <c:v>12.141653020204414</c:v>
                </c:pt>
                <c:pt idx="15">
                  <c:v>11.798380335384966</c:v>
                </c:pt>
                <c:pt idx="16">
                  <c:v>11.65858670582071</c:v>
                </c:pt>
                <c:pt idx="17">
                  <c:v>11.033580539265186</c:v>
                </c:pt>
                <c:pt idx="18">
                  <c:v>10.790247596113762</c:v>
                </c:pt>
                <c:pt idx="19">
                  <c:v>10.683884639953902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9a-5aa7-ad84-d64c13ded8d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9a-5aa7-ad84-d64c13ded8d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9a-5aa7-ad84-d64c13ded8d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59a-5aa7-ad84-d64c13ded8d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59a-5aa7-ad84-d64c13ded8d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59a-5aa7-ad84-d64c13ded8d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9a-5aa7-ad84-d64c13ded8d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59a-5aa7-ad84-d64c13ded8d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59a-5aa7-ad84-d64c13ded8d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59a-5aa7-ad84-d64c13ded8d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59a-5aa7-ad84-d64c13ded8d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59a-5aa7-ad84-d64c13ded8d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9a-5aa7-ad84-d64c13ded8d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59a-5aa7-ad84-d64c13ded8d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9a-5aa7-ad84-d64c13ded8d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59a-5aa7-ad84-d64c13ded8d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59a-5aa7-ad84-d64c13ded8d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59a-5aa7-ad84-d64c13ded8d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59a-5aa7-ad84-d64c13ded8d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59a-5aa7-ad84-d64c13ded8d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28.874470403964175</c:v>
                </c:pt>
                <c:pt idx="1">
                  <c:v>27.33951103090164</c:v>
                </c:pt>
                <c:pt idx="2">
                  <c:v>17.82941280847804</c:v>
                </c:pt>
                <c:pt idx="3">
                  <c:v>20.444297617895195</c:v>
                </c:pt>
                <c:pt idx="4">
                  <c:v>27.137650923753416</c:v>
                </c:pt>
                <c:pt idx="5">
                  <c:v>45.73306947855389</c:v>
                </c:pt>
                <c:pt idx="6">
                  <c:v>27.05942324713169</c:v>
                </c:pt>
                <c:pt idx="7">
                  <c:v>34.598892952017565</c:v>
                </c:pt>
                <c:pt idx="8">
                  <c:v>25.30526819693114</c:v>
                </c:pt>
                <c:pt idx="9">
                  <c:v>16.78305949981381</c:v>
                </c:pt>
                <c:pt idx="10">
                  <c:v>25.85285808196</c:v>
                </c:pt>
                <c:pt idx="11">
                  <c:v>28.21460247512807</c:v>
                </c:pt>
                <c:pt idx="12">
                  <c:v>26.512795352597948</c:v>
                </c:pt>
                <c:pt idx="13">
                  <c:v>28.741211229772325</c:v>
                </c:pt>
                <c:pt idx="14">
                  <c:v>24.16678676249524</c:v>
                </c:pt>
                <c:pt idx="15">
                  <c:v>19.58256532440151</c:v>
                </c:pt>
                <c:pt idx="16">
                  <c:v>11.279330194217593</c:v>
                </c:pt>
                <c:pt idx="17">
                  <c:v>22.223817371642404</c:v>
                </c:pt>
                <c:pt idx="18">
                  <c:v>19.217324395533154</c:v>
                </c:pt>
                <c:pt idx="19">
                  <c:v>11.756007584503553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62.51012341058069</c:v>
                </c:pt>
                <c:pt idx="1">
                  <c:v>61.998450350944296</c:v>
                </c:pt>
                <c:pt idx="2">
                  <c:v>61.790063291636265</c:v>
                </c:pt>
                <c:pt idx="3">
                  <c:v>60.25058362382847</c:v>
                </c:pt>
                <c:pt idx="4">
                  <c:v>59.692535634843054</c:v>
                </c:pt>
                <c:pt idx="5">
                  <c:v>57.708246110715336</c:v>
                </c:pt>
                <c:pt idx="6">
                  <c:v>55.88520210114615</c:v>
                </c:pt>
                <c:pt idx="7">
                  <c:v>54.51296132512185</c:v>
                </c:pt>
                <c:pt idx="8">
                  <c:v>53.54366241538708</c:v>
                </c:pt>
                <c:pt idx="9">
                  <c:v>53.436156771163766</c:v>
                </c:pt>
                <c:pt idx="10">
                  <c:v>52.591788450031714</c:v>
                </c:pt>
                <c:pt idx="11">
                  <c:v>52.543672379329074</c:v>
                </c:pt>
                <c:pt idx="12">
                  <c:v>52.0547620237393</c:v>
                </c:pt>
                <c:pt idx="13">
                  <c:v>51.477910562058995</c:v>
                </c:pt>
                <c:pt idx="14">
                  <c:v>50.0548733601331</c:v>
                </c:pt>
                <c:pt idx="15">
                  <c:v>49.94665197028306</c:v>
                </c:pt>
                <c:pt idx="16">
                  <c:v>48.43316122982271</c:v>
                </c:pt>
                <c:pt idx="17">
                  <c:v>48.42324494125772</c:v>
                </c:pt>
                <c:pt idx="18">
                  <c:v>47.70096919017395</c:v>
                </c:pt>
                <c:pt idx="19">
                  <c:v>47.534404671903026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61-1a2c-df59-f2fa57aab68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61-1a2c-df59-f2fa57aab68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61-1a2c-df59-f2fa57aab68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61-1a2c-df59-f2fa57aab68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61-1a2c-df59-f2fa57aab68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61-1a2c-df59-f2fa57aab68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61-1a2c-df59-f2fa57aab68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561-1a2c-df59-f2fa57aab68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61-1a2c-df59-f2fa57aab68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561-1a2c-df59-f2fa57aab68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561-1a2c-df59-f2fa57aab68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561-1a2c-df59-f2fa57aab68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561-1a2c-df59-f2fa57aab68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561-1a2c-df59-f2fa57aab68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561-1a2c-df59-f2fa57aab68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561-1a2c-df59-f2fa57aab68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561-1a2c-df59-f2fa57aab68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561-1a2c-df59-f2fa57aab68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561-1a2c-df59-f2fa57aab68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561-1a2c-df59-f2fa57aab68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51.8385024470984</c:v>
                </c:pt>
                <c:pt idx="1">
                  <c:v>53.96008846125272</c:v>
                </c:pt>
                <c:pt idx="2">
                  <c:v>50.08039350650257</c:v>
                </c:pt>
                <c:pt idx="3">
                  <c:v>48.79204882816651</c:v>
                </c:pt>
                <c:pt idx="4">
                  <c:v>54.53361185171914</c:v>
                </c:pt>
                <c:pt idx="5">
                  <c:v>43.68032191300232</c:v>
                </c:pt>
                <c:pt idx="6">
                  <c:v>62.71940742344113</c:v>
                </c:pt>
                <c:pt idx="7">
                  <c:v>52.981836385516345</c:v>
                </c:pt>
                <c:pt idx="8">
                  <c:v>53.10707715859031</c:v>
                </c:pt>
                <c:pt idx="9">
                  <c:v>44.0789920495435</c:v>
                </c:pt>
                <c:pt idx="10">
                  <c:v>40.06112941463269</c:v>
                </c:pt>
                <c:pt idx="11">
                  <c:v>46.7795432976109</c:v>
                </c:pt>
                <c:pt idx="12">
                  <c:v>70.71195152657698</c:v>
                </c:pt>
                <c:pt idx="13">
                  <c:v>63.69172949377874</c:v>
                </c:pt>
                <c:pt idx="14">
                  <c:v>45.928827740606785</c:v>
                </c:pt>
                <c:pt idx="15">
                  <c:v>56.49239513246766</c:v>
                </c:pt>
                <c:pt idx="16">
                  <c:v>37.88267248592554</c:v>
                </c:pt>
                <c:pt idx="17">
                  <c:v>36.10040266081185</c:v>
                </c:pt>
                <c:pt idx="18">
                  <c:v>65.3354149252949</c:v>
                </c:pt>
                <c:pt idx="19">
                  <c:v>65.4035056749164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62.51012341058069</c:v>
                </c:pt>
                <c:pt idx="1">
                  <c:v>61.998450350944296</c:v>
                </c:pt>
                <c:pt idx="2">
                  <c:v>61.790063291636265</c:v>
                </c:pt>
                <c:pt idx="3">
                  <c:v>60.25058362382847</c:v>
                </c:pt>
                <c:pt idx="4">
                  <c:v>59.692535634843054</c:v>
                </c:pt>
                <c:pt idx="5">
                  <c:v>57.708246110715336</c:v>
                </c:pt>
                <c:pt idx="6">
                  <c:v>55.88520210114615</c:v>
                </c:pt>
                <c:pt idx="7">
                  <c:v>54.51296132512185</c:v>
                </c:pt>
                <c:pt idx="8">
                  <c:v>53.54366241538708</c:v>
                </c:pt>
                <c:pt idx="9">
                  <c:v>53.436156771163766</c:v>
                </c:pt>
                <c:pt idx="10">
                  <c:v>52.591788450031714</c:v>
                </c:pt>
                <c:pt idx="11">
                  <c:v>52.543672379329074</c:v>
                </c:pt>
                <c:pt idx="12">
                  <c:v>52.0547620237393</c:v>
                </c:pt>
                <c:pt idx="13">
                  <c:v>51.477910562058995</c:v>
                </c:pt>
                <c:pt idx="14">
                  <c:v>50.0548733601331</c:v>
                </c:pt>
                <c:pt idx="15">
                  <c:v>49.94665197028306</c:v>
                </c:pt>
                <c:pt idx="16">
                  <c:v>48.43316122982271</c:v>
                </c:pt>
                <c:pt idx="17">
                  <c:v>48.42324494125772</c:v>
                </c:pt>
                <c:pt idx="18">
                  <c:v>47.70096919017395</c:v>
                </c:pt>
                <c:pt idx="19">
                  <c:v>47.534404671903026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7b-55b9-97e3-b0ea6c82c08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7b-55b9-97e3-b0ea6c82c08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7b-55b9-97e3-b0ea6c82c08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17b-55b9-97e3-b0ea6c82c08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7b-55b9-97e3-b0ea6c82c08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17b-55b9-97e3-b0ea6c82c08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7b-55b9-97e3-b0ea6c82c08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17b-55b9-97e3-b0ea6c82c08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7b-55b9-97e3-b0ea6c82c08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17b-55b9-97e3-b0ea6c82c08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17b-55b9-97e3-b0ea6c82c08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17b-55b9-97e3-b0ea6c82c08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17b-55b9-97e3-b0ea6c82c08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17b-55b9-97e3-b0ea6c82c08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17b-55b9-97e3-b0ea6c82c08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17b-55b9-97e3-b0ea6c82c08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17b-55b9-97e3-b0ea6c82c08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17b-55b9-97e3-b0ea6c82c08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17b-55b9-97e3-b0ea6c82c08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17b-55b9-97e3-b0ea6c82c08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44.871270531111804</c:v>
                </c:pt>
                <c:pt idx="1">
                  <c:v>53.71396597253771</c:v>
                </c:pt>
                <c:pt idx="2">
                  <c:v>43.711062348730565</c:v>
                </c:pt>
                <c:pt idx="3">
                  <c:v>47.45251141919798</c:v>
                </c:pt>
                <c:pt idx="4">
                  <c:v>61.58598642085859</c:v>
                </c:pt>
                <c:pt idx="5">
                  <c:v>58.364226503648325</c:v>
                </c:pt>
                <c:pt idx="6">
                  <c:v>59.68484873824033</c:v>
                </c:pt>
                <c:pt idx="7">
                  <c:v>40.339181815847105</c:v>
                </c:pt>
                <c:pt idx="8">
                  <c:v>48.61167229283329</c:v>
                </c:pt>
                <c:pt idx="9">
                  <c:v>47.04355728425587</c:v>
                </c:pt>
                <c:pt idx="10">
                  <c:v>62.60588732234233</c:v>
                </c:pt>
                <c:pt idx="11">
                  <c:v>55.44581158769884</c:v>
                </c:pt>
                <c:pt idx="12">
                  <c:v>58.05674742269953</c:v>
                </c:pt>
                <c:pt idx="13">
                  <c:v>63.470270769489964</c:v>
                </c:pt>
                <c:pt idx="14">
                  <c:v>68.90534416718808</c:v>
                </c:pt>
                <c:pt idx="15">
                  <c:v>48.25308068898089</c:v>
                </c:pt>
                <c:pt idx="16">
                  <c:v>47.56219312945994</c:v>
                </c:pt>
                <c:pt idx="17">
                  <c:v>50.484566935494755</c:v>
                </c:pt>
                <c:pt idx="18">
                  <c:v>61.81102885107164</c:v>
                </c:pt>
                <c:pt idx="19">
                  <c:v>59.84750586106954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62.51012341058069</c:v>
                </c:pt>
                <c:pt idx="1">
                  <c:v>61.998450350944296</c:v>
                </c:pt>
                <c:pt idx="2">
                  <c:v>61.790063291636265</c:v>
                </c:pt>
                <c:pt idx="3">
                  <c:v>60.25058362382847</c:v>
                </c:pt>
                <c:pt idx="4">
                  <c:v>59.692535634843054</c:v>
                </c:pt>
                <c:pt idx="5">
                  <c:v>57.708246110715336</c:v>
                </c:pt>
                <c:pt idx="6">
                  <c:v>55.88520210114615</c:v>
                </c:pt>
                <c:pt idx="7">
                  <c:v>54.51296132512185</c:v>
                </c:pt>
                <c:pt idx="8">
                  <c:v>53.54366241538708</c:v>
                </c:pt>
                <c:pt idx="9">
                  <c:v>53.436156771163766</c:v>
                </c:pt>
                <c:pt idx="10">
                  <c:v>52.591788450031714</c:v>
                </c:pt>
                <c:pt idx="11">
                  <c:v>52.543672379329074</c:v>
                </c:pt>
                <c:pt idx="12">
                  <c:v>52.0547620237393</c:v>
                </c:pt>
                <c:pt idx="13">
                  <c:v>51.477910562058995</c:v>
                </c:pt>
                <c:pt idx="14">
                  <c:v>50.0548733601331</c:v>
                </c:pt>
                <c:pt idx="15">
                  <c:v>49.94665197028306</c:v>
                </c:pt>
                <c:pt idx="16">
                  <c:v>48.43316122982271</c:v>
                </c:pt>
                <c:pt idx="17">
                  <c:v>48.42324494125772</c:v>
                </c:pt>
                <c:pt idx="18">
                  <c:v>47.70096919017395</c:v>
                </c:pt>
                <c:pt idx="19">
                  <c:v>47.534404671903026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f3-c0db-517c-fbbd5343ece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f3-c0db-517c-fbbd5343ece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f3-c0db-517c-fbbd5343ece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f3-c0db-517c-fbbd5343ece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f3-c0db-517c-fbbd5343ece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f3-c0db-517c-fbbd5343ece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f3-c0db-517c-fbbd5343ece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f3-c0db-517c-fbbd5343ece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f3-c0db-517c-fbbd5343ece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f3-c0db-517c-fbbd5343ece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1f3-c0db-517c-fbbd5343ece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1f3-c0db-517c-fbbd5343ece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1f3-c0db-517c-fbbd5343ece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f3-c0db-517c-fbbd5343ece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1f3-c0db-517c-fbbd5343ece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1f3-c0db-517c-fbbd5343ece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1f3-c0db-517c-fbbd5343ece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1f3-c0db-517c-fbbd5343ece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1f3-c0db-517c-fbbd5343ece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f3-c0db-517c-fbbd5343ece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48.560662131168286</c:v>
                </c:pt>
                <c:pt idx="1">
                  <c:v>51.53994241972875</c:v>
                </c:pt>
                <c:pt idx="2">
                  <c:v>40.81963004122729</c:v>
                </c:pt>
                <c:pt idx="3">
                  <c:v>43.87540736015</c:v>
                </c:pt>
                <c:pt idx="4">
                  <c:v>53.65239665274208</c:v>
                </c:pt>
                <c:pt idx="5">
                  <c:v>48.886129808608274</c:v>
                </c:pt>
                <c:pt idx="6">
                  <c:v>47.05648804276795</c:v>
                </c:pt>
                <c:pt idx="7">
                  <c:v>58.77860221608455</c:v>
                </c:pt>
                <c:pt idx="8">
                  <c:v>40.498375995007656</c:v>
                </c:pt>
                <c:pt idx="9">
                  <c:v>44.72936142912033</c:v>
                </c:pt>
                <c:pt idx="10">
                  <c:v>40.96077796764631</c:v>
                </c:pt>
                <c:pt idx="11">
                  <c:v>55.950272571569386</c:v>
                </c:pt>
                <c:pt idx="12">
                  <c:v>47.77206076452585</c:v>
                </c:pt>
                <c:pt idx="13">
                  <c:v>40.62065026668193</c:v>
                </c:pt>
                <c:pt idx="14">
                  <c:v>43.42823513899383</c:v>
                </c:pt>
                <c:pt idx="15">
                  <c:v>51.79931344382619</c:v>
                </c:pt>
                <c:pt idx="16">
                  <c:v>44.66735225536434</c:v>
                </c:pt>
                <c:pt idx="17">
                  <c:v>48.85687043042578</c:v>
                </c:pt>
                <c:pt idx="18">
                  <c:v>50.50130214193381</c:v>
                </c:pt>
                <c:pt idx="19">
                  <c:v>49.29267359523988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62.51012341058069</c:v>
                </c:pt>
                <c:pt idx="1">
                  <c:v>61.998450350944296</c:v>
                </c:pt>
                <c:pt idx="2">
                  <c:v>61.790063291636265</c:v>
                </c:pt>
                <c:pt idx="3">
                  <c:v>60.25058362382847</c:v>
                </c:pt>
                <c:pt idx="4">
                  <c:v>59.692535634843054</c:v>
                </c:pt>
                <c:pt idx="5">
                  <c:v>57.708246110715336</c:v>
                </c:pt>
                <c:pt idx="6">
                  <c:v>55.88520210114615</c:v>
                </c:pt>
                <c:pt idx="7">
                  <c:v>54.51296132512185</c:v>
                </c:pt>
                <c:pt idx="8">
                  <c:v>53.54366241538708</c:v>
                </c:pt>
                <c:pt idx="9">
                  <c:v>53.436156771163766</c:v>
                </c:pt>
                <c:pt idx="10">
                  <c:v>52.591788450031714</c:v>
                </c:pt>
                <c:pt idx="11">
                  <c:v>52.543672379329074</c:v>
                </c:pt>
                <c:pt idx="12">
                  <c:v>52.0547620237393</c:v>
                </c:pt>
                <c:pt idx="13">
                  <c:v>51.477910562058995</c:v>
                </c:pt>
                <c:pt idx="14">
                  <c:v>50.0548733601331</c:v>
                </c:pt>
                <c:pt idx="15">
                  <c:v>49.94665197028306</c:v>
                </c:pt>
                <c:pt idx="16">
                  <c:v>48.43316122982271</c:v>
                </c:pt>
                <c:pt idx="17">
                  <c:v>48.42324494125772</c:v>
                </c:pt>
                <c:pt idx="18">
                  <c:v>47.70096919017395</c:v>
                </c:pt>
                <c:pt idx="19">
                  <c:v>47.534404671903026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09-b249-daf4-586c1189b30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09-b249-daf4-586c1189b30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309-b249-daf4-586c1189b30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309-b249-daf4-586c1189b30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09-b249-daf4-586c1189b30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309-b249-daf4-586c1189b30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09-b249-daf4-586c1189b30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309-b249-daf4-586c1189b30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09-b249-daf4-586c1189b30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309-b249-daf4-586c1189b30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309-b249-daf4-586c1189b30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309-b249-daf4-586c1189b30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309-b249-daf4-586c1189b30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309-b249-daf4-586c1189b30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309-b249-daf4-586c1189b30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309-b249-daf4-586c1189b30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309-b249-daf4-586c1189b30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309-b249-daf4-586c1189b30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309-b249-daf4-586c1189b30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309-b249-daf4-586c1189b30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4.500829350376969</c:v>
                </c:pt>
                <c:pt idx="1">
                  <c:v>4.966238475379724</c:v>
                </c:pt>
                <c:pt idx="2">
                  <c:v>14.683380038109101</c:v>
                </c:pt>
                <c:pt idx="3">
                  <c:v>5.186659343584102</c:v>
                </c:pt>
                <c:pt idx="4">
                  <c:v>26.82615939158075</c:v>
                </c:pt>
                <c:pt idx="5">
                  <c:v>27.86911492368103</c:v>
                </c:pt>
                <c:pt idx="6">
                  <c:v>6.425290861158187</c:v>
                </c:pt>
                <c:pt idx="7">
                  <c:v>4.131102512601185</c:v>
                </c:pt>
                <c:pt idx="8">
                  <c:v>5.506998572108624</c:v>
                </c:pt>
                <c:pt idx="9">
                  <c:v>3.147857627292114</c:v>
                </c:pt>
                <c:pt idx="10">
                  <c:v>20.480239463899224</c:v>
                </c:pt>
                <c:pt idx="11">
                  <c:v>9.578060102721713</c:v>
                </c:pt>
                <c:pt idx="12">
                  <c:v>6.674658352427566</c:v>
                </c:pt>
                <c:pt idx="13">
                  <c:v>13.112772759449658</c:v>
                </c:pt>
                <c:pt idx="14">
                  <c:v>4.012887917326375</c:v>
                </c:pt>
                <c:pt idx="15">
                  <c:v>11.65858670582071</c:v>
                </c:pt>
                <c:pt idx="16">
                  <c:v>10.28301232596977</c:v>
                </c:pt>
                <c:pt idx="17">
                  <c:v>2.461960707851543</c:v>
                </c:pt>
                <c:pt idx="18">
                  <c:v>28.244834883381742</c:v>
                </c:pt>
                <c:pt idx="19">
                  <c:v>3.248084168767564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62.51012341058069</c:v>
                </c:pt>
                <c:pt idx="1">
                  <c:v>61.998450350944296</c:v>
                </c:pt>
                <c:pt idx="2">
                  <c:v>61.790063291636265</c:v>
                </c:pt>
                <c:pt idx="3">
                  <c:v>60.25058362382847</c:v>
                </c:pt>
                <c:pt idx="4">
                  <c:v>59.692535634843054</c:v>
                </c:pt>
                <c:pt idx="5">
                  <c:v>57.708246110715336</c:v>
                </c:pt>
                <c:pt idx="6">
                  <c:v>55.88520210114615</c:v>
                </c:pt>
                <c:pt idx="7">
                  <c:v>54.51296132512185</c:v>
                </c:pt>
                <c:pt idx="8">
                  <c:v>53.54366241538708</c:v>
                </c:pt>
                <c:pt idx="9">
                  <c:v>53.436156771163766</c:v>
                </c:pt>
                <c:pt idx="10">
                  <c:v>52.591788450031714</c:v>
                </c:pt>
                <c:pt idx="11">
                  <c:v>52.543672379329074</c:v>
                </c:pt>
                <c:pt idx="12">
                  <c:v>52.0547620237393</c:v>
                </c:pt>
                <c:pt idx="13">
                  <c:v>51.477910562058995</c:v>
                </c:pt>
                <c:pt idx="14">
                  <c:v>50.0548733601331</c:v>
                </c:pt>
                <c:pt idx="15">
                  <c:v>49.94665197028306</c:v>
                </c:pt>
                <c:pt idx="16">
                  <c:v>48.43316122982271</c:v>
                </c:pt>
                <c:pt idx="17">
                  <c:v>48.42324494125772</c:v>
                </c:pt>
                <c:pt idx="18">
                  <c:v>47.70096919017395</c:v>
                </c:pt>
                <c:pt idx="19">
                  <c:v>47.534404671903026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aa-329e-9e23-32f44a56826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aa-329e-9e23-32f44a56826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aa-329e-9e23-32f44a56826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aa-329e-9e23-32f44a56826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aa-329e-9e23-32f44a56826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5aa-329e-9e23-32f44a56826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5aa-329e-9e23-32f44a56826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aa-329e-9e23-32f44a56826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5aa-329e-9e23-32f44a56826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5aa-329e-9e23-32f44a56826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5aa-329e-9e23-32f44a56826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5aa-329e-9e23-32f44a56826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5aa-329e-9e23-32f44a56826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5aa-329e-9e23-32f44a56826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5aa-329e-9e23-32f44a56826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5aa-329e-9e23-32f44a56826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5aa-329e-9e23-32f44a56826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5aa-329e-9e23-32f44a56826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5aa-329e-9e23-32f44a56826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5aa-329e-9e23-32f44a56826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43.95164400053023</c:v>
                </c:pt>
                <c:pt idx="1">
                  <c:v>63.83691511281128</c:v>
                </c:pt>
                <c:pt idx="2">
                  <c:v>42.93073369268089</c:v>
                </c:pt>
                <c:pt idx="3">
                  <c:v>26.48495680400533</c:v>
                </c:pt>
                <c:pt idx="4">
                  <c:v>42.708536137306716</c:v>
                </c:pt>
                <c:pt idx="5">
                  <c:v>63.73475581035443</c:v>
                </c:pt>
                <c:pt idx="6">
                  <c:v>50.10076138948878</c:v>
                </c:pt>
                <c:pt idx="7">
                  <c:v>22.521498217032978</c:v>
                </c:pt>
                <c:pt idx="8">
                  <c:v>54.866747561068635</c:v>
                </c:pt>
                <c:pt idx="9">
                  <c:v>51.18405939821974</c:v>
                </c:pt>
                <c:pt idx="10">
                  <c:v>49.10256813934762</c:v>
                </c:pt>
                <c:pt idx="11">
                  <c:v>25.733272563327112</c:v>
                </c:pt>
                <c:pt idx="12">
                  <c:v>60.06640614069211</c:v>
                </c:pt>
                <c:pt idx="13">
                  <c:v>69.50854345440021</c:v>
                </c:pt>
                <c:pt idx="14">
                  <c:v>47.8976779404368</c:v>
                </c:pt>
                <c:pt idx="15">
                  <c:v>35.64529772622481</c:v>
                </c:pt>
                <c:pt idx="16">
                  <c:v>49.34036320602566</c:v>
                </c:pt>
                <c:pt idx="17">
                  <c:v>44.095219795672406</c:v>
                </c:pt>
                <c:pt idx="18">
                  <c:v>48.89152381863501</c:v>
                </c:pt>
                <c:pt idx="19">
                  <c:v>54.02395360379266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62.51012341058069</c:v>
                </c:pt>
                <c:pt idx="1">
                  <c:v>61.998450350944296</c:v>
                </c:pt>
                <c:pt idx="2">
                  <c:v>61.790063291636265</c:v>
                </c:pt>
                <c:pt idx="3">
                  <c:v>60.25058362382847</c:v>
                </c:pt>
                <c:pt idx="4">
                  <c:v>59.692535634843054</c:v>
                </c:pt>
                <c:pt idx="5">
                  <c:v>57.708246110715336</c:v>
                </c:pt>
                <c:pt idx="6">
                  <c:v>55.88520210114615</c:v>
                </c:pt>
                <c:pt idx="7">
                  <c:v>54.51296132512185</c:v>
                </c:pt>
                <c:pt idx="8">
                  <c:v>53.54366241538708</c:v>
                </c:pt>
                <c:pt idx="9">
                  <c:v>53.436156771163766</c:v>
                </c:pt>
                <c:pt idx="10">
                  <c:v>52.591788450031714</c:v>
                </c:pt>
                <c:pt idx="11">
                  <c:v>52.543672379329074</c:v>
                </c:pt>
                <c:pt idx="12">
                  <c:v>52.0547620237393</c:v>
                </c:pt>
                <c:pt idx="13">
                  <c:v>51.477910562058995</c:v>
                </c:pt>
                <c:pt idx="14">
                  <c:v>50.0548733601331</c:v>
                </c:pt>
                <c:pt idx="15">
                  <c:v>49.94665197028306</c:v>
                </c:pt>
                <c:pt idx="16">
                  <c:v>48.43316122982271</c:v>
                </c:pt>
                <c:pt idx="17">
                  <c:v>48.42324494125772</c:v>
                </c:pt>
                <c:pt idx="18">
                  <c:v>47.70096919017395</c:v>
                </c:pt>
                <c:pt idx="19">
                  <c:v>47.534404671903026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48-1893-26bf-c7b2a7329b7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e48-1893-26bf-c7b2a7329b7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48-1893-26bf-c7b2a7329b7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48-1893-26bf-c7b2a7329b7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48-1893-26bf-c7b2a7329b7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48-1893-26bf-c7b2a7329b7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48-1893-26bf-c7b2a7329b7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48-1893-26bf-c7b2a7329b7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e48-1893-26bf-c7b2a7329b7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e48-1893-26bf-c7b2a7329b7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e48-1893-26bf-c7b2a7329b7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e48-1893-26bf-c7b2a7329b7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e48-1893-26bf-c7b2a7329b7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e48-1893-26bf-c7b2a7329b7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e48-1893-26bf-c7b2a7329b7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e48-1893-26bf-c7b2a7329b7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e48-1893-26bf-c7b2a7329b7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e48-1893-26bf-c7b2a7329b7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e48-1893-26bf-c7b2a7329b7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e48-1893-26bf-c7b2a7329b7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31.387985390237205</c:v>
                </c:pt>
                <c:pt idx="1">
                  <c:v>43.17906593819009</c:v>
                </c:pt>
                <c:pt idx="2">
                  <c:v>24.259260153922206</c:v>
                </c:pt>
                <c:pt idx="3">
                  <c:v>39.55909560250373</c:v>
                </c:pt>
                <c:pt idx="4">
                  <c:v>32.40275552763816</c:v>
                </c:pt>
                <c:pt idx="5">
                  <c:v>27.26727218683949</c:v>
                </c:pt>
                <c:pt idx="6">
                  <c:v>34.12864217766961</c:v>
                </c:pt>
                <c:pt idx="7">
                  <c:v>42.39446325625223</c:v>
                </c:pt>
                <c:pt idx="8">
                  <c:v>46.16806256748126</c:v>
                </c:pt>
                <c:pt idx="9">
                  <c:v>38.52537889451216</c:v>
                </c:pt>
                <c:pt idx="10">
                  <c:v>36.22195714981123</c:v>
                </c:pt>
                <c:pt idx="11">
                  <c:v>35.49754961085014</c:v>
                </c:pt>
                <c:pt idx="12">
                  <c:v>35.6153797832763</c:v>
                </c:pt>
                <c:pt idx="13">
                  <c:v>31.567191297813046</c:v>
                </c:pt>
                <c:pt idx="14">
                  <c:v>42.121561271366396</c:v>
                </c:pt>
                <c:pt idx="15">
                  <c:v>44.709463755888386</c:v>
                </c:pt>
                <c:pt idx="16">
                  <c:v>35.23172851487962</c:v>
                </c:pt>
                <c:pt idx="17">
                  <c:v>33.112148125034444</c:v>
                </c:pt>
                <c:pt idx="18">
                  <c:v>48.65707437512203</c:v>
                </c:pt>
                <c:pt idx="19">
                  <c:v>63.39014183086658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62.51012341058069</c:v>
                </c:pt>
                <c:pt idx="1">
                  <c:v>61.998450350944296</c:v>
                </c:pt>
                <c:pt idx="2">
                  <c:v>61.790063291636265</c:v>
                </c:pt>
                <c:pt idx="3">
                  <c:v>60.25058362382847</c:v>
                </c:pt>
                <c:pt idx="4">
                  <c:v>59.692535634843054</c:v>
                </c:pt>
                <c:pt idx="5">
                  <c:v>57.708246110715336</c:v>
                </c:pt>
                <c:pt idx="6">
                  <c:v>55.88520210114615</c:v>
                </c:pt>
                <c:pt idx="7">
                  <c:v>54.51296132512185</c:v>
                </c:pt>
                <c:pt idx="8">
                  <c:v>53.54366241538708</c:v>
                </c:pt>
                <c:pt idx="9">
                  <c:v>53.436156771163766</c:v>
                </c:pt>
                <c:pt idx="10">
                  <c:v>52.591788450031714</c:v>
                </c:pt>
                <c:pt idx="11">
                  <c:v>52.543672379329074</c:v>
                </c:pt>
                <c:pt idx="12">
                  <c:v>52.0547620237393</c:v>
                </c:pt>
                <c:pt idx="13">
                  <c:v>51.477910562058995</c:v>
                </c:pt>
                <c:pt idx="14">
                  <c:v>50.0548733601331</c:v>
                </c:pt>
                <c:pt idx="15">
                  <c:v>49.94665197028306</c:v>
                </c:pt>
                <c:pt idx="16">
                  <c:v>48.43316122982271</c:v>
                </c:pt>
                <c:pt idx="17">
                  <c:v>48.42324494125772</c:v>
                </c:pt>
                <c:pt idx="18">
                  <c:v>47.70096919017395</c:v>
                </c:pt>
                <c:pt idx="19">
                  <c:v>47.534404671903026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1e-6c90-a70b-ea0a7d0485b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1e-6c90-a70b-ea0a7d0485b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1e-6c90-a70b-ea0a7d0485b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1e-6c90-a70b-ea0a7d0485b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51e-6c90-a70b-ea0a7d0485b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51e-6c90-a70b-ea0a7d0485b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1e-6c90-a70b-ea0a7d0485b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51e-6c90-a70b-ea0a7d0485b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51e-6c90-a70b-ea0a7d0485b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51e-6c90-a70b-ea0a7d0485b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51e-6c90-a70b-ea0a7d0485b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51e-6c90-a70b-ea0a7d0485b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51e-6c90-a70b-ea0a7d0485b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51e-6c90-a70b-ea0a7d0485b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51e-6c90-a70b-ea0a7d0485b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51e-6c90-a70b-ea0a7d0485b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51e-6c90-a70b-ea0a7d0485b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51e-6c90-a70b-ea0a7d0485b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51e-6c90-a70b-ea0a7d0485b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51e-6c90-a70b-ea0a7d0485b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66.55725007749197</c:v>
                </c:pt>
                <c:pt idx="1">
                  <c:v>65.02386107975883</c:v>
                </c:pt>
                <c:pt idx="2">
                  <c:v>36.3955152104057</c:v>
                </c:pt>
                <c:pt idx="3">
                  <c:v>53.01606450915972</c:v>
                </c:pt>
                <c:pt idx="4">
                  <c:v>85.88948159585281</c:v>
                </c:pt>
                <c:pt idx="5">
                  <c:v>45.551093369283215</c:v>
                </c:pt>
                <c:pt idx="6">
                  <c:v>55.72437023826864</c:v>
                </c:pt>
                <c:pt idx="7">
                  <c:v>16.254206256347782</c:v>
                </c:pt>
                <c:pt idx="8">
                  <c:v>41.92736923971241</c:v>
                </c:pt>
                <c:pt idx="9">
                  <c:v>70.23586954864852</c:v>
                </c:pt>
                <c:pt idx="10">
                  <c:v>50.23349725703298</c:v>
                </c:pt>
                <c:pt idx="11">
                  <c:v>37.18195364578987</c:v>
                </c:pt>
                <c:pt idx="12">
                  <c:v>29.50541959463989</c:v>
                </c:pt>
                <c:pt idx="13">
                  <c:v>52.9020243818921</c:v>
                </c:pt>
                <c:pt idx="14">
                  <c:v>44.6853145030065</c:v>
                </c:pt>
                <c:pt idx="15">
                  <c:v>34.322896124578655</c:v>
                </c:pt>
                <c:pt idx="16">
                  <c:v>79.67799025152048</c:v>
                </c:pt>
                <c:pt idx="17">
                  <c:v>73.45120035135535</c:v>
                </c:pt>
                <c:pt idx="18">
                  <c:v>47.58952584159062</c:v>
                </c:pt>
                <c:pt idx="19">
                  <c:v>39.05888305645924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62.51012341058069</c:v>
                </c:pt>
                <c:pt idx="1">
                  <c:v>61.998450350944296</c:v>
                </c:pt>
                <c:pt idx="2">
                  <c:v>61.790063291636265</c:v>
                </c:pt>
                <c:pt idx="3">
                  <c:v>60.25058362382847</c:v>
                </c:pt>
                <c:pt idx="4">
                  <c:v>59.692535634843054</c:v>
                </c:pt>
                <c:pt idx="5">
                  <c:v>57.708246110715336</c:v>
                </c:pt>
                <c:pt idx="6">
                  <c:v>55.88520210114615</c:v>
                </c:pt>
                <c:pt idx="7">
                  <c:v>54.51296132512185</c:v>
                </c:pt>
                <c:pt idx="8">
                  <c:v>53.54366241538708</c:v>
                </c:pt>
                <c:pt idx="9">
                  <c:v>53.436156771163766</c:v>
                </c:pt>
                <c:pt idx="10">
                  <c:v>52.591788450031714</c:v>
                </c:pt>
                <c:pt idx="11">
                  <c:v>52.543672379329074</c:v>
                </c:pt>
                <c:pt idx="12">
                  <c:v>52.0547620237393</c:v>
                </c:pt>
                <c:pt idx="13">
                  <c:v>51.477910562058995</c:v>
                </c:pt>
                <c:pt idx="14">
                  <c:v>50.0548733601331</c:v>
                </c:pt>
                <c:pt idx="15">
                  <c:v>49.94665197028306</c:v>
                </c:pt>
                <c:pt idx="16">
                  <c:v>48.43316122982271</c:v>
                </c:pt>
                <c:pt idx="17">
                  <c:v>48.42324494125772</c:v>
                </c:pt>
                <c:pt idx="18">
                  <c:v>47.70096919017395</c:v>
                </c:pt>
                <c:pt idx="19">
                  <c:v>47.534404671903026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5-a85c-fdbf-d624bdc1b95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335-a85c-fdbf-d624bdc1b95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5-a85c-fdbf-d624bdc1b95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5-a85c-fdbf-d624bdc1b95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35-a85c-fdbf-d624bdc1b95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335-a85c-fdbf-d624bdc1b95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335-a85c-fdbf-d624bdc1b95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335-a85c-fdbf-d624bdc1b95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335-a85c-fdbf-d624bdc1b95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335-a85c-fdbf-d624bdc1b95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335-a85c-fdbf-d624bdc1b95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335-a85c-fdbf-d624bdc1b95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335-a85c-fdbf-d624bdc1b95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335-a85c-fdbf-d624bdc1b95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335-a85c-fdbf-d624bdc1b95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335-a85c-fdbf-d624bdc1b95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335-a85c-fdbf-d624bdc1b95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335-a85c-fdbf-d624bdc1b95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335-a85c-fdbf-d624bdc1b95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335-a85c-fdbf-d624bdc1b95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20.13654070753595</c:v>
                </c:pt>
                <c:pt idx="1">
                  <c:v>28.741211229772325</c:v>
                </c:pt>
                <c:pt idx="2">
                  <c:v>24.811470302094403</c:v>
                </c:pt>
                <c:pt idx="3">
                  <c:v>24.662237778278612</c:v>
                </c:pt>
                <c:pt idx="4">
                  <c:v>27.33951103090164</c:v>
                </c:pt>
                <c:pt idx="5">
                  <c:v>23.530348317986594</c:v>
                </c:pt>
                <c:pt idx="6">
                  <c:v>45.73306947855389</c:v>
                </c:pt>
                <c:pt idx="7">
                  <c:v>11.5132714616819</c:v>
                </c:pt>
                <c:pt idx="8">
                  <c:v>26.512795352597948</c:v>
                </c:pt>
                <c:pt idx="9">
                  <c:v>25.30526819693114</c:v>
                </c:pt>
                <c:pt idx="10">
                  <c:v>40.4917667778112</c:v>
                </c:pt>
                <c:pt idx="11">
                  <c:v>11.756007584503553</c:v>
                </c:pt>
                <c:pt idx="12">
                  <c:v>32.02304711797156</c:v>
                </c:pt>
                <c:pt idx="13">
                  <c:v>16.78305949981381</c:v>
                </c:pt>
                <c:pt idx="14">
                  <c:v>27.05942324713169</c:v>
                </c:pt>
                <c:pt idx="15">
                  <c:v>11.279330194217593</c:v>
                </c:pt>
                <c:pt idx="16">
                  <c:v>25.85285808196</c:v>
                </c:pt>
                <c:pt idx="17">
                  <c:v>8.872711249896843</c:v>
                </c:pt>
                <c:pt idx="18">
                  <c:v>19.217324395533154</c:v>
                </c:pt>
                <c:pt idx="19">
                  <c:v>24.16678676249524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74.67526394360479</c:v>
                </c:pt>
                <c:pt idx="1">
                  <c:v>69.50854345440021</c:v>
                </c:pt>
                <c:pt idx="2">
                  <c:v>67.44607608239625</c:v>
                </c:pt>
                <c:pt idx="3">
                  <c:v>66.06806916269015</c:v>
                </c:pt>
                <c:pt idx="4">
                  <c:v>63.83691511281128</c:v>
                </c:pt>
                <c:pt idx="5">
                  <c:v>63.76205003565042</c:v>
                </c:pt>
                <c:pt idx="6">
                  <c:v>63.73475581035443</c:v>
                </c:pt>
                <c:pt idx="7">
                  <c:v>62.87462261529906</c:v>
                </c:pt>
                <c:pt idx="8">
                  <c:v>60.06640614069211</c:v>
                </c:pt>
                <c:pt idx="9">
                  <c:v>54.866747561068635</c:v>
                </c:pt>
                <c:pt idx="10">
                  <c:v>54.12377450584543</c:v>
                </c:pt>
                <c:pt idx="11">
                  <c:v>54.02395360379266</c:v>
                </c:pt>
                <c:pt idx="12">
                  <c:v>52.91501594747447</c:v>
                </c:pt>
                <c:pt idx="13">
                  <c:v>51.18405939821974</c:v>
                </c:pt>
                <c:pt idx="14">
                  <c:v>50.10076138948878</c:v>
                </c:pt>
                <c:pt idx="15">
                  <c:v>49.34036320602566</c:v>
                </c:pt>
                <c:pt idx="16">
                  <c:v>49.10256813934762</c:v>
                </c:pt>
                <c:pt idx="17">
                  <c:v>49.04459426854756</c:v>
                </c:pt>
                <c:pt idx="18">
                  <c:v>48.89152381863501</c:v>
                </c:pt>
                <c:pt idx="19">
                  <c:v>47.8976779404368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b4-1964-b0fc-e6cc7761450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4-1964-b0fc-e6cc7761450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4-1964-b0fc-e6cc7761450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4-1964-b0fc-e6cc7761450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b4-1964-b0fc-e6cc7761450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4-1964-b0fc-e6cc7761450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4-1964-b0fc-e6cc7761450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4-1964-b0fc-e6cc7761450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4-1964-b0fc-e6cc7761450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4-1964-b0fc-e6cc7761450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4-1964-b0fc-e6cc7761450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db4-1964-b0fc-e6cc7761450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db4-1964-b0fc-e6cc7761450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db4-1964-b0fc-e6cc7761450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db4-1964-b0fc-e6cc7761450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db4-1964-b0fc-e6cc7761450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db4-1964-b0fc-e6cc7761450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db4-1964-b0fc-e6cc7761450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db4-1964-b0fc-e6cc7761450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db4-1964-b0fc-e6cc7761450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55.616122222238616</c:v>
                </c:pt>
                <c:pt idx="1">
                  <c:v>63.69172949377874</c:v>
                </c:pt>
                <c:pt idx="2">
                  <c:v>47.21538715763238</c:v>
                </c:pt>
                <c:pt idx="3">
                  <c:v>48.092701429407654</c:v>
                </c:pt>
                <c:pt idx="4">
                  <c:v>53.96008846125272</c:v>
                </c:pt>
                <c:pt idx="5">
                  <c:v>54.60027203746272</c:v>
                </c:pt>
                <c:pt idx="6">
                  <c:v>43.68032191300232</c:v>
                </c:pt>
                <c:pt idx="7">
                  <c:v>45.668260582982775</c:v>
                </c:pt>
                <c:pt idx="8">
                  <c:v>70.71195152657698</c:v>
                </c:pt>
                <c:pt idx="9">
                  <c:v>53.10707715859031</c:v>
                </c:pt>
                <c:pt idx="10">
                  <c:v>39.200615806125015</c:v>
                </c:pt>
                <c:pt idx="11">
                  <c:v>65.4035056749164</c:v>
                </c:pt>
                <c:pt idx="12">
                  <c:v>50.11260447287464</c:v>
                </c:pt>
                <c:pt idx="13">
                  <c:v>44.0789920495435</c:v>
                </c:pt>
                <c:pt idx="14">
                  <c:v>62.71940742344113</c:v>
                </c:pt>
                <c:pt idx="15">
                  <c:v>37.88267248592554</c:v>
                </c:pt>
                <c:pt idx="16">
                  <c:v>40.06112941463269</c:v>
                </c:pt>
                <c:pt idx="17">
                  <c:v>39.52192916980713</c:v>
                </c:pt>
                <c:pt idx="18">
                  <c:v>65.3354149252949</c:v>
                </c:pt>
                <c:pt idx="19">
                  <c:v>45.928827740606785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74.67526394360479</c:v>
                </c:pt>
                <c:pt idx="1">
                  <c:v>69.50854345440021</c:v>
                </c:pt>
                <c:pt idx="2">
                  <c:v>67.44607608239625</c:v>
                </c:pt>
                <c:pt idx="3">
                  <c:v>66.06806916269015</c:v>
                </c:pt>
                <c:pt idx="4">
                  <c:v>63.83691511281128</c:v>
                </c:pt>
                <c:pt idx="5">
                  <c:v>63.76205003565042</c:v>
                </c:pt>
                <c:pt idx="6">
                  <c:v>63.73475581035443</c:v>
                </c:pt>
                <c:pt idx="7">
                  <c:v>62.87462261529906</c:v>
                </c:pt>
                <c:pt idx="8">
                  <c:v>60.06640614069211</c:v>
                </c:pt>
                <c:pt idx="9">
                  <c:v>54.866747561068635</c:v>
                </c:pt>
                <c:pt idx="10">
                  <c:v>54.12377450584543</c:v>
                </c:pt>
                <c:pt idx="11">
                  <c:v>54.02395360379266</c:v>
                </c:pt>
                <c:pt idx="12">
                  <c:v>52.91501594747447</c:v>
                </c:pt>
                <c:pt idx="13">
                  <c:v>51.18405939821974</c:v>
                </c:pt>
                <c:pt idx="14">
                  <c:v>50.10076138948878</c:v>
                </c:pt>
                <c:pt idx="15">
                  <c:v>49.34036320602566</c:v>
                </c:pt>
                <c:pt idx="16">
                  <c:v>49.10256813934762</c:v>
                </c:pt>
                <c:pt idx="17">
                  <c:v>49.04459426854756</c:v>
                </c:pt>
                <c:pt idx="18">
                  <c:v>48.89152381863501</c:v>
                </c:pt>
                <c:pt idx="19">
                  <c:v>47.8976779404368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11-7288-0bdf-96d6d84cc62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11-7288-0bdf-96d6d84cc62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11-7288-0bdf-96d6d84cc62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11-7288-0bdf-96d6d84cc62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11-7288-0bdf-96d6d84cc62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11-7288-0bdf-96d6d84cc62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11-7288-0bdf-96d6d84cc62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11-7288-0bdf-96d6d84cc62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11-7288-0bdf-96d6d84cc62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411-7288-0bdf-96d6d84cc62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411-7288-0bdf-96d6d84cc62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411-7288-0bdf-96d6d84cc62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411-7288-0bdf-96d6d84cc62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411-7288-0bdf-96d6d84cc62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411-7288-0bdf-96d6d84cc62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411-7288-0bdf-96d6d84cc62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411-7288-0bdf-96d6d84cc62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411-7288-0bdf-96d6d84cc62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411-7288-0bdf-96d6d84cc62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411-7288-0bdf-96d6d84cc62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37.240387887196206</c:v>
                </c:pt>
                <c:pt idx="1">
                  <c:v>63.470270769489964</c:v>
                </c:pt>
                <c:pt idx="2">
                  <c:v>40.54771552366832</c:v>
                </c:pt>
                <c:pt idx="3">
                  <c:v>48.88568648255757</c:v>
                </c:pt>
                <c:pt idx="4">
                  <c:v>53.71396597253771</c:v>
                </c:pt>
                <c:pt idx="5">
                  <c:v>53.076601375826954</c:v>
                </c:pt>
                <c:pt idx="6">
                  <c:v>58.364226503648325</c:v>
                </c:pt>
                <c:pt idx="7">
                  <c:v>42.375970065373544</c:v>
                </c:pt>
                <c:pt idx="8">
                  <c:v>58.05674742269953</c:v>
                </c:pt>
                <c:pt idx="9">
                  <c:v>48.61167229283329</c:v>
                </c:pt>
                <c:pt idx="10">
                  <c:v>49.63809981325462</c:v>
                </c:pt>
                <c:pt idx="11">
                  <c:v>59.84750586106954</c:v>
                </c:pt>
                <c:pt idx="12">
                  <c:v>45.922987838502415</c:v>
                </c:pt>
                <c:pt idx="13">
                  <c:v>47.04355728425587</c:v>
                </c:pt>
                <c:pt idx="14">
                  <c:v>59.68484873824033</c:v>
                </c:pt>
                <c:pt idx="15">
                  <c:v>47.56219312945994</c:v>
                </c:pt>
                <c:pt idx="16">
                  <c:v>62.60588732234233</c:v>
                </c:pt>
                <c:pt idx="17">
                  <c:v>53.054052043077625</c:v>
                </c:pt>
                <c:pt idx="18">
                  <c:v>61.81102885107164</c:v>
                </c:pt>
                <c:pt idx="19">
                  <c:v>68.90534416718808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74.67526394360479</c:v>
                </c:pt>
                <c:pt idx="1">
                  <c:v>69.50854345440021</c:v>
                </c:pt>
                <c:pt idx="2">
                  <c:v>67.44607608239625</c:v>
                </c:pt>
                <c:pt idx="3">
                  <c:v>66.06806916269015</c:v>
                </c:pt>
                <c:pt idx="4">
                  <c:v>63.83691511281128</c:v>
                </c:pt>
                <c:pt idx="5">
                  <c:v>63.76205003565042</c:v>
                </c:pt>
                <c:pt idx="6">
                  <c:v>63.73475581035443</c:v>
                </c:pt>
                <c:pt idx="7">
                  <c:v>62.87462261529906</c:v>
                </c:pt>
                <c:pt idx="8">
                  <c:v>60.06640614069211</c:v>
                </c:pt>
                <c:pt idx="9">
                  <c:v>54.866747561068635</c:v>
                </c:pt>
                <c:pt idx="10">
                  <c:v>54.12377450584543</c:v>
                </c:pt>
                <c:pt idx="11">
                  <c:v>54.02395360379266</c:v>
                </c:pt>
                <c:pt idx="12">
                  <c:v>52.91501594747447</c:v>
                </c:pt>
                <c:pt idx="13">
                  <c:v>51.18405939821974</c:v>
                </c:pt>
                <c:pt idx="14">
                  <c:v>50.10076138948878</c:v>
                </c:pt>
                <c:pt idx="15">
                  <c:v>49.34036320602566</c:v>
                </c:pt>
                <c:pt idx="16">
                  <c:v>49.10256813934762</c:v>
                </c:pt>
                <c:pt idx="17">
                  <c:v>49.04459426854756</c:v>
                </c:pt>
                <c:pt idx="18">
                  <c:v>48.89152381863501</c:v>
                </c:pt>
                <c:pt idx="19">
                  <c:v>47.8976779404368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1b-292f-f152-6b9431a2042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1b-292f-f152-6b9431a2042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1b-292f-f152-6b9431a2042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1b-292f-f152-6b9431a2042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1b-292f-f152-6b9431a2042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31b-292f-f152-6b9431a2042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31b-292f-f152-6b9431a2042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31b-292f-f152-6b9431a2042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31b-292f-f152-6b9431a2042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31b-292f-f152-6b9431a2042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31b-292f-f152-6b9431a2042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31b-292f-f152-6b9431a2042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31b-292f-f152-6b9431a2042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31b-292f-f152-6b9431a2042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31b-292f-f152-6b9431a2042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31b-292f-f152-6b9431a2042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31b-292f-f152-6b9431a2042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31b-292f-f152-6b9431a2042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31b-292f-f152-6b9431a2042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31b-292f-f152-6b9431a2042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44.360305465898406</c:v>
                </c:pt>
                <c:pt idx="1">
                  <c:v>40.62065026668193</c:v>
                </c:pt>
                <c:pt idx="2">
                  <c:v>41.648992555963304</c:v>
                </c:pt>
                <c:pt idx="3">
                  <c:v>46.69768832152592</c:v>
                </c:pt>
                <c:pt idx="4">
                  <c:v>51.53994241972875</c:v>
                </c:pt>
                <c:pt idx="5">
                  <c:v>46.278983477506785</c:v>
                </c:pt>
                <c:pt idx="6">
                  <c:v>48.886129808608274</c:v>
                </c:pt>
                <c:pt idx="7">
                  <c:v>34.687584478805924</c:v>
                </c:pt>
                <c:pt idx="8">
                  <c:v>47.77206076452585</c:v>
                </c:pt>
                <c:pt idx="9">
                  <c:v>40.498375995007656</c:v>
                </c:pt>
                <c:pt idx="10">
                  <c:v>53.848748243613436</c:v>
                </c:pt>
                <c:pt idx="11">
                  <c:v>49.29267359523988</c:v>
                </c:pt>
                <c:pt idx="12">
                  <c:v>58.519519405661256</c:v>
                </c:pt>
                <c:pt idx="13">
                  <c:v>44.72936142912033</c:v>
                </c:pt>
                <c:pt idx="14">
                  <c:v>47.05648804276795</c:v>
                </c:pt>
                <c:pt idx="15">
                  <c:v>44.66735225536434</c:v>
                </c:pt>
                <c:pt idx="16">
                  <c:v>40.96077796764631</c:v>
                </c:pt>
                <c:pt idx="17">
                  <c:v>52.82820441232596</c:v>
                </c:pt>
                <c:pt idx="18">
                  <c:v>50.50130214193381</c:v>
                </c:pt>
                <c:pt idx="19">
                  <c:v>43.42823513899383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74.67526394360479</c:v>
                </c:pt>
                <c:pt idx="1">
                  <c:v>69.50854345440021</c:v>
                </c:pt>
                <c:pt idx="2">
                  <c:v>67.44607608239625</c:v>
                </c:pt>
                <c:pt idx="3">
                  <c:v>66.06806916269015</c:v>
                </c:pt>
                <c:pt idx="4">
                  <c:v>63.83691511281128</c:v>
                </c:pt>
                <c:pt idx="5">
                  <c:v>63.76205003565042</c:v>
                </c:pt>
                <c:pt idx="6">
                  <c:v>63.73475581035443</c:v>
                </c:pt>
                <c:pt idx="7">
                  <c:v>62.87462261529906</c:v>
                </c:pt>
                <c:pt idx="8">
                  <c:v>60.06640614069211</c:v>
                </c:pt>
                <c:pt idx="9">
                  <c:v>54.866747561068635</c:v>
                </c:pt>
                <c:pt idx="10">
                  <c:v>54.12377450584543</c:v>
                </c:pt>
                <c:pt idx="11">
                  <c:v>54.02395360379266</c:v>
                </c:pt>
                <c:pt idx="12">
                  <c:v>52.91501594747447</c:v>
                </c:pt>
                <c:pt idx="13">
                  <c:v>51.18405939821974</c:v>
                </c:pt>
                <c:pt idx="14">
                  <c:v>50.10076138948878</c:v>
                </c:pt>
                <c:pt idx="15">
                  <c:v>49.34036320602566</c:v>
                </c:pt>
                <c:pt idx="16">
                  <c:v>49.10256813934762</c:v>
                </c:pt>
                <c:pt idx="17">
                  <c:v>49.04459426854756</c:v>
                </c:pt>
                <c:pt idx="18">
                  <c:v>48.89152381863501</c:v>
                </c:pt>
                <c:pt idx="19">
                  <c:v>47.8976779404368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3e-2765-3215-9d8f5008f83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3e-2765-3215-9d8f5008f83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3e-2765-3215-9d8f5008f83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3e-2765-3215-9d8f5008f83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3e-2765-3215-9d8f5008f83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3e-2765-3215-9d8f5008f83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3e-2765-3215-9d8f5008f83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83e-2765-3215-9d8f5008f83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83e-2765-3215-9d8f5008f83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83e-2765-3215-9d8f5008f83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83e-2765-3215-9d8f5008f83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83e-2765-3215-9d8f5008f83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83e-2765-3215-9d8f5008f83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83e-2765-3215-9d8f5008f83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83e-2765-3215-9d8f5008f83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83e-2765-3215-9d8f5008f83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83e-2765-3215-9d8f5008f83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83e-2765-3215-9d8f5008f83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83e-2765-3215-9d8f5008f83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83e-2765-3215-9d8f5008f83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29.279098518367665</c:v>
                </c:pt>
                <c:pt idx="1">
                  <c:v>13.112772759449658</c:v>
                </c:pt>
                <c:pt idx="2">
                  <c:v>5.93283066979935</c:v>
                </c:pt>
                <c:pt idx="3">
                  <c:v>2.8422585142872023</c:v>
                </c:pt>
                <c:pt idx="4">
                  <c:v>4.966238475379724</c:v>
                </c:pt>
                <c:pt idx="5">
                  <c:v>25.593881279628807</c:v>
                </c:pt>
                <c:pt idx="6">
                  <c:v>27.86911492368103</c:v>
                </c:pt>
                <c:pt idx="7">
                  <c:v>3.445225468362961</c:v>
                </c:pt>
                <c:pt idx="8">
                  <c:v>6.674658352427566</c:v>
                </c:pt>
                <c:pt idx="9">
                  <c:v>5.506998572108624</c:v>
                </c:pt>
                <c:pt idx="10">
                  <c:v>2.5996748708799196</c:v>
                </c:pt>
                <c:pt idx="11">
                  <c:v>3.248084168767564</c:v>
                </c:pt>
                <c:pt idx="12">
                  <c:v>9.409656219739531</c:v>
                </c:pt>
                <c:pt idx="13">
                  <c:v>3.147857627292114</c:v>
                </c:pt>
                <c:pt idx="14">
                  <c:v>6.425290861158187</c:v>
                </c:pt>
                <c:pt idx="15">
                  <c:v>10.28301232596977</c:v>
                </c:pt>
                <c:pt idx="16">
                  <c:v>20.480239463899224</c:v>
                </c:pt>
                <c:pt idx="17">
                  <c:v>11.798380335384966</c:v>
                </c:pt>
                <c:pt idx="18">
                  <c:v>28.244834883381742</c:v>
                </c:pt>
                <c:pt idx="19">
                  <c:v>4.012887917326375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74.67526394360479</c:v>
                </c:pt>
                <c:pt idx="1">
                  <c:v>69.50854345440021</c:v>
                </c:pt>
                <c:pt idx="2">
                  <c:v>67.44607608239625</c:v>
                </c:pt>
                <c:pt idx="3">
                  <c:v>66.06806916269015</c:v>
                </c:pt>
                <c:pt idx="4">
                  <c:v>63.83691511281128</c:v>
                </c:pt>
                <c:pt idx="5">
                  <c:v>63.76205003565042</c:v>
                </c:pt>
                <c:pt idx="6">
                  <c:v>63.73475581035443</c:v>
                </c:pt>
                <c:pt idx="7">
                  <c:v>62.87462261529906</c:v>
                </c:pt>
                <c:pt idx="8">
                  <c:v>60.06640614069211</c:v>
                </c:pt>
                <c:pt idx="9">
                  <c:v>54.866747561068635</c:v>
                </c:pt>
                <c:pt idx="10">
                  <c:v>54.12377450584543</c:v>
                </c:pt>
                <c:pt idx="11">
                  <c:v>54.02395360379266</c:v>
                </c:pt>
                <c:pt idx="12">
                  <c:v>52.91501594747447</c:v>
                </c:pt>
                <c:pt idx="13">
                  <c:v>51.18405939821974</c:v>
                </c:pt>
                <c:pt idx="14">
                  <c:v>50.10076138948878</c:v>
                </c:pt>
                <c:pt idx="15">
                  <c:v>49.34036320602566</c:v>
                </c:pt>
                <c:pt idx="16">
                  <c:v>49.10256813934762</c:v>
                </c:pt>
                <c:pt idx="17">
                  <c:v>49.04459426854756</c:v>
                </c:pt>
                <c:pt idx="18">
                  <c:v>48.89152381863501</c:v>
                </c:pt>
                <c:pt idx="19">
                  <c:v>47.8976779404368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24-edf5-e006-ce76ac5522e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e24-edf5-e006-ce76ac5522e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24-edf5-e006-ce76ac5522e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e24-edf5-e006-ce76ac5522e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24-edf5-e006-ce76ac5522e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e24-edf5-e006-ce76ac5522e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24-edf5-e006-ce76ac5522e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e24-edf5-e006-ce76ac5522e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24-edf5-e006-ce76ac5522e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e24-edf5-e006-ce76ac5522e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24-edf5-e006-ce76ac5522e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e24-edf5-e006-ce76ac5522e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e24-edf5-e006-ce76ac5522e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e24-edf5-e006-ce76ac5522e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24-edf5-e006-ce76ac5522e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e24-edf5-e006-ce76ac5522e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24-edf5-e006-ce76ac5522e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e24-edf5-e006-ce76ac5522e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e24-edf5-e006-ce76ac5522e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e24-edf5-e006-ce76ac5522e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47.27616488663767</c:v>
                </c:pt>
                <c:pt idx="1">
                  <c:v>51.477910562058995</c:v>
                </c:pt>
                <c:pt idx="2">
                  <c:v>40.1270394821436</c:v>
                </c:pt>
                <c:pt idx="3">
                  <c:v>40.40087727414264</c:v>
                </c:pt>
                <c:pt idx="4">
                  <c:v>61.998450350944296</c:v>
                </c:pt>
                <c:pt idx="5">
                  <c:v>40.62684999387305</c:v>
                </c:pt>
                <c:pt idx="6">
                  <c:v>57.708246110715336</c:v>
                </c:pt>
                <c:pt idx="7">
                  <c:v>46.98187715834985</c:v>
                </c:pt>
                <c:pt idx="8">
                  <c:v>52.0547620237393</c:v>
                </c:pt>
                <c:pt idx="9">
                  <c:v>53.54366241538708</c:v>
                </c:pt>
                <c:pt idx="10">
                  <c:v>35.03748522573909</c:v>
                </c:pt>
                <c:pt idx="11">
                  <c:v>47.534404671903026</c:v>
                </c:pt>
                <c:pt idx="12">
                  <c:v>43.02631013294829</c:v>
                </c:pt>
                <c:pt idx="13">
                  <c:v>53.436156771163766</c:v>
                </c:pt>
                <c:pt idx="14">
                  <c:v>55.88520210114615</c:v>
                </c:pt>
                <c:pt idx="15">
                  <c:v>48.43316122982271</c:v>
                </c:pt>
                <c:pt idx="16">
                  <c:v>52.591788450031714</c:v>
                </c:pt>
                <c:pt idx="17">
                  <c:v>45.10690618621081</c:v>
                </c:pt>
                <c:pt idx="18">
                  <c:v>47.70096919017395</c:v>
                </c:pt>
                <c:pt idx="19">
                  <c:v>50.0548733601331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74.67526394360479</c:v>
                </c:pt>
                <c:pt idx="1">
                  <c:v>69.50854345440021</c:v>
                </c:pt>
                <c:pt idx="2">
                  <c:v>67.44607608239625</c:v>
                </c:pt>
                <c:pt idx="3">
                  <c:v>66.06806916269015</c:v>
                </c:pt>
                <c:pt idx="4">
                  <c:v>63.83691511281128</c:v>
                </c:pt>
                <c:pt idx="5">
                  <c:v>63.76205003565042</c:v>
                </c:pt>
                <c:pt idx="6">
                  <c:v>63.73475581035443</c:v>
                </c:pt>
                <c:pt idx="7">
                  <c:v>62.87462261529906</c:v>
                </c:pt>
                <c:pt idx="8">
                  <c:v>60.06640614069211</c:v>
                </c:pt>
                <c:pt idx="9">
                  <c:v>54.866747561068635</c:v>
                </c:pt>
                <c:pt idx="10">
                  <c:v>54.12377450584543</c:v>
                </c:pt>
                <c:pt idx="11">
                  <c:v>54.02395360379266</c:v>
                </c:pt>
                <c:pt idx="12">
                  <c:v>52.91501594747447</c:v>
                </c:pt>
                <c:pt idx="13">
                  <c:v>51.18405939821974</c:v>
                </c:pt>
                <c:pt idx="14">
                  <c:v>50.10076138948878</c:v>
                </c:pt>
                <c:pt idx="15">
                  <c:v>49.34036320602566</c:v>
                </c:pt>
                <c:pt idx="16">
                  <c:v>49.10256813934762</c:v>
                </c:pt>
                <c:pt idx="17">
                  <c:v>49.04459426854756</c:v>
                </c:pt>
                <c:pt idx="18">
                  <c:v>48.89152381863501</c:v>
                </c:pt>
                <c:pt idx="19">
                  <c:v>47.8976779404368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54-7564-fb26-42ee179deeb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254-7564-fb26-42ee179deeb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254-7564-fb26-42ee179deeb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254-7564-fb26-42ee179deeb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54-7564-fb26-42ee179deeb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254-7564-fb26-42ee179deeb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254-7564-fb26-42ee179deeb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254-7564-fb26-42ee179deeb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254-7564-fb26-42ee179deeb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254-7564-fb26-42ee179deeb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254-7564-fb26-42ee179deeb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254-7564-fb26-42ee179deeb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254-7564-fb26-42ee179deeb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254-7564-fb26-42ee179deeb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254-7564-fb26-42ee179deeb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254-7564-fb26-42ee179deeb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254-7564-fb26-42ee179deeb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254-7564-fb26-42ee179deeb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254-7564-fb26-42ee179deeb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254-7564-fb26-42ee179deeb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48.466183259614716</c:v>
                </c:pt>
                <c:pt idx="1">
                  <c:v>31.567191297813046</c:v>
                </c:pt>
                <c:pt idx="2">
                  <c:v>33.724192282149836</c:v>
                </c:pt>
                <c:pt idx="3">
                  <c:v>23.100515200184375</c:v>
                </c:pt>
                <c:pt idx="4">
                  <c:v>43.17906593819009</c:v>
                </c:pt>
                <c:pt idx="5">
                  <c:v>35.77103616535629</c:v>
                </c:pt>
                <c:pt idx="6">
                  <c:v>27.26727218683949</c:v>
                </c:pt>
                <c:pt idx="7">
                  <c:v>36.33020011821054</c:v>
                </c:pt>
                <c:pt idx="8">
                  <c:v>35.6153797832763</c:v>
                </c:pt>
                <c:pt idx="9">
                  <c:v>46.16806256748126</c:v>
                </c:pt>
                <c:pt idx="10">
                  <c:v>46.137134750765235</c:v>
                </c:pt>
                <c:pt idx="11">
                  <c:v>63.39014183086658</c:v>
                </c:pt>
                <c:pt idx="12">
                  <c:v>35.407174169409714</c:v>
                </c:pt>
                <c:pt idx="13">
                  <c:v>38.52537889451216</c:v>
                </c:pt>
                <c:pt idx="14">
                  <c:v>34.12864217766961</c:v>
                </c:pt>
                <c:pt idx="15">
                  <c:v>35.23172851487962</c:v>
                </c:pt>
                <c:pt idx="16">
                  <c:v>36.22195714981123</c:v>
                </c:pt>
                <c:pt idx="17">
                  <c:v>43.56956791430668</c:v>
                </c:pt>
                <c:pt idx="18">
                  <c:v>48.65707437512203</c:v>
                </c:pt>
                <c:pt idx="19">
                  <c:v>42.121561271366396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74.67526394360479</c:v>
                </c:pt>
                <c:pt idx="1">
                  <c:v>69.50854345440021</c:v>
                </c:pt>
                <c:pt idx="2">
                  <c:v>67.44607608239625</c:v>
                </c:pt>
                <c:pt idx="3">
                  <c:v>66.06806916269015</c:v>
                </c:pt>
                <c:pt idx="4">
                  <c:v>63.83691511281128</c:v>
                </c:pt>
                <c:pt idx="5">
                  <c:v>63.76205003565042</c:v>
                </c:pt>
                <c:pt idx="6">
                  <c:v>63.73475581035443</c:v>
                </c:pt>
                <c:pt idx="7">
                  <c:v>62.87462261529906</c:v>
                </c:pt>
                <c:pt idx="8">
                  <c:v>60.06640614069211</c:v>
                </c:pt>
                <c:pt idx="9">
                  <c:v>54.866747561068635</c:v>
                </c:pt>
                <c:pt idx="10">
                  <c:v>54.12377450584543</c:v>
                </c:pt>
                <c:pt idx="11">
                  <c:v>54.02395360379266</c:v>
                </c:pt>
                <c:pt idx="12">
                  <c:v>52.91501594747447</c:v>
                </c:pt>
                <c:pt idx="13">
                  <c:v>51.18405939821974</c:v>
                </c:pt>
                <c:pt idx="14">
                  <c:v>50.10076138948878</c:v>
                </c:pt>
                <c:pt idx="15">
                  <c:v>49.34036320602566</c:v>
                </c:pt>
                <c:pt idx="16">
                  <c:v>49.10256813934762</c:v>
                </c:pt>
                <c:pt idx="17">
                  <c:v>49.04459426854756</c:v>
                </c:pt>
                <c:pt idx="18">
                  <c:v>48.89152381863501</c:v>
                </c:pt>
                <c:pt idx="19">
                  <c:v>47.8976779404368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50-a2b7-4158-08f356fcf80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50-a2b7-4158-08f356fcf80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50-a2b7-4158-08f356fcf80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50-a2b7-4158-08f356fcf80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50-a2b7-4158-08f356fcf80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50-a2b7-4158-08f356fcf80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50-a2b7-4158-08f356fcf80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50-a2b7-4158-08f356fcf80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50-a2b7-4158-08f356fcf80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450-a2b7-4158-08f356fcf80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450-a2b7-4158-08f356fcf80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450-a2b7-4158-08f356fcf80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450-a2b7-4158-08f356fcf80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450-a2b7-4158-08f356fcf80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450-a2b7-4158-08f356fcf80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450-a2b7-4158-08f356fcf80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450-a2b7-4158-08f356fcf80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450-a2b7-4158-08f356fcf80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450-a2b7-4158-08f356fcf80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450-a2b7-4158-08f356fcf80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54.98681010757673</c:v>
                </c:pt>
                <c:pt idx="1">
                  <c:v>52.9020243818921</c:v>
                </c:pt>
                <c:pt idx="2">
                  <c:v>77.66299507643048</c:v>
                </c:pt>
                <c:pt idx="3">
                  <c:v>26.569881836113712</c:v>
                </c:pt>
                <c:pt idx="4">
                  <c:v>65.02386107975883</c:v>
                </c:pt>
                <c:pt idx="5">
                  <c:v>61.274764244428376</c:v>
                </c:pt>
                <c:pt idx="6">
                  <c:v>45.551093369283215</c:v>
                </c:pt>
                <c:pt idx="7">
                  <c:v>25.640441405616716</c:v>
                </c:pt>
                <c:pt idx="8">
                  <c:v>29.50541959463989</c:v>
                </c:pt>
                <c:pt idx="9">
                  <c:v>41.92736923971241</c:v>
                </c:pt>
                <c:pt idx="10">
                  <c:v>25.942121618864775</c:v>
                </c:pt>
                <c:pt idx="11">
                  <c:v>39.05888305645924</c:v>
                </c:pt>
                <c:pt idx="12">
                  <c:v>36.88601322926774</c:v>
                </c:pt>
                <c:pt idx="13">
                  <c:v>70.23586954864852</c:v>
                </c:pt>
                <c:pt idx="14">
                  <c:v>55.72437023826864</c:v>
                </c:pt>
                <c:pt idx="15">
                  <c:v>79.67799025152048</c:v>
                </c:pt>
                <c:pt idx="16">
                  <c:v>50.23349725703298</c:v>
                </c:pt>
                <c:pt idx="17">
                  <c:v>34.34893726707229</c:v>
                </c:pt>
                <c:pt idx="18">
                  <c:v>47.58952584159062</c:v>
                </c:pt>
                <c:pt idx="19">
                  <c:v>44.6853145030065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74.67526394360479</c:v>
                </c:pt>
                <c:pt idx="1">
                  <c:v>69.50854345440021</c:v>
                </c:pt>
                <c:pt idx="2">
                  <c:v>67.44607608239625</c:v>
                </c:pt>
                <c:pt idx="3">
                  <c:v>66.06806916269015</c:v>
                </c:pt>
                <c:pt idx="4">
                  <c:v>63.83691511281128</c:v>
                </c:pt>
                <c:pt idx="5">
                  <c:v>63.76205003565042</c:v>
                </c:pt>
                <c:pt idx="6">
                  <c:v>63.73475581035443</c:v>
                </c:pt>
                <c:pt idx="7">
                  <c:v>62.87462261529906</c:v>
                </c:pt>
                <c:pt idx="8">
                  <c:v>60.06640614069211</c:v>
                </c:pt>
                <c:pt idx="9">
                  <c:v>54.866747561068635</c:v>
                </c:pt>
                <c:pt idx="10">
                  <c:v>54.12377450584543</c:v>
                </c:pt>
                <c:pt idx="11">
                  <c:v>54.02395360379266</c:v>
                </c:pt>
                <c:pt idx="12">
                  <c:v>52.91501594747447</c:v>
                </c:pt>
                <c:pt idx="13">
                  <c:v>51.18405939821974</c:v>
                </c:pt>
                <c:pt idx="14">
                  <c:v>50.10076138948878</c:v>
                </c:pt>
                <c:pt idx="15">
                  <c:v>49.34036320602566</c:v>
                </c:pt>
                <c:pt idx="16">
                  <c:v>49.10256813934762</c:v>
                </c:pt>
                <c:pt idx="17">
                  <c:v>49.04459426854756</c:v>
                </c:pt>
                <c:pt idx="18">
                  <c:v>48.89152381863501</c:v>
                </c:pt>
                <c:pt idx="19">
                  <c:v>47.8976779404368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a2-17b4-0ceb-3766fc41dfd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a2-17b4-0ceb-3766fc41dfd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1a2-17b4-0ceb-3766fc41dfd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1a2-17b4-0ceb-3766fc41dfd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1a2-17b4-0ceb-3766fc41dfd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1a2-17b4-0ceb-3766fc41dfd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a2-17b4-0ceb-3766fc41dfd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1a2-17b4-0ceb-3766fc41dfd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1a2-17b4-0ceb-3766fc41dfd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1a2-17b4-0ceb-3766fc41dfd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1a2-17b4-0ceb-3766fc41dfd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1a2-17b4-0ceb-3766fc41dfd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1a2-17b4-0ceb-3766fc41dfd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1a2-17b4-0ceb-3766fc41dfd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1a2-17b4-0ceb-3766fc41dfd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1a2-17b4-0ceb-3766fc41dfd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1a2-17b4-0ceb-3766fc41dfd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1a2-17b4-0ceb-3766fc41dfd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1a2-17b4-0ceb-3766fc41dfd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1a2-17b4-0ceb-3766fc41dfd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11.756007584503553</c:v>
                </c:pt>
                <c:pt idx="1">
                  <c:v>18.63359993039805</c:v>
                </c:pt>
                <c:pt idx="2">
                  <c:v>19.614583915871627</c:v>
                </c:pt>
                <c:pt idx="3">
                  <c:v>19.217324395533154</c:v>
                </c:pt>
                <c:pt idx="4">
                  <c:v>24.581136467004676</c:v>
                </c:pt>
                <c:pt idx="5">
                  <c:v>20.13654070753595</c:v>
                </c:pt>
                <c:pt idx="6">
                  <c:v>18.75300879425431</c:v>
                </c:pt>
                <c:pt idx="7">
                  <c:v>25.30526819693114</c:v>
                </c:pt>
                <c:pt idx="8">
                  <c:v>40.4917667778112</c:v>
                </c:pt>
                <c:pt idx="9">
                  <c:v>21.217239078953146</c:v>
                </c:pt>
                <c:pt idx="10">
                  <c:v>34.3903402212101</c:v>
                </c:pt>
                <c:pt idx="11">
                  <c:v>19.58256532440151</c:v>
                </c:pt>
                <c:pt idx="12">
                  <c:v>20.18276670612451</c:v>
                </c:pt>
                <c:pt idx="13">
                  <c:v>12.965842577985077</c:v>
                </c:pt>
                <c:pt idx="14">
                  <c:v>8.872711249896843</c:v>
                </c:pt>
                <c:pt idx="15">
                  <c:v>33.09746947281856</c:v>
                </c:pt>
                <c:pt idx="16">
                  <c:v>27.33951103090164</c:v>
                </c:pt>
                <c:pt idx="17">
                  <c:v>16.69325044919702</c:v>
                </c:pt>
                <c:pt idx="18">
                  <c:v>34.598892952017565</c:v>
                </c:pt>
                <c:pt idx="19">
                  <c:v>24.16678676249524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63.39014183086658</c:v>
                </c:pt>
                <c:pt idx="1">
                  <c:v>63.1710293959992</c:v>
                </c:pt>
                <c:pt idx="2">
                  <c:v>52.427228516450036</c:v>
                </c:pt>
                <c:pt idx="3">
                  <c:v>48.65707437512203</c:v>
                </c:pt>
                <c:pt idx="4">
                  <c:v>48.52605300927804</c:v>
                </c:pt>
                <c:pt idx="5">
                  <c:v>48.466183259614716</c:v>
                </c:pt>
                <c:pt idx="6">
                  <c:v>47.057861200869816</c:v>
                </c:pt>
                <c:pt idx="7">
                  <c:v>46.16806256748126</c:v>
                </c:pt>
                <c:pt idx="8">
                  <c:v>46.137134750765235</c:v>
                </c:pt>
                <c:pt idx="9">
                  <c:v>45.91952198935125</c:v>
                </c:pt>
                <c:pt idx="10">
                  <c:v>45.03435774576854</c:v>
                </c:pt>
                <c:pt idx="11">
                  <c:v>44.709463755888386</c:v>
                </c:pt>
                <c:pt idx="12">
                  <c:v>44.38351938015741</c:v>
                </c:pt>
                <c:pt idx="13">
                  <c:v>43.58794862934834</c:v>
                </c:pt>
                <c:pt idx="14">
                  <c:v>43.56956791430668</c:v>
                </c:pt>
                <c:pt idx="15">
                  <c:v>43.430009864307415</c:v>
                </c:pt>
                <c:pt idx="16">
                  <c:v>43.17906593819009</c:v>
                </c:pt>
                <c:pt idx="17">
                  <c:v>43.02565587889186</c:v>
                </c:pt>
                <c:pt idx="18">
                  <c:v>42.39446325625223</c:v>
                </c:pt>
                <c:pt idx="19">
                  <c:v>42.121561271366396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da-463e-0fe5-39ac0e1b209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da-463e-0fe5-39ac0e1b209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da-463e-0fe5-39ac0e1b209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da-463e-0fe5-39ac0e1b209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da-463e-0fe5-39ac0e1b209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da-463e-0fe5-39ac0e1b209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da-463e-0fe5-39ac0e1b209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da-463e-0fe5-39ac0e1b209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da-463e-0fe5-39ac0e1b209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da-463e-0fe5-39ac0e1b209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da-463e-0fe5-39ac0e1b209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dda-463e-0fe5-39ac0e1b209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dda-463e-0fe5-39ac0e1b209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dda-463e-0fe5-39ac0e1b209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dda-463e-0fe5-39ac0e1b209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dda-463e-0fe5-39ac0e1b209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dda-463e-0fe5-39ac0e1b209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dda-463e-0fe5-39ac0e1b209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dda-463e-0fe5-39ac0e1b209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dda-463e-0fe5-39ac0e1b209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65.4035056749164</c:v>
                </c:pt>
                <c:pt idx="1">
                  <c:v>65.33695645029587</c:v>
                </c:pt>
                <c:pt idx="2">
                  <c:v>74.92077540796573</c:v>
                </c:pt>
                <c:pt idx="3">
                  <c:v>65.3354149252949</c:v>
                </c:pt>
                <c:pt idx="4">
                  <c:v>63.017930703650634</c:v>
                </c:pt>
                <c:pt idx="5">
                  <c:v>55.616122222238616</c:v>
                </c:pt>
                <c:pt idx="6">
                  <c:v>48.28000681375722</c:v>
                </c:pt>
                <c:pt idx="7">
                  <c:v>53.10707715859031</c:v>
                </c:pt>
                <c:pt idx="8">
                  <c:v>39.200615806125015</c:v>
                </c:pt>
                <c:pt idx="9">
                  <c:v>44.144356334996274</c:v>
                </c:pt>
                <c:pt idx="10">
                  <c:v>48.24897650218396</c:v>
                </c:pt>
                <c:pt idx="11">
                  <c:v>56.49239513246766</c:v>
                </c:pt>
                <c:pt idx="12">
                  <c:v>53.08852265527906</c:v>
                </c:pt>
                <c:pt idx="13">
                  <c:v>50.651412966439096</c:v>
                </c:pt>
                <c:pt idx="14">
                  <c:v>39.52192916980713</c:v>
                </c:pt>
                <c:pt idx="15">
                  <c:v>48.838928990655354</c:v>
                </c:pt>
                <c:pt idx="16">
                  <c:v>53.96008846125272</c:v>
                </c:pt>
                <c:pt idx="17">
                  <c:v>40.05058442030677</c:v>
                </c:pt>
                <c:pt idx="18">
                  <c:v>52.981836385516345</c:v>
                </c:pt>
                <c:pt idx="19">
                  <c:v>45.928827740606785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63.39014183086658</c:v>
                </c:pt>
                <c:pt idx="1">
                  <c:v>63.1710293959992</c:v>
                </c:pt>
                <c:pt idx="2">
                  <c:v>52.427228516450036</c:v>
                </c:pt>
                <c:pt idx="3">
                  <c:v>48.65707437512203</c:v>
                </c:pt>
                <c:pt idx="4">
                  <c:v>48.52605300927804</c:v>
                </c:pt>
                <c:pt idx="5">
                  <c:v>48.466183259614716</c:v>
                </c:pt>
                <c:pt idx="6">
                  <c:v>47.057861200869816</c:v>
                </c:pt>
                <c:pt idx="7">
                  <c:v>46.16806256748126</c:v>
                </c:pt>
                <c:pt idx="8">
                  <c:v>46.137134750765235</c:v>
                </c:pt>
                <c:pt idx="9">
                  <c:v>45.91952198935125</c:v>
                </c:pt>
                <c:pt idx="10">
                  <c:v>45.03435774576854</c:v>
                </c:pt>
                <c:pt idx="11">
                  <c:v>44.709463755888386</c:v>
                </c:pt>
                <c:pt idx="12">
                  <c:v>44.38351938015741</c:v>
                </c:pt>
                <c:pt idx="13">
                  <c:v>43.58794862934834</c:v>
                </c:pt>
                <c:pt idx="14">
                  <c:v>43.56956791430668</c:v>
                </c:pt>
                <c:pt idx="15">
                  <c:v>43.430009864307415</c:v>
                </c:pt>
                <c:pt idx="16">
                  <c:v>43.17906593819009</c:v>
                </c:pt>
                <c:pt idx="17">
                  <c:v>43.02565587889186</c:v>
                </c:pt>
                <c:pt idx="18">
                  <c:v>42.39446325625223</c:v>
                </c:pt>
                <c:pt idx="19">
                  <c:v>42.121561271366396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50-d44d-d224-2abaf2685a5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50-d44d-d224-2abaf2685a5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50-d44d-d224-2abaf2685a5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50-d44d-d224-2abaf2685a5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50-d44d-d224-2abaf2685a5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50-d44d-d224-2abaf2685a5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50-d44d-d224-2abaf2685a5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50-d44d-d224-2abaf2685a5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50-d44d-d224-2abaf2685a5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150-d44d-d224-2abaf2685a5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150-d44d-d224-2abaf2685a5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150-d44d-d224-2abaf2685a5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150-d44d-d224-2abaf2685a5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150-d44d-d224-2abaf2685a5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150-d44d-d224-2abaf2685a5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150-d44d-d224-2abaf2685a5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150-d44d-d224-2abaf2685a5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150-d44d-d224-2abaf2685a5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150-d44d-d224-2abaf2685a5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150-d44d-d224-2abaf2685a5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59.84750586106954</c:v>
                </c:pt>
                <c:pt idx="1">
                  <c:v>57.299656805626526</c:v>
                </c:pt>
                <c:pt idx="2">
                  <c:v>54.11300223042641</c:v>
                </c:pt>
                <c:pt idx="3">
                  <c:v>61.81102885107164</c:v>
                </c:pt>
                <c:pt idx="4">
                  <c:v>48.47287995062629</c:v>
                </c:pt>
                <c:pt idx="5">
                  <c:v>37.240387887196206</c:v>
                </c:pt>
                <c:pt idx="6">
                  <c:v>53.79761003745313</c:v>
                </c:pt>
                <c:pt idx="7">
                  <c:v>48.61167229283329</c:v>
                </c:pt>
                <c:pt idx="8">
                  <c:v>49.63809981325462</c:v>
                </c:pt>
                <c:pt idx="9">
                  <c:v>44.45505654736563</c:v>
                </c:pt>
                <c:pt idx="10">
                  <c:v>46.85042228533478</c:v>
                </c:pt>
                <c:pt idx="11">
                  <c:v>48.25308068898089</c:v>
                </c:pt>
                <c:pt idx="12">
                  <c:v>60.18391478636511</c:v>
                </c:pt>
                <c:pt idx="13">
                  <c:v>44.46436937717094</c:v>
                </c:pt>
                <c:pt idx="14">
                  <c:v>53.054052043077625</c:v>
                </c:pt>
                <c:pt idx="15">
                  <c:v>50.894885706333454</c:v>
                </c:pt>
                <c:pt idx="16">
                  <c:v>53.71396597253771</c:v>
                </c:pt>
                <c:pt idx="17">
                  <c:v>48.39693823927178</c:v>
                </c:pt>
                <c:pt idx="18">
                  <c:v>40.339181815847105</c:v>
                </c:pt>
                <c:pt idx="19">
                  <c:v>68.90534416718808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63.39014183086658</c:v>
                </c:pt>
                <c:pt idx="1">
                  <c:v>63.1710293959992</c:v>
                </c:pt>
                <c:pt idx="2">
                  <c:v>52.427228516450036</c:v>
                </c:pt>
                <c:pt idx="3">
                  <c:v>48.65707437512203</c:v>
                </c:pt>
                <c:pt idx="4">
                  <c:v>48.52605300927804</c:v>
                </c:pt>
                <c:pt idx="5">
                  <c:v>48.466183259614716</c:v>
                </c:pt>
                <c:pt idx="6">
                  <c:v>47.057861200869816</c:v>
                </c:pt>
                <c:pt idx="7">
                  <c:v>46.16806256748126</c:v>
                </c:pt>
                <c:pt idx="8">
                  <c:v>46.137134750765235</c:v>
                </c:pt>
                <c:pt idx="9">
                  <c:v>45.91952198935125</c:v>
                </c:pt>
                <c:pt idx="10">
                  <c:v>45.03435774576854</c:v>
                </c:pt>
                <c:pt idx="11">
                  <c:v>44.709463755888386</c:v>
                </c:pt>
                <c:pt idx="12">
                  <c:v>44.38351938015741</c:v>
                </c:pt>
                <c:pt idx="13">
                  <c:v>43.58794862934834</c:v>
                </c:pt>
                <c:pt idx="14">
                  <c:v>43.56956791430668</c:v>
                </c:pt>
                <c:pt idx="15">
                  <c:v>43.430009864307415</c:v>
                </c:pt>
                <c:pt idx="16">
                  <c:v>43.17906593819009</c:v>
                </c:pt>
                <c:pt idx="17">
                  <c:v>43.02565587889186</c:v>
                </c:pt>
                <c:pt idx="18">
                  <c:v>42.39446325625223</c:v>
                </c:pt>
                <c:pt idx="19">
                  <c:v>42.121561271366396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d8-046d-cd7e-7146628e965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d8-046d-cd7e-7146628e965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d8-046d-cd7e-7146628e965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d8-046d-cd7e-7146628e965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d8-046d-cd7e-7146628e965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d8-046d-cd7e-7146628e965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d8-046d-cd7e-7146628e965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d8-046d-cd7e-7146628e965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d8-046d-cd7e-7146628e965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0d8-046d-cd7e-7146628e965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0d8-046d-cd7e-7146628e965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0d8-046d-cd7e-7146628e965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0d8-046d-cd7e-7146628e965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0d8-046d-cd7e-7146628e965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0d8-046d-cd7e-7146628e965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0d8-046d-cd7e-7146628e965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0d8-046d-cd7e-7146628e965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0d8-046d-cd7e-7146628e965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0d8-046d-cd7e-7146628e965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0d8-046d-cd7e-7146628e965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49.29267359523988</c:v>
                </c:pt>
                <c:pt idx="1">
                  <c:v>44.80716359429179</c:v>
                </c:pt>
                <c:pt idx="2">
                  <c:v>39.81412580176197</c:v>
                </c:pt>
                <c:pt idx="3">
                  <c:v>50.50130214193381</c:v>
                </c:pt>
                <c:pt idx="4">
                  <c:v>52.35958645326495</c:v>
                </c:pt>
                <c:pt idx="5">
                  <c:v>44.360305465898406</c:v>
                </c:pt>
                <c:pt idx="6">
                  <c:v>53.21309495250787</c:v>
                </c:pt>
                <c:pt idx="7">
                  <c:v>40.498375995007656</c:v>
                </c:pt>
                <c:pt idx="8">
                  <c:v>53.848748243613436</c:v>
                </c:pt>
                <c:pt idx="9">
                  <c:v>38.582063417081734</c:v>
                </c:pt>
                <c:pt idx="10">
                  <c:v>31.1651901821694</c:v>
                </c:pt>
                <c:pt idx="11">
                  <c:v>51.79931344382619</c:v>
                </c:pt>
                <c:pt idx="12">
                  <c:v>40.19899633253088</c:v>
                </c:pt>
                <c:pt idx="13">
                  <c:v>46.69457964959921</c:v>
                </c:pt>
                <c:pt idx="14">
                  <c:v>52.82820441232596</c:v>
                </c:pt>
                <c:pt idx="15">
                  <c:v>50.83091930055092</c:v>
                </c:pt>
                <c:pt idx="16">
                  <c:v>51.53994241972875</c:v>
                </c:pt>
                <c:pt idx="17">
                  <c:v>56.036583280858885</c:v>
                </c:pt>
                <c:pt idx="18">
                  <c:v>58.77860221608455</c:v>
                </c:pt>
                <c:pt idx="19">
                  <c:v>43.42823513899383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63.39014183086658</c:v>
                </c:pt>
                <c:pt idx="1">
                  <c:v>63.1710293959992</c:v>
                </c:pt>
                <c:pt idx="2">
                  <c:v>52.427228516450036</c:v>
                </c:pt>
                <c:pt idx="3">
                  <c:v>48.65707437512203</c:v>
                </c:pt>
                <c:pt idx="4">
                  <c:v>48.52605300927804</c:v>
                </c:pt>
                <c:pt idx="5">
                  <c:v>48.466183259614716</c:v>
                </c:pt>
                <c:pt idx="6">
                  <c:v>47.057861200869816</c:v>
                </c:pt>
                <c:pt idx="7">
                  <c:v>46.16806256748126</c:v>
                </c:pt>
                <c:pt idx="8">
                  <c:v>46.137134750765235</c:v>
                </c:pt>
                <c:pt idx="9">
                  <c:v>45.91952198935125</c:v>
                </c:pt>
                <c:pt idx="10">
                  <c:v>45.03435774576854</c:v>
                </c:pt>
                <c:pt idx="11">
                  <c:v>44.709463755888386</c:v>
                </c:pt>
                <c:pt idx="12">
                  <c:v>44.38351938015741</c:v>
                </c:pt>
                <c:pt idx="13">
                  <c:v>43.58794862934834</c:v>
                </c:pt>
                <c:pt idx="14">
                  <c:v>43.56956791430668</c:v>
                </c:pt>
                <c:pt idx="15">
                  <c:v>43.430009864307415</c:v>
                </c:pt>
                <c:pt idx="16">
                  <c:v>43.17906593819009</c:v>
                </c:pt>
                <c:pt idx="17">
                  <c:v>43.02565587889186</c:v>
                </c:pt>
                <c:pt idx="18">
                  <c:v>42.39446325625223</c:v>
                </c:pt>
                <c:pt idx="19">
                  <c:v>42.121561271366396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6d-3fdd-50ba-91088964dee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6d-3fdd-50ba-91088964dee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76d-3fdd-50ba-91088964dee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6d-3fdd-50ba-91088964dee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6d-3fdd-50ba-91088964dee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76d-3fdd-50ba-91088964dee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6d-3fdd-50ba-91088964dee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76d-3fdd-50ba-91088964dee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76d-3fdd-50ba-91088964dee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76d-3fdd-50ba-91088964dee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76d-3fdd-50ba-91088964dee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76d-3fdd-50ba-91088964dee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76d-3fdd-50ba-91088964dee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76d-3fdd-50ba-91088964dee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76d-3fdd-50ba-91088964dee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76d-3fdd-50ba-91088964dee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76d-3fdd-50ba-91088964dee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76d-3fdd-50ba-91088964dee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76d-3fdd-50ba-91088964dee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76d-3fdd-50ba-91088964dee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3.248084168767564</c:v>
                </c:pt>
                <c:pt idx="1">
                  <c:v>7.891432119260593</c:v>
                </c:pt>
                <c:pt idx="2">
                  <c:v>29.58510809407845</c:v>
                </c:pt>
                <c:pt idx="3">
                  <c:v>28.244834883381742</c:v>
                </c:pt>
                <c:pt idx="4">
                  <c:v>8.420827802874728</c:v>
                </c:pt>
                <c:pt idx="5">
                  <c:v>29.279098518367665</c:v>
                </c:pt>
                <c:pt idx="6">
                  <c:v>4.566903246351578</c:v>
                </c:pt>
                <c:pt idx="7">
                  <c:v>5.506998572108624</c:v>
                </c:pt>
                <c:pt idx="8">
                  <c:v>2.5996748708799196</c:v>
                </c:pt>
                <c:pt idx="9">
                  <c:v>6.036243413243527</c:v>
                </c:pt>
                <c:pt idx="10">
                  <c:v>10.683884639953902</c:v>
                </c:pt>
                <c:pt idx="11">
                  <c:v>11.65858670582071</c:v>
                </c:pt>
                <c:pt idx="12">
                  <c:v>4.780053252570589</c:v>
                </c:pt>
                <c:pt idx="13">
                  <c:v>5.082338167488968</c:v>
                </c:pt>
                <c:pt idx="14">
                  <c:v>11.798380335384966</c:v>
                </c:pt>
                <c:pt idx="15">
                  <c:v>10.603939503604352</c:v>
                </c:pt>
                <c:pt idx="16">
                  <c:v>4.966238475379724</c:v>
                </c:pt>
                <c:pt idx="17">
                  <c:v>10.790247596113762</c:v>
                </c:pt>
                <c:pt idx="18">
                  <c:v>4.131102512601185</c:v>
                </c:pt>
                <c:pt idx="19">
                  <c:v>4.012887917326375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63.39014183086658</c:v>
                </c:pt>
                <c:pt idx="1">
                  <c:v>63.1710293959992</c:v>
                </c:pt>
                <c:pt idx="2">
                  <c:v>52.427228516450036</c:v>
                </c:pt>
                <c:pt idx="3">
                  <c:v>48.65707437512203</c:v>
                </c:pt>
                <c:pt idx="4">
                  <c:v>48.52605300927804</c:v>
                </c:pt>
                <c:pt idx="5">
                  <c:v>48.466183259614716</c:v>
                </c:pt>
                <c:pt idx="6">
                  <c:v>47.057861200869816</c:v>
                </c:pt>
                <c:pt idx="7">
                  <c:v>46.16806256748126</c:v>
                </c:pt>
                <c:pt idx="8">
                  <c:v>46.137134750765235</c:v>
                </c:pt>
                <c:pt idx="9">
                  <c:v>45.91952198935125</c:v>
                </c:pt>
                <c:pt idx="10">
                  <c:v>45.03435774576854</c:v>
                </c:pt>
                <c:pt idx="11">
                  <c:v>44.709463755888386</c:v>
                </c:pt>
                <c:pt idx="12">
                  <c:v>44.38351938015741</c:v>
                </c:pt>
                <c:pt idx="13">
                  <c:v>43.58794862934834</c:v>
                </c:pt>
                <c:pt idx="14">
                  <c:v>43.56956791430668</c:v>
                </c:pt>
                <c:pt idx="15">
                  <c:v>43.430009864307415</c:v>
                </c:pt>
                <c:pt idx="16">
                  <c:v>43.17906593819009</c:v>
                </c:pt>
                <c:pt idx="17">
                  <c:v>43.02565587889186</c:v>
                </c:pt>
                <c:pt idx="18">
                  <c:v>42.39446325625223</c:v>
                </c:pt>
                <c:pt idx="19">
                  <c:v>42.121561271366396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82-1072-bcb4-26c3af89a35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82-1072-bcb4-26c3af89a35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82-1072-bcb4-26c3af89a35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082-1072-bcb4-26c3af89a35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082-1072-bcb4-26c3af89a35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82-1072-bcb4-26c3af89a35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82-1072-bcb4-26c3af89a35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82-1072-bcb4-26c3af89a35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082-1072-bcb4-26c3af89a35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082-1072-bcb4-26c3af89a35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082-1072-bcb4-26c3af89a35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082-1072-bcb4-26c3af89a35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082-1072-bcb4-26c3af89a35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082-1072-bcb4-26c3af89a35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082-1072-bcb4-26c3af89a35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082-1072-bcb4-26c3af89a35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082-1072-bcb4-26c3af89a35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082-1072-bcb4-26c3af89a35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082-1072-bcb4-26c3af89a35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082-1072-bcb4-26c3af89a35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47.534404671903026</c:v>
                </c:pt>
                <c:pt idx="1">
                  <c:v>46.12257078995467</c:v>
                </c:pt>
                <c:pt idx="2">
                  <c:v>46.70983421482077</c:v>
                </c:pt>
                <c:pt idx="3">
                  <c:v>47.70096919017395</c:v>
                </c:pt>
                <c:pt idx="4">
                  <c:v>46.36793742292645</c:v>
                </c:pt>
                <c:pt idx="5">
                  <c:v>47.27616488663767</c:v>
                </c:pt>
                <c:pt idx="6">
                  <c:v>31.130524676492936</c:v>
                </c:pt>
                <c:pt idx="7">
                  <c:v>53.54366241538708</c:v>
                </c:pt>
                <c:pt idx="8">
                  <c:v>35.03748522573909</c:v>
                </c:pt>
                <c:pt idx="9">
                  <c:v>37.71901944611395</c:v>
                </c:pt>
                <c:pt idx="10">
                  <c:v>39.87786080839882</c:v>
                </c:pt>
                <c:pt idx="11">
                  <c:v>49.94665197028306</c:v>
                </c:pt>
                <c:pt idx="12">
                  <c:v>36.92732826638508</c:v>
                </c:pt>
                <c:pt idx="13">
                  <c:v>36.107640670185404</c:v>
                </c:pt>
                <c:pt idx="14">
                  <c:v>45.10690618621081</c:v>
                </c:pt>
                <c:pt idx="15">
                  <c:v>24.974999241999242</c:v>
                </c:pt>
                <c:pt idx="16">
                  <c:v>61.998450350944296</c:v>
                </c:pt>
                <c:pt idx="17">
                  <c:v>43.385959770236425</c:v>
                </c:pt>
                <c:pt idx="18">
                  <c:v>54.51296132512185</c:v>
                </c:pt>
                <c:pt idx="19">
                  <c:v>50.0548733601331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63.39014183086658</c:v>
                </c:pt>
                <c:pt idx="1">
                  <c:v>63.1710293959992</c:v>
                </c:pt>
                <c:pt idx="2">
                  <c:v>52.427228516450036</c:v>
                </c:pt>
                <c:pt idx="3">
                  <c:v>48.65707437512203</c:v>
                </c:pt>
                <c:pt idx="4">
                  <c:v>48.52605300927804</c:v>
                </c:pt>
                <c:pt idx="5">
                  <c:v>48.466183259614716</c:v>
                </c:pt>
                <c:pt idx="6">
                  <c:v>47.057861200869816</c:v>
                </c:pt>
                <c:pt idx="7">
                  <c:v>46.16806256748126</c:v>
                </c:pt>
                <c:pt idx="8">
                  <c:v>46.137134750765235</c:v>
                </c:pt>
                <c:pt idx="9">
                  <c:v>45.91952198935125</c:v>
                </c:pt>
                <c:pt idx="10">
                  <c:v>45.03435774576854</c:v>
                </c:pt>
                <c:pt idx="11">
                  <c:v>44.709463755888386</c:v>
                </c:pt>
                <c:pt idx="12">
                  <c:v>44.38351938015741</c:v>
                </c:pt>
                <c:pt idx="13">
                  <c:v>43.58794862934834</c:v>
                </c:pt>
                <c:pt idx="14">
                  <c:v>43.56956791430668</c:v>
                </c:pt>
                <c:pt idx="15">
                  <c:v>43.430009864307415</c:v>
                </c:pt>
                <c:pt idx="16">
                  <c:v>43.17906593819009</c:v>
                </c:pt>
                <c:pt idx="17">
                  <c:v>43.02565587889186</c:v>
                </c:pt>
                <c:pt idx="18">
                  <c:v>42.39446325625223</c:v>
                </c:pt>
                <c:pt idx="19">
                  <c:v>42.121561271366396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12-4605-0236-24ccaf15a5c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212-4605-0236-24ccaf15a5c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12-4605-0236-24ccaf15a5c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212-4605-0236-24ccaf15a5c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12-4605-0236-24ccaf15a5c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12-4605-0236-24ccaf15a5c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12-4605-0236-24ccaf15a5c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212-4605-0236-24ccaf15a5c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212-4605-0236-24ccaf15a5c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212-4605-0236-24ccaf15a5c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212-4605-0236-24ccaf15a5c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212-4605-0236-24ccaf15a5c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212-4605-0236-24ccaf15a5c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212-4605-0236-24ccaf15a5c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212-4605-0236-24ccaf15a5c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212-4605-0236-24ccaf15a5c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212-4605-0236-24ccaf15a5c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212-4605-0236-24ccaf15a5c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212-4605-0236-24ccaf15a5c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212-4605-0236-24ccaf15a5c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54.02395360379266</c:v>
                </c:pt>
                <c:pt idx="1">
                  <c:v>27.307918087175963</c:v>
                </c:pt>
                <c:pt idx="2">
                  <c:v>33.11694793411354</c:v>
                </c:pt>
                <c:pt idx="3">
                  <c:v>48.89152381863501</c:v>
                </c:pt>
                <c:pt idx="4">
                  <c:v>25.93286978291201</c:v>
                </c:pt>
                <c:pt idx="5">
                  <c:v>74.67526394360479</c:v>
                </c:pt>
                <c:pt idx="6">
                  <c:v>42.428546136640804</c:v>
                </c:pt>
                <c:pt idx="7">
                  <c:v>54.866747561068635</c:v>
                </c:pt>
                <c:pt idx="8">
                  <c:v>54.12377450584543</c:v>
                </c:pt>
                <c:pt idx="9">
                  <c:v>41.224665298293125</c:v>
                </c:pt>
                <c:pt idx="10">
                  <c:v>23.96172149589632</c:v>
                </c:pt>
                <c:pt idx="11">
                  <c:v>35.64529772622481</c:v>
                </c:pt>
                <c:pt idx="12">
                  <c:v>43.70136617863824</c:v>
                </c:pt>
                <c:pt idx="13">
                  <c:v>37.06174391718199</c:v>
                </c:pt>
                <c:pt idx="14">
                  <c:v>49.04459426854756</c:v>
                </c:pt>
                <c:pt idx="15">
                  <c:v>39.35251117926713</c:v>
                </c:pt>
                <c:pt idx="16">
                  <c:v>63.83691511281128</c:v>
                </c:pt>
                <c:pt idx="17">
                  <c:v>26.40885703803906</c:v>
                </c:pt>
                <c:pt idx="18">
                  <c:v>22.521498217032978</c:v>
                </c:pt>
                <c:pt idx="19">
                  <c:v>47.8976779404368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63.39014183086658</c:v>
                </c:pt>
                <c:pt idx="1">
                  <c:v>63.1710293959992</c:v>
                </c:pt>
                <c:pt idx="2">
                  <c:v>52.427228516450036</c:v>
                </c:pt>
                <c:pt idx="3">
                  <c:v>48.65707437512203</c:v>
                </c:pt>
                <c:pt idx="4">
                  <c:v>48.52605300927804</c:v>
                </c:pt>
                <c:pt idx="5">
                  <c:v>48.466183259614716</c:v>
                </c:pt>
                <c:pt idx="6">
                  <c:v>47.057861200869816</c:v>
                </c:pt>
                <c:pt idx="7">
                  <c:v>46.16806256748126</c:v>
                </c:pt>
                <c:pt idx="8">
                  <c:v>46.137134750765235</c:v>
                </c:pt>
                <c:pt idx="9">
                  <c:v>45.91952198935125</c:v>
                </c:pt>
                <c:pt idx="10">
                  <c:v>45.03435774576854</c:v>
                </c:pt>
                <c:pt idx="11">
                  <c:v>44.709463755888386</c:v>
                </c:pt>
                <c:pt idx="12">
                  <c:v>44.38351938015741</c:v>
                </c:pt>
                <c:pt idx="13">
                  <c:v>43.58794862934834</c:v>
                </c:pt>
                <c:pt idx="14">
                  <c:v>43.56956791430668</c:v>
                </c:pt>
                <c:pt idx="15">
                  <c:v>43.430009864307415</c:v>
                </c:pt>
                <c:pt idx="16">
                  <c:v>43.17906593819009</c:v>
                </c:pt>
                <c:pt idx="17">
                  <c:v>43.02565587889186</c:v>
                </c:pt>
                <c:pt idx="18">
                  <c:v>42.39446325625223</c:v>
                </c:pt>
                <c:pt idx="19">
                  <c:v>42.121561271366396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89-1aa0-1007-f41cb088021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c89-1aa0-1007-f41cb088021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89-1aa0-1007-f41cb088021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c89-1aa0-1007-f41cb088021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c89-1aa0-1007-f41cb088021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c89-1aa0-1007-f41cb088021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c89-1aa0-1007-f41cb088021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c89-1aa0-1007-f41cb088021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c89-1aa0-1007-f41cb088021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c89-1aa0-1007-f41cb088021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c89-1aa0-1007-f41cb088021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c89-1aa0-1007-f41cb088021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c89-1aa0-1007-f41cb088021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c89-1aa0-1007-f41cb088021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c89-1aa0-1007-f41cb088021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c89-1aa0-1007-f41cb088021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c89-1aa0-1007-f41cb088021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c89-1aa0-1007-f41cb088021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c89-1aa0-1007-f41cb088021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c89-1aa0-1007-f41cb088021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39.05888305645924</c:v>
                </c:pt>
                <c:pt idx="1">
                  <c:v>58.07524428759766</c:v>
                </c:pt>
                <c:pt idx="2">
                  <c:v>42.04704796446529</c:v>
                </c:pt>
                <c:pt idx="3">
                  <c:v>47.58952584159062</c:v>
                </c:pt>
                <c:pt idx="4">
                  <c:v>46.919008859727604</c:v>
                </c:pt>
                <c:pt idx="5">
                  <c:v>54.98681010757673</c:v>
                </c:pt>
                <c:pt idx="6">
                  <c:v>69.33313029791854</c:v>
                </c:pt>
                <c:pt idx="7">
                  <c:v>41.92736923971241</c:v>
                </c:pt>
                <c:pt idx="8">
                  <c:v>25.942121618864775</c:v>
                </c:pt>
                <c:pt idx="9">
                  <c:v>28.806881714268737</c:v>
                </c:pt>
                <c:pt idx="10">
                  <c:v>49.79740011060949</c:v>
                </c:pt>
                <c:pt idx="11">
                  <c:v>34.322896124578655</c:v>
                </c:pt>
                <c:pt idx="12">
                  <c:v>33.15117251336545</c:v>
                </c:pt>
                <c:pt idx="13">
                  <c:v>33.93283578805178</c:v>
                </c:pt>
                <c:pt idx="14">
                  <c:v>34.34893726707229</c:v>
                </c:pt>
                <c:pt idx="15">
                  <c:v>15.65554955526901</c:v>
                </c:pt>
                <c:pt idx="16">
                  <c:v>65.02386107975883</c:v>
                </c:pt>
                <c:pt idx="17">
                  <c:v>54.809377251907755</c:v>
                </c:pt>
                <c:pt idx="18">
                  <c:v>16.254206256347782</c:v>
                </c:pt>
                <c:pt idx="19">
                  <c:v>44.6853145030065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63.39014183086658</c:v>
                </c:pt>
                <c:pt idx="1">
                  <c:v>63.1710293959992</c:v>
                </c:pt>
                <c:pt idx="2">
                  <c:v>52.427228516450036</c:v>
                </c:pt>
                <c:pt idx="3">
                  <c:v>48.65707437512203</c:v>
                </c:pt>
                <c:pt idx="4">
                  <c:v>48.52605300927804</c:v>
                </c:pt>
                <c:pt idx="5">
                  <c:v>48.466183259614716</c:v>
                </c:pt>
                <c:pt idx="6">
                  <c:v>47.057861200869816</c:v>
                </c:pt>
                <c:pt idx="7">
                  <c:v>46.16806256748126</c:v>
                </c:pt>
                <c:pt idx="8">
                  <c:v>46.137134750765235</c:v>
                </c:pt>
                <c:pt idx="9">
                  <c:v>45.91952198935125</c:v>
                </c:pt>
                <c:pt idx="10">
                  <c:v>45.03435774576854</c:v>
                </c:pt>
                <c:pt idx="11">
                  <c:v>44.709463755888386</c:v>
                </c:pt>
                <c:pt idx="12">
                  <c:v>44.38351938015741</c:v>
                </c:pt>
                <c:pt idx="13">
                  <c:v>43.58794862934834</c:v>
                </c:pt>
                <c:pt idx="14">
                  <c:v>43.56956791430668</c:v>
                </c:pt>
                <c:pt idx="15">
                  <c:v>43.430009864307415</c:v>
                </c:pt>
                <c:pt idx="16">
                  <c:v>43.17906593819009</c:v>
                </c:pt>
                <c:pt idx="17">
                  <c:v>43.02565587889186</c:v>
                </c:pt>
                <c:pt idx="18">
                  <c:v>42.39446325625223</c:v>
                </c:pt>
                <c:pt idx="19">
                  <c:v>42.121561271366396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1b-211c-bf79-dbd93053f50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1b-211c-bf79-dbd93053f50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1b-211c-bf79-dbd93053f50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1b-211c-bf79-dbd93053f50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1b-211c-bf79-dbd93053f50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1b-211c-bf79-dbd93053f50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1b-211c-bf79-dbd93053f50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1b-211c-bf79-dbd93053f50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c1b-211c-bf79-dbd93053f50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c1b-211c-bf79-dbd93053f50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c1b-211c-bf79-dbd93053f50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c1b-211c-bf79-dbd93053f50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c1b-211c-bf79-dbd93053f50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c1b-211c-bf79-dbd93053f50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c1b-211c-bf79-dbd93053f50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c1b-211c-bf79-dbd93053f50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c1b-211c-bf79-dbd93053f50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c1b-211c-bf79-dbd93053f50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c1b-211c-bf79-dbd93053f50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c1b-211c-bf79-dbd93053f50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27.137650923753416</c:v>
                </c:pt>
                <c:pt idx="1">
                  <c:v>25.44075857904404</c:v>
                </c:pt>
                <c:pt idx="2">
                  <c:v>31.982145107544284</c:v>
                </c:pt>
                <c:pt idx="3">
                  <c:v>11.279330194217593</c:v>
                </c:pt>
                <c:pt idx="4">
                  <c:v>24.811470302094403</c:v>
                </c:pt>
                <c:pt idx="5">
                  <c:v>15.075377487963598</c:v>
                </c:pt>
                <c:pt idx="6">
                  <c:v>22.223817371642404</c:v>
                </c:pt>
                <c:pt idx="7">
                  <c:v>16.143369391603514</c:v>
                </c:pt>
                <c:pt idx="8">
                  <c:v>16.78305949981381</c:v>
                </c:pt>
                <c:pt idx="9">
                  <c:v>28.61280429300113</c:v>
                </c:pt>
                <c:pt idx="10">
                  <c:v>18.75300879425431</c:v>
                </c:pt>
                <c:pt idx="11">
                  <c:v>28.874470403964175</c:v>
                </c:pt>
                <c:pt idx="12">
                  <c:v>27.33951103090164</c:v>
                </c:pt>
                <c:pt idx="13">
                  <c:v>16.691522897877558</c:v>
                </c:pt>
                <c:pt idx="14">
                  <c:v>27.49206681969045</c:v>
                </c:pt>
                <c:pt idx="15">
                  <c:v>23.530348317986594</c:v>
                </c:pt>
                <c:pt idx="16">
                  <c:v>29.265782472260167</c:v>
                </c:pt>
                <c:pt idx="17">
                  <c:v>18.60819223252101</c:v>
                </c:pt>
                <c:pt idx="18">
                  <c:v>27.2982285663536</c:v>
                </c:pt>
                <c:pt idx="19">
                  <c:v>18.63359993039805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85.88948159585281</c:v>
                </c:pt>
                <c:pt idx="1">
                  <c:v>85.78152527721329</c:v>
                </c:pt>
                <c:pt idx="2">
                  <c:v>81.17528592812072</c:v>
                </c:pt>
                <c:pt idx="3">
                  <c:v>79.67799025152048</c:v>
                </c:pt>
                <c:pt idx="4">
                  <c:v>77.66299507643048</c:v>
                </c:pt>
                <c:pt idx="5">
                  <c:v>74.47306924156874</c:v>
                </c:pt>
                <c:pt idx="6">
                  <c:v>73.45120035135535</c:v>
                </c:pt>
                <c:pt idx="7">
                  <c:v>70.83426657035636</c:v>
                </c:pt>
                <c:pt idx="8">
                  <c:v>70.23586954864852</c:v>
                </c:pt>
                <c:pt idx="9">
                  <c:v>69.98924604541591</c:v>
                </c:pt>
                <c:pt idx="10">
                  <c:v>69.33313029791854</c:v>
                </c:pt>
                <c:pt idx="11">
                  <c:v>66.55725007749197</c:v>
                </c:pt>
                <c:pt idx="12">
                  <c:v>65.02386107975883</c:v>
                </c:pt>
                <c:pt idx="13">
                  <c:v>61.83862562670106</c:v>
                </c:pt>
                <c:pt idx="14">
                  <c:v>61.52985444867195</c:v>
                </c:pt>
                <c:pt idx="15">
                  <c:v>61.274764244428376</c:v>
                </c:pt>
                <c:pt idx="16">
                  <c:v>58.75153709028893</c:v>
                </c:pt>
                <c:pt idx="17">
                  <c:v>58.70594000020831</c:v>
                </c:pt>
                <c:pt idx="18">
                  <c:v>58.14371942444563</c:v>
                </c:pt>
                <c:pt idx="19">
                  <c:v>58.07524428759766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65-9457-d044-a382e54efdf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b65-9457-d044-a382e54efdf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65-9457-d044-a382e54efdf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b65-9457-d044-a382e54efdf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65-9457-d044-a382e54efdf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b65-9457-d044-a382e54efdf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b65-9457-d044-a382e54efdf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b65-9457-d044-a382e54efdf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65-9457-d044-a382e54efdf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b65-9457-d044-a382e54efdf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b65-9457-d044-a382e54efdf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b65-9457-d044-a382e54efdf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b65-9457-d044-a382e54efdf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b65-9457-d044-a382e54efdf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b65-9457-d044-a382e54efdf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b65-9457-d044-a382e54efdf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b65-9457-d044-a382e54efdf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b65-9457-d044-a382e54efdf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b65-9457-d044-a382e54efdf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b65-9457-d044-a382e54efdf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54.53361185171914</c:v>
                </c:pt>
                <c:pt idx="1">
                  <c:v>51.68852018649911</c:v>
                </c:pt>
                <c:pt idx="2">
                  <c:v>42.19892481334192</c:v>
                </c:pt>
                <c:pt idx="3">
                  <c:v>37.88267248592554</c:v>
                </c:pt>
                <c:pt idx="4">
                  <c:v>47.21538715763238</c:v>
                </c:pt>
                <c:pt idx="5">
                  <c:v>62.179383273585216</c:v>
                </c:pt>
                <c:pt idx="6">
                  <c:v>36.10040266081185</c:v>
                </c:pt>
                <c:pt idx="7">
                  <c:v>45.34943376885699</c:v>
                </c:pt>
                <c:pt idx="8">
                  <c:v>44.0789920495435</c:v>
                </c:pt>
                <c:pt idx="9">
                  <c:v>57.706257957970145</c:v>
                </c:pt>
                <c:pt idx="10">
                  <c:v>48.28000681375722</c:v>
                </c:pt>
                <c:pt idx="11">
                  <c:v>51.8385024470984</c:v>
                </c:pt>
                <c:pt idx="12">
                  <c:v>53.96008846125272</c:v>
                </c:pt>
                <c:pt idx="13">
                  <c:v>47.52313745702092</c:v>
                </c:pt>
                <c:pt idx="14">
                  <c:v>56.78874764915045</c:v>
                </c:pt>
                <c:pt idx="15">
                  <c:v>54.60027203746272</c:v>
                </c:pt>
                <c:pt idx="16">
                  <c:v>46.88663834554538</c:v>
                </c:pt>
                <c:pt idx="17">
                  <c:v>69.45480282481343</c:v>
                </c:pt>
                <c:pt idx="18">
                  <c:v>67.55419746070272</c:v>
                </c:pt>
                <c:pt idx="19">
                  <c:v>65.33695645029587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85.88948159585281</c:v>
                </c:pt>
                <c:pt idx="1">
                  <c:v>85.78152527721329</c:v>
                </c:pt>
                <c:pt idx="2">
                  <c:v>81.17528592812072</c:v>
                </c:pt>
                <c:pt idx="3">
                  <c:v>79.67799025152048</c:v>
                </c:pt>
                <c:pt idx="4">
                  <c:v>77.66299507643048</c:v>
                </c:pt>
                <c:pt idx="5">
                  <c:v>74.47306924156874</c:v>
                </c:pt>
                <c:pt idx="6">
                  <c:v>73.45120035135535</c:v>
                </c:pt>
                <c:pt idx="7">
                  <c:v>70.83426657035636</c:v>
                </c:pt>
                <c:pt idx="8">
                  <c:v>70.23586954864852</c:v>
                </c:pt>
                <c:pt idx="9">
                  <c:v>69.98924604541591</c:v>
                </c:pt>
                <c:pt idx="10">
                  <c:v>69.33313029791854</c:v>
                </c:pt>
                <c:pt idx="11">
                  <c:v>66.55725007749197</c:v>
                </c:pt>
                <c:pt idx="12">
                  <c:v>65.02386107975883</c:v>
                </c:pt>
                <c:pt idx="13">
                  <c:v>61.83862562670106</c:v>
                </c:pt>
                <c:pt idx="14">
                  <c:v>61.52985444867195</c:v>
                </c:pt>
                <c:pt idx="15">
                  <c:v>61.274764244428376</c:v>
                </c:pt>
                <c:pt idx="16">
                  <c:v>58.75153709028893</c:v>
                </c:pt>
                <c:pt idx="17">
                  <c:v>58.70594000020831</c:v>
                </c:pt>
                <c:pt idx="18">
                  <c:v>58.14371942444563</c:v>
                </c:pt>
                <c:pt idx="19">
                  <c:v>58.07524428759766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21-2861-2700-4cf62c33b31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121-2861-2700-4cf62c33b31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121-2861-2700-4cf62c33b31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121-2861-2700-4cf62c33b31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121-2861-2700-4cf62c33b31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121-2861-2700-4cf62c33b31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121-2861-2700-4cf62c33b31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121-2861-2700-4cf62c33b31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21-2861-2700-4cf62c33b31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121-2861-2700-4cf62c33b31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121-2861-2700-4cf62c33b31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121-2861-2700-4cf62c33b31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121-2861-2700-4cf62c33b31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121-2861-2700-4cf62c33b31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121-2861-2700-4cf62c33b31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121-2861-2700-4cf62c33b31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121-2861-2700-4cf62c33b31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121-2861-2700-4cf62c33b31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121-2861-2700-4cf62c33b31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121-2861-2700-4cf62c33b31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61.58598642085859</c:v>
                </c:pt>
                <c:pt idx="1">
                  <c:v>40.952398636979595</c:v>
                </c:pt>
                <c:pt idx="2">
                  <c:v>54.509756454624956</c:v>
                </c:pt>
                <c:pt idx="3">
                  <c:v>47.56219312945994</c:v>
                </c:pt>
                <c:pt idx="4">
                  <c:v>40.54771552366832</c:v>
                </c:pt>
                <c:pt idx="5">
                  <c:v>44.325694912617955</c:v>
                </c:pt>
                <c:pt idx="6">
                  <c:v>50.484566935494755</c:v>
                </c:pt>
                <c:pt idx="7">
                  <c:v>49.68235135155062</c:v>
                </c:pt>
                <c:pt idx="8">
                  <c:v>47.04355728425587</c:v>
                </c:pt>
                <c:pt idx="9">
                  <c:v>53.014184344635154</c:v>
                </c:pt>
                <c:pt idx="10">
                  <c:v>53.79761003745313</c:v>
                </c:pt>
                <c:pt idx="11">
                  <c:v>44.871270531111804</c:v>
                </c:pt>
                <c:pt idx="12">
                  <c:v>53.71396597253771</c:v>
                </c:pt>
                <c:pt idx="13">
                  <c:v>53.551956280050184</c:v>
                </c:pt>
                <c:pt idx="14">
                  <c:v>44.1424033787765</c:v>
                </c:pt>
                <c:pt idx="15">
                  <c:v>53.076601375826954</c:v>
                </c:pt>
                <c:pt idx="16">
                  <c:v>36.95215709229569</c:v>
                </c:pt>
                <c:pt idx="17">
                  <c:v>51.44085379239725</c:v>
                </c:pt>
                <c:pt idx="18">
                  <c:v>51.30369617224124</c:v>
                </c:pt>
                <c:pt idx="19">
                  <c:v>57.299656805626526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85.88948159585281</c:v>
                </c:pt>
                <c:pt idx="1">
                  <c:v>85.78152527721329</c:v>
                </c:pt>
                <c:pt idx="2">
                  <c:v>81.17528592812072</c:v>
                </c:pt>
                <c:pt idx="3">
                  <c:v>79.67799025152048</c:v>
                </c:pt>
                <c:pt idx="4">
                  <c:v>77.66299507643048</c:v>
                </c:pt>
                <c:pt idx="5">
                  <c:v>74.47306924156874</c:v>
                </c:pt>
                <c:pt idx="6">
                  <c:v>73.45120035135535</c:v>
                </c:pt>
                <c:pt idx="7">
                  <c:v>70.83426657035636</c:v>
                </c:pt>
                <c:pt idx="8">
                  <c:v>70.23586954864852</c:v>
                </c:pt>
                <c:pt idx="9">
                  <c:v>69.98924604541591</c:v>
                </c:pt>
                <c:pt idx="10">
                  <c:v>69.33313029791854</c:v>
                </c:pt>
                <c:pt idx="11">
                  <c:v>66.55725007749197</c:v>
                </c:pt>
                <c:pt idx="12">
                  <c:v>65.02386107975883</c:v>
                </c:pt>
                <c:pt idx="13">
                  <c:v>61.83862562670106</c:v>
                </c:pt>
                <c:pt idx="14">
                  <c:v>61.52985444867195</c:v>
                </c:pt>
                <c:pt idx="15">
                  <c:v>61.274764244428376</c:v>
                </c:pt>
                <c:pt idx="16">
                  <c:v>58.75153709028893</c:v>
                </c:pt>
                <c:pt idx="17">
                  <c:v>58.70594000020831</c:v>
                </c:pt>
                <c:pt idx="18">
                  <c:v>58.14371942444563</c:v>
                </c:pt>
                <c:pt idx="19">
                  <c:v>58.07524428759766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89-5ad0-cae9-1805451d882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89-5ad0-cae9-1805451d882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89-5ad0-cae9-1805451d882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89-5ad0-cae9-1805451d882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89-5ad0-cae9-1805451d882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89-5ad0-cae9-1805451d882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89-5ad0-cae9-1805451d882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589-5ad0-cae9-1805451d882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89-5ad0-cae9-1805451d882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589-5ad0-cae9-1805451d882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89-5ad0-cae9-1805451d882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589-5ad0-cae9-1805451d882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89-5ad0-cae9-1805451d882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589-5ad0-cae9-1805451d882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589-5ad0-cae9-1805451d882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589-5ad0-cae9-1805451d882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589-5ad0-cae9-1805451d882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589-5ad0-cae9-1805451d882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589-5ad0-cae9-1805451d882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589-5ad0-cae9-1805451d882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53.65239665274208</c:v>
                </c:pt>
                <c:pt idx="1">
                  <c:v>53.15292867436019</c:v>
                </c:pt>
                <c:pt idx="2">
                  <c:v>47.82137396640193</c:v>
                </c:pt>
                <c:pt idx="3">
                  <c:v>44.66735225536434</c:v>
                </c:pt>
                <c:pt idx="4">
                  <c:v>41.648992555963304</c:v>
                </c:pt>
                <c:pt idx="5">
                  <c:v>46.65761784498709</c:v>
                </c:pt>
                <c:pt idx="6">
                  <c:v>48.85687043042578</c:v>
                </c:pt>
                <c:pt idx="7">
                  <c:v>55.84200377088403</c:v>
                </c:pt>
                <c:pt idx="8">
                  <c:v>44.72936142912033</c:v>
                </c:pt>
                <c:pt idx="9">
                  <c:v>57.27402461720371</c:v>
                </c:pt>
                <c:pt idx="10">
                  <c:v>53.21309495250787</c:v>
                </c:pt>
                <c:pt idx="11">
                  <c:v>48.560662131168286</c:v>
                </c:pt>
                <c:pt idx="12">
                  <c:v>51.53994241972875</c:v>
                </c:pt>
                <c:pt idx="13">
                  <c:v>42.906783848216</c:v>
                </c:pt>
                <c:pt idx="14">
                  <c:v>39.51914751574831</c:v>
                </c:pt>
                <c:pt idx="15">
                  <c:v>46.278983477506785</c:v>
                </c:pt>
                <c:pt idx="16">
                  <c:v>40.71320332130131</c:v>
                </c:pt>
                <c:pt idx="17">
                  <c:v>49.083738961240684</c:v>
                </c:pt>
                <c:pt idx="18">
                  <c:v>42.579151303331734</c:v>
                </c:pt>
                <c:pt idx="19">
                  <c:v>44.80716359429179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85.88948159585281</c:v>
                </c:pt>
                <c:pt idx="1">
                  <c:v>85.78152527721329</c:v>
                </c:pt>
                <c:pt idx="2">
                  <c:v>81.17528592812072</c:v>
                </c:pt>
                <c:pt idx="3">
                  <c:v>79.67799025152048</c:v>
                </c:pt>
                <c:pt idx="4">
                  <c:v>77.66299507643048</c:v>
                </c:pt>
                <c:pt idx="5">
                  <c:v>74.47306924156874</c:v>
                </c:pt>
                <c:pt idx="6">
                  <c:v>73.45120035135535</c:v>
                </c:pt>
                <c:pt idx="7">
                  <c:v>70.83426657035636</c:v>
                </c:pt>
                <c:pt idx="8">
                  <c:v>70.23586954864852</c:v>
                </c:pt>
                <c:pt idx="9">
                  <c:v>69.98924604541591</c:v>
                </c:pt>
                <c:pt idx="10">
                  <c:v>69.33313029791854</c:v>
                </c:pt>
                <c:pt idx="11">
                  <c:v>66.55725007749197</c:v>
                </c:pt>
                <c:pt idx="12">
                  <c:v>65.02386107975883</c:v>
                </c:pt>
                <c:pt idx="13">
                  <c:v>61.83862562670106</c:v>
                </c:pt>
                <c:pt idx="14">
                  <c:v>61.52985444867195</c:v>
                </c:pt>
                <c:pt idx="15">
                  <c:v>61.274764244428376</c:v>
                </c:pt>
                <c:pt idx="16">
                  <c:v>58.75153709028893</c:v>
                </c:pt>
                <c:pt idx="17">
                  <c:v>58.70594000020831</c:v>
                </c:pt>
                <c:pt idx="18">
                  <c:v>58.14371942444563</c:v>
                </c:pt>
                <c:pt idx="19">
                  <c:v>58.07524428759766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75-813d-2fff-6bb95853f56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75-813d-2fff-6bb95853f56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75-813d-2fff-6bb95853f56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75-813d-2fff-6bb95853f56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75-813d-2fff-6bb95853f56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e75-813d-2fff-6bb95853f56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e75-813d-2fff-6bb95853f56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e75-813d-2fff-6bb95853f56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e75-813d-2fff-6bb95853f56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e75-813d-2fff-6bb95853f56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e75-813d-2fff-6bb95853f56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e75-813d-2fff-6bb95853f56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e75-813d-2fff-6bb95853f56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e75-813d-2fff-6bb95853f56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e75-813d-2fff-6bb95853f56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e75-813d-2fff-6bb95853f56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e75-813d-2fff-6bb95853f56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e75-813d-2fff-6bb95853f56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e75-813d-2fff-6bb95853f56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e75-813d-2fff-6bb95853f56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26.82615939158075</c:v>
                </c:pt>
                <c:pt idx="1">
                  <c:v>3.2846532479711117</c:v>
                </c:pt>
                <c:pt idx="2">
                  <c:v>12.728260162223673</c:v>
                </c:pt>
                <c:pt idx="3">
                  <c:v>10.28301232596977</c:v>
                </c:pt>
                <c:pt idx="4">
                  <c:v>5.93283066979935</c:v>
                </c:pt>
                <c:pt idx="5">
                  <c:v>5.654902564292652</c:v>
                </c:pt>
                <c:pt idx="6">
                  <c:v>2.461960707851543</c:v>
                </c:pt>
                <c:pt idx="7">
                  <c:v>30.85427235534954</c:v>
                </c:pt>
                <c:pt idx="8">
                  <c:v>3.147857627292114</c:v>
                </c:pt>
                <c:pt idx="9">
                  <c:v>35.46806475393364</c:v>
                </c:pt>
                <c:pt idx="10">
                  <c:v>4.566903246351578</c:v>
                </c:pt>
                <c:pt idx="11">
                  <c:v>4.500829350376969</c:v>
                </c:pt>
                <c:pt idx="12">
                  <c:v>4.966238475379724</c:v>
                </c:pt>
                <c:pt idx="13">
                  <c:v>7.918089005430638</c:v>
                </c:pt>
                <c:pt idx="14">
                  <c:v>4.210630501117287</c:v>
                </c:pt>
                <c:pt idx="15">
                  <c:v>25.593881279628807</c:v>
                </c:pt>
                <c:pt idx="16">
                  <c:v>16.55025684562661</c:v>
                </c:pt>
                <c:pt idx="17">
                  <c:v>8.526513532601049</c:v>
                </c:pt>
                <c:pt idx="18">
                  <c:v>9.07464885917693</c:v>
                </c:pt>
                <c:pt idx="19">
                  <c:v>7.891432119260593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85.88948159585281</c:v>
                </c:pt>
                <c:pt idx="1">
                  <c:v>85.78152527721329</c:v>
                </c:pt>
                <c:pt idx="2">
                  <c:v>81.17528592812072</c:v>
                </c:pt>
                <c:pt idx="3">
                  <c:v>79.67799025152048</c:v>
                </c:pt>
                <c:pt idx="4">
                  <c:v>77.66299507643048</c:v>
                </c:pt>
                <c:pt idx="5">
                  <c:v>74.47306924156874</c:v>
                </c:pt>
                <c:pt idx="6">
                  <c:v>73.45120035135535</c:v>
                </c:pt>
                <c:pt idx="7">
                  <c:v>70.83426657035636</c:v>
                </c:pt>
                <c:pt idx="8">
                  <c:v>70.23586954864852</c:v>
                </c:pt>
                <c:pt idx="9">
                  <c:v>69.98924604541591</c:v>
                </c:pt>
                <c:pt idx="10">
                  <c:v>69.33313029791854</c:v>
                </c:pt>
                <c:pt idx="11">
                  <c:v>66.55725007749197</c:v>
                </c:pt>
                <c:pt idx="12">
                  <c:v>65.02386107975883</c:v>
                </c:pt>
                <c:pt idx="13">
                  <c:v>61.83862562670106</c:v>
                </c:pt>
                <c:pt idx="14">
                  <c:v>61.52985444867195</c:v>
                </c:pt>
                <c:pt idx="15">
                  <c:v>61.274764244428376</c:v>
                </c:pt>
                <c:pt idx="16">
                  <c:v>58.75153709028893</c:v>
                </c:pt>
                <c:pt idx="17">
                  <c:v>58.70594000020831</c:v>
                </c:pt>
                <c:pt idx="18">
                  <c:v>58.14371942444563</c:v>
                </c:pt>
                <c:pt idx="19">
                  <c:v>58.07524428759766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75-6d19-06c9-6d6aa3d3c0a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275-6d19-06c9-6d6aa3d3c0a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75-6d19-06c9-6d6aa3d3c0a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75-6d19-06c9-6d6aa3d3c0a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275-6d19-06c9-6d6aa3d3c0a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275-6d19-06c9-6d6aa3d3c0a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275-6d19-06c9-6d6aa3d3c0a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275-6d19-06c9-6d6aa3d3c0a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275-6d19-06c9-6d6aa3d3c0a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275-6d19-06c9-6d6aa3d3c0a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275-6d19-06c9-6d6aa3d3c0a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275-6d19-06c9-6d6aa3d3c0a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275-6d19-06c9-6d6aa3d3c0a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275-6d19-06c9-6d6aa3d3c0a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275-6d19-06c9-6d6aa3d3c0a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275-6d19-06c9-6d6aa3d3c0a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275-6d19-06c9-6d6aa3d3c0a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275-6d19-06c9-6d6aa3d3c0a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275-6d19-06c9-6d6aa3d3c0a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275-6d19-06c9-6d6aa3d3c0a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59.692535634843054</c:v>
                </c:pt>
                <c:pt idx="1">
                  <c:v>43.8341156714988</c:v>
                </c:pt>
                <c:pt idx="2">
                  <c:v>34.715206609720966</c:v>
                </c:pt>
                <c:pt idx="3">
                  <c:v>48.43316122982271</c:v>
                </c:pt>
                <c:pt idx="4">
                  <c:v>40.1270394821436</c:v>
                </c:pt>
                <c:pt idx="5">
                  <c:v>31.09746226447097</c:v>
                </c:pt>
                <c:pt idx="6">
                  <c:v>48.42324494125772</c:v>
                </c:pt>
                <c:pt idx="7">
                  <c:v>46.6476804146908</c:v>
                </c:pt>
                <c:pt idx="8">
                  <c:v>53.436156771163766</c:v>
                </c:pt>
                <c:pt idx="9">
                  <c:v>45.03407932210008</c:v>
                </c:pt>
                <c:pt idx="10">
                  <c:v>31.130524676492936</c:v>
                </c:pt>
                <c:pt idx="11">
                  <c:v>62.51012341058069</c:v>
                </c:pt>
                <c:pt idx="12">
                  <c:v>61.998450350944296</c:v>
                </c:pt>
                <c:pt idx="13">
                  <c:v>46.23022962953005</c:v>
                </c:pt>
                <c:pt idx="14">
                  <c:v>41.61196336459661</c:v>
                </c:pt>
                <c:pt idx="15">
                  <c:v>40.62684999387305</c:v>
                </c:pt>
                <c:pt idx="16">
                  <c:v>34.770645717376624</c:v>
                </c:pt>
                <c:pt idx="17">
                  <c:v>39.48040499462012</c:v>
                </c:pt>
                <c:pt idx="18">
                  <c:v>45.797185507704754</c:v>
                </c:pt>
                <c:pt idx="19">
                  <c:v>46.12257078995467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85.88948159585281</c:v>
                </c:pt>
                <c:pt idx="1">
                  <c:v>85.78152527721329</c:v>
                </c:pt>
                <c:pt idx="2">
                  <c:v>81.17528592812072</c:v>
                </c:pt>
                <c:pt idx="3">
                  <c:v>79.67799025152048</c:v>
                </c:pt>
                <c:pt idx="4">
                  <c:v>77.66299507643048</c:v>
                </c:pt>
                <c:pt idx="5">
                  <c:v>74.47306924156874</c:v>
                </c:pt>
                <c:pt idx="6">
                  <c:v>73.45120035135535</c:v>
                </c:pt>
                <c:pt idx="7">
                  <c:v>70.83426657035636</c:v>
                </c:pt>
                <c:pt idx="8">
                  <c:v>70.23586954864852</c:v>
                </c:pt>
                <c:pt idx="9">
                  <c:v>69.98924604541591</c:v>
                </c:pt>
                <c:pt idx="10">
                  <c:v>69.33313029791854</c:v>
                </c:pt>
                <c:pt idx="11">
                  <c:v>66.55725007749197</c:v>
                </c:pt>
                <c:pt idx="12">
                  <c:v>65.02386107975883</c:v>
                </c:pt>
                <c:pt idx="13">
                  <c:v>61.83862562670106</c:v>
                </c:pt>
                <c:pt idx="14">
                  <c:v>61.52985444867195</c:v>
                </c:pt>
                <c:pt idx="15">
                  <c:v>61.274764244428376</c:v>
                </c:pt>
                <c:pt idx="16">
                  <c:v>58.75153709028893</c:v>
                </c:pt>
                <c:pt idx="17">
                  <c:v>58.70594000020831</c:v>
                </c:pt>
                <c:pt idx="18">
                  <c:v>58.14371942444563</c:v>
                </c:pt>
                <c:pt idx="19">
                  <c:v>58.07524428759766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c3-e0b0-2a7a-8a2577157f9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c3-e0b0-2a7a-8a2577157f9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c3-e0b0-2a7a-8a2577157f9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c3-e0b0-2a7a-8a2577157f9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c3-e0b0-2a7a-8a2577157f9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3c3-e0b0-2a7a-8a2577157f9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c3-e0b0-2a7a-8a2577157f9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3c3-e0b0-2a7a-8a2577157f9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c3-e0b0-2a7a-8a2577157f9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3c3-e0b0-2a7a-8a2577157f9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c3-e0b0-2a7a-8a2577157f9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3c3-e0b0-2a7a-8a2577157f9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3c3-e0b0-2a7a-8a2577157f9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3c3-e0b0-2a7a-8a2577157f9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c3-e0b0-2a7a-8a2577157f9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3c3-e0b0-2a7a-8a2577157f9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3c3-e0b0-2a7a-8a2577157f9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3c3-e0b0-2a7a-8a2577157f9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3c3-e0b0-2a7a-8a2577157f9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3c3-e0b0-2a7a-8a2577157f9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42.708536137306716</c:v>
                </c:pt>
                <c:pt idx="1">
                  <c:v>39.36425221808733</c:v>
                </c:pt>
                <c:pt idx="2">
                  <c:v>38.436820606622746</c:v>
                </c:pt>
                <c:pt idx="3">
                  <c:v>49.34036320602566</c:v>
                </c:pt>
                <c:pt idx="4">
                  <c:v>67.44607608239625</c:v>
                </c:pt>
                <c:pt idx="5">
                  <c:v>30.670451704612763</c:v>
                </c:pt>
                <c:pt idx="6">
                  <c:v>44.095219795672406</c:v>
                </c:pt>
                <c:pt idx="7">
                  <c:v>43.647757066560516</c:v>
                </c:pt>
                <c:pt idx="8">
                  <c:v>51.18405939821974</c:v>
                </c:pt>
                <c:pt idx="9">
                  <c:v>46.46046675423578</c:v>
                </c:pt>
                <c:pt idx="10">
                  <c:v>42.428546136640804</c:v>
                </c:pt>
                <c:pt idx="11">
                  <c:v>43.95164400053023</c:v>
                </c:pt>
                <c:pt idx="12">
                  <c:v>63.83691511281128</c:v>
                </c:pt>
                <c:pt idx="13">
                  <c:v>21.31416910233546</c:v>
                </c:pt>
                <c:pt idx="14">
                  <c:v>29.671276592296856</c:v>
                </c:pt>
                <c:pt idx="15">
                  <c:v>63.76205003565042</c:v>
                </c:pt>
                <c:pt idx="16">
                  <c:v>17.93233156184366</c:v>
                </c:pt>
                <c:pt idx="17">
                  <c:v>40.967596637747114</c:v>
                </c:pt>
                <c:pt idx="18">
                  <c:v>36.041214163056665</c:v>
                </c:pt>
                <c:pt idx="19">
                  <c:v>27.307918087175963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85.88948159585281</c:v>
                </c:pt>
                <c:pt idx="1">
                  <c:v>85.78152527721329</c:v>
                </c:pt>
                <c:pt idx="2">
                  <c:v>81.17528592812072</c:v>
                </c:pt>
                <c:pt idx="3">
                  <c:v>79.67799025152048</c:v>
                </c:pt>
                <c:pt idx="4">
                  <c:v>77.66299507643048</c:v>
                </c:pt>
                <c:pt idx="5">
                  <c:v>74.47306924156874</c:v>
                </c:pt>
                <c:pt idx="6">
                  <c:v>73.45120035135535</c:v>
                </c:pt>
                <c:pt idx="7">
                  <c:v>70.83426657035636</c:v>
                </c:pt>
                <c:pt idx="8">
                  <c:v>70.23586954864852</c:v>
                </c:pt>
                <c:pt idx="9">
                  <c:v>69.98924604541591</c:v>
                </c:pt>
                <c:pt idx="10">
                  <c:v>69.33313029791854</c:v>
                </c:pt>
                <c:pt idx="11">
                  <c:v>66.55725007749197</c:v>
                </c:pt>
                <c:pt idx="12">
                  <c:v>65.02386107975883</c:v>
                </c:pt>
                <c:pt idx="13">
                  <c:v>61.83862562670106</c:v>
                </c:pt>
                <c:pt idx="14">
                  <c:v>61.52985444867195</c:v>
                </c:pt>
                <c:pt idx="15">
                  <c:v>61.274764244428376</c:v>
                </c:pt>
                <c:pt idx="16">
                  <c:v>58.75153709028893</c:v>
                </c:pt>
                <c:pt idx="17">
                  <c:v>58.70594000020831</c:v>
                </c:pt>
                <c:pt idx="18">
                  <c:v>58.14371942444563</c:v>
                </c:pt>
                <c:pt idx="19">
                  <c:v>58.07524428759766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f9-3988-4819-95081d070be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f9-3988-4819-95081d070be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f9-3988-4819-95081d070be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f9-3988-4819-95081d070be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f9-3988-4819-95081d070be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7f9-3988-4819-95081d070be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f9-3988-4819-95081d070be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7f9-3988-4819-95081d070be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7f9-3988-4819-95081d070be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7f9-3988-4819-95081d070be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7f9-3988-4819-95081d070be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7f9-3988-4819-95081d070be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7f9-3988-4819-95081d070be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7f9-3988-4819-95081d070be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7f9-3988-4819-95081d070be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7f9-3988-4819-95081d070be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7f9-3988-4819-95081d070be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7f9-3988-4819-95081d070be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7f9-3988-4819-95081d070be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7f9-3988-4819-95081d070be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32.40275552763816</c:v>
                </c:pt>
                <c:pt idx="1">
                  <c:v>28.42480011918909</c:v>
                </c:pt>
                <c:pt idx="2">
                  <c:v>36.95199231705109</c:v>
                </c:pt>
                <c:pt idx="3">
                  <c:v>35.23172851487962</c:v>
                </c:pt>
                <c:pt idx="4">
                  <c:v>33.724192282149836</c:v>
                </c:pt>
                <c:pt idx="5">
                  <c:v>18.22525402863029</c:v>
                </c:pt>
                <c:pt idx="6">
                  <c:v>33.112148125034444</c:v>
                </c:pt>
                <c:pt idx="7">
                  <c:v>36.27676168442641</c:v>
                </c:pt>
                <c:pt idx="8">
                  <c:v>38.52537889451216</c:v>
                </c:pt>
                <c:pt idx="9">
                  <c:v>16.03493662072684</c:v>
                </c:pt>
                <c:pt idx="10">
                  <c:v>47.057861200869816</c:v>
                </c:pt>
                <c:pt idx="11">
                  <c:v>31.387985390237205</c:v>
                </c:pt>
                <c:pt idx="12">
                  <c:v>43.17906593819009</c:v>
                </c:pt>
                <c:pt idx="13">
                  <c:v>40.30880919950405</c:v>
                </c:pt>
                <c:pt idx="14">
                  <c:v>40.046056678564355</c:v>
                </c:pt>
                <c:pt idx="15">
                  <c:v>35.77103616535629</c:v>
                </c:pt>
                <c:pt idx="16">
                  <c:v>28.396622628326966</c:v>
                </c:pt>
                <c:pt idx="17">
                  <c:v>36.4986822845031</c:v>
                </c:pt>
                <c:pt idx="18">
                  <c:v>39.232255124037145</c:v>
                </c:pt>
                <c:pt idx="19">
                  <c:v>63.1710293959992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85.88948159585281</c:v>
                </c:pt>
                <c:pt idx="1">
                  <c:v>85.78152527721329</c:v>
                </c:pt>
                <c:pt idx="2">
                  <c:v>81.17528592812072</c:v>
                </c:pt>
                <c:pt idx="3">
                  <c:v>79.67799025152048</c:v>
                </c:pt>
                <c:pt idx="4">
                  <c:v>77.66299507643048</c:v>
                </c:pt>
                <c:pt idx="5">
                  <c:v>74.47306924156874</c:v>
                </c:pt>
                <c:pt idx="6">
                  <c:v>73.45120035135535</c:v>
                </c:pt>
                <c:pt idx="7">
                  <c:v>70.83426657035636</c:v>
                </c:pt>
                <c:pt idx="8">
                  <c:v>70.23586954864852</c:v>
                </c:pt>
                <c:pt idx="9">
                  <c:v>69.98924604541591</c:v>
                </c:pt>
                <c:pt idx="10">
                  <c:v>69.33313029791854</c:v>
                </c:pt>
                <c:pt idx="11">
                  <c:v>66.55725007749197</c:v>
                </c:pt>
                <c:pt idx="12">
                  <c:v>65.02386107975883</c:v>
                </c:pt>
                <c:pt idx="13">
                  <c:v>61.83862562670106</c:v>
                </c:pt>
                <c:pt idx="14">
                  <c:v>61.52985444867195</c:v>
                </c:pt>
                <c:pt idx="15">
                  <c:v>61.274764244428376</c:v>
                </c:pt>
                <c:pt idx="16">
                  <c:v>58.75153709028893</c:v>
                </c:pt>
                <c:pt idx="17">
                  <c:v>58.70594000020831</c:v>
                </c:pt>
                <c:pt idx="18">
                  <c:v>58.14371942444563</c:v>
                </c:pt>
                <c:pt idx="19">
                  <c:v>58.07524428759766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2021-10-23T18:25:33Z</dcterms:created>
  <dcterms:modified xsi:type="dcterms:W3CDTF">2021-10-23T18:25:33Z</dcterms:modified>
</cp:coreProperties>
</file>