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277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278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279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charts/chart280.xml" ContentType="application/vnd.openxmlformats-officedocument.drawingml.chart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charts/chart281.xml" ContentType="application/vnd.openxmlformats-officedocument.drawingml.chart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charts/chart282.xml" ContentType="application/vnd.openxmlformats-officedocument.drawingml.chart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charts/chart283.xml" ContentType="application/vnd.openxmlformats-officedocument.drawingml.chart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charts/chart284.xml" ContentType="application/vnd.openxmlformats-officedocument.drawingml.chart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charts/chart285.xml" ContentType="application/vnd.openxmlformats-officedocument.drawingml.chart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charts/chart286.xml" ContentType="application/vnd.openxmlformats-officedocument.drawingml.chart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charts/chart287.xml" ContentType="application/vnd.openxmlformats-officedocument.drawingml.chart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charts/chart288.xml" ContentType="application/vnd.openxmlformats-officedocument.drawingml.chart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charts/chart289.xml" ContentType="application/vnd.openxmlformats-officedocument.drawingml.chart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charts/chart290.xml" ContentType="application/vnd.openxmlformats-officedocument.drawingml.chart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charts/chart291.xml" ContentType="application/vnd.openxmlformats-officedocument.drawingml.chart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charts/chart292.xml" ContentType="application/vnd.openxmlformats-officedocument.drawingml.chart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charts/chart293.xml" ContentType="application/vnd.openxmlformats-officedocument.drawingml.chart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charts/chart294.xml" ContentType="application/vnd.openxmlformats-officedocument.drawingml.chart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charts/chart295.xml" ContentType="application/vnd.openxmlformats-officedocument.drawingml.chart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charts/chart296.xml" ContentType="application/vnd.openxmlformats-officedocument.drawingml.chart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charts/chart297.xml" ContentType="application/vnd.openxmlformats-officedocument.drawingml.chart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charts/chart298.xml" ContentType="application/vnd.openxmlformats-officedocument.drawingml.chart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charts/chart299.xml" ContentType="application/vnd.openxmlformats-officedocument.drawingml.chart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charts/chart300.xml" ContentType="application/vnd.openxmlformats-officedocument.drawingml.chart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charts/chart301.xml" ContentType="application/vnd.openxmlformats-officedocument.drawingml.chart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charts/chart302.xml" ContentType="application/vnd.openxmlformats-officedocument.drawingml.chart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charts/chart303.xml" ContentType="application/vnd.openxmlformats-officedocument.drawingml.chart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charts/chart304.xml" ContentType="application/vnd.openxmlformats-officedocument.drawingml.chart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charts/chart305.xml" ContentType="application/vnd.openxmlformats-officedocument.drawingml.chart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charts/chart306.xml" ContentType="application/vnd.openxmlformats-officedocument.drawingml.chart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charts/chart307.xml" ContentType="application/vnd.openxmlformats-officedocument.drawingml.chart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charts/chart308.xml" ContentType="application/vnd.openxmlformats-officedocument.drawingml.chart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charts/chart309.xml" ContentType="application/vnd.openxmlformats-officedocument.drawingml.chart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charts/chart310.xml" ContentType="application/vnd.openxmlformats-officedocument.drawingml.chart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charts/chart311.xml" ContentType="application/vnd.openxmlformats-officedocument.drawingml.chart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charts/chart312.xml" ContentType="application/vnd.openxmlformats-officedocument.drawingml.chart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charts/chart313.xml" ContentType="application/vnd.openxmlformats-officedocument.drawingml.chart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charts/chart314.xml" ContentType="application/vnd.openxmlformats-officedocument.drawingml.chart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charts/chart315.xml" ContentType="application/vnd.openxmlformats-officedocument.drawingml.chart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charts/chart316.xml" ContentType="application/vnd.openxmlformats-officedocument.drawingml.chart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charts/chart317.xml" ContentType="application/vnd.openxmlformats-officedocument.drawingml.chart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charts/chart318.xml" ContentType="application/vnd.openxmlformats-officedocument.drawingml.chart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charts/chart319.xml" ContentType="application/vnd.openxmlformats-officedocument.drawingml.chart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charts/chart320.xml" ContentType="application/vnd.openxmlformats-officedocument.drawingml.chart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charts/chart321.xml" ContentType="application/vnd.openxmlformats-officedocument.drawingml.chart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charts/chart322.xml" ContentType="application/vnd.openxmlformats-officedocument.drawingml.chart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charts/chart323.xml" ContentType="application/vnd.openxmlformats-officedocument.drawingml.chart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charts/chart324.xml" ContentType="application/vnd.openxmlformats-officedocument.drawingml.chart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charts/chart325.xml" ContentType="application/vnd.openxmlformats-officedocument.drawingml.chart+xml"/>
  <Override PartName="/ppt/slideMasters/slideMaster51.xml" ContentType="application/vnd.openxmlformats-officedocument.presentationml.slideMaster+xml"/>
  <Override PartName="/ppt/slides/slide51.xml" ContentType="application/vnd.openxmlformats-officedocument.presentationml.slide+xml"/>
  <Override PartName="/ppt/charts/chart326.xml" ContentType="application/vnd.openxmlformats-officedocument.drawingml.chart+xml"/>
  <Override PartName="/ppt/slideMasters/slideMaster52.xml" ContentType="application/vnd.openxmlformats-officedocument.presentationml.slideMaster+xml"/>
  <Override PartName="/ppt/slides/slide52.xml" ContentType="application/vnd.openxmlformats-officedocument.presentationml.slide+xml"/>
  <Override PartName="/ppt/charts/chart327.xml" ContentType="application/vnd.openxmlformats-officedocument.drawingml.chart+xml"/>
  <Override PartName="/ppt/slideMasters/slideMaster53.xml" ContentType="application/vnd.openxmlformats-officedocument.presentationml.slideMaster+xml"/>
  <Override PartName="/ppt/slides/slide53.xml" ContentType="application/vnd.openxmlformats-officedocument.presentationml.slide+xml"/>
  <Override PartName="/ppt/charts/chart328.xml" ContentType="application/vnd.openxmlformats-officedocument.drawingml.chart+xml"/>
  <Override PartName="/ppt/slideMasters/slideMaster54.xml" ContentType="application/vnd.openxmlformats-officedocument.presentationml.slideMaster+xml"/>
  <Override PartName="/ppt/slides/slide54.xml" ContentType="application/vnd.openxmlformats-officedocument.presentationml.slide+xml"/>
  <Override PartName="/ppt/charts/chart329.xml" ContentType="application/vnd.openxmlformats-officedocument.drawingml.chart+xml"/>
  <Override PartName="/ppt/slideMasters/slideMaster55.xml" ContentType="application/vnd.openxmlformats-officedocument.presentationml.slideMaster+xml"/>
  <Override PartName="/ppt/slides/slide55.xml" ContentType="application/vnd.openxmlformats-officedocument.presentationml.slide+xml"/>
  <Override PartName="/ppt/charts/chart330.xml" ContentType="application/vnd.openxmlformats-officedocument.drawingml.chart+xml"/>
  <Override PartName="/ppt/slideMasters/slideMaster56.xml" ContentType="application/vnd.openxmlformats-officedocument.presentationml.slideMaster+xml"/>
  <Override PartName="/ppt/slides/slide56.xml" ContentType="application/vnd.openxmlformats-officedocument.presentationml.slide+xml"/>
  <Override PartName="/ppt/charts/chart331.xml" ContentType="application/vnd.openxmlformats-officedocument.drawingml.chart+xml"/>
  <Override PartName="/ppt/slideMasters/slideMaster57.xml" ContentType="application/vnd.openxmlformats-officedocument.presentationml.slideMaster+xml"/>
  <Override PartName="/ppt/slides/slide57.xml" ContentType="application/vnd.openxmlformats-officedocument.presentationml.slide+xml"/>
  <Override PartName="/ppt/charts/chart332.xml" ContentType="application/vnd.openxmlformats-officedocument.drawingml.chart+xml"/>
  <Override PartName="/ppt/slideMasters/slideMaster58.xml" ContentType="application/vnd.openxmlformats-officedocument.presentationml.slideMaster+xml"/>
  <Override PartName="/ppt/slides/slide58.xml" ContentType="application/vnd.openxmlformats-officedocument.presentationml.slide+xml"/>
  <Override PartName="/ppt/charts/chart333.xml" ContentType="application/vnd.openxmlformats-officedocument.drawingml.chart+xml"/>
  <Override PartName="/ppt/slideMasters/slideMaster59.xml" ContentType="application/vnd.openxmlformats-officedocument.presentationml.slideMaster+xml"/>
  <Override PartName="/ppt/slides/slide59.xml" ContentType="application/vnd.openxmlformats-officedocument.presentationml.slide+xml"/>
  <Override PartName="/ppt/charts/chart334.xml" ContentType="application/vnd.openxmlformats-officedocument.drawingml.chart+xml"/>
  <Override PartName="/ppt/slideMasters/slideMaster60.xml" ContentType="application/vnd.openxmlformats-officedocument.presentationml.slideMaster+xml"/>
  <Override PartName="/ppt/slides/slide60.xml" ContentType="application/vnd.openxmlformats-officedocument.presentationml.slide+xml"/>
  <Override PartName="/ppt/charts/chart335.xml" ContentType="application/vnd.openxmlformats-officedocument.drawingml.chart+xml"/>
  <Override PartName="/ppt/slideMasters/slideMaster61.xml" ContentType="application/vnd.openxmlformats-officedocument.presentationml.slideMaster+xml"/>
  <Override PartName="/ppt/slides/slide61.xml" ContentType="application/vnd.openxmlformats-officedocument.presentationml.slide+xml"/>
  <Override PartName="/ppt/charts/chart336.xml" ContentType="application/vnd.openxmlformats-officedocument.drawingml.chart+xml"/>
  <Override PartName="/ppt/slideMasters/slideMaster62.xml" ContentType="application/vnd.openxmlformats-officedocument.presentationml.slideMaster+xml"/>
  <Override PartName="/ppt/slides/slide62.xml" ContentType="application/vnd.openxmlformats-officedocument.presentationml.slide+xml"/>
  <Override PartName="/ppt/charts/chart337.xml" ContentType="application/vnd.openxmlformats-officedocument.drawingml.chart+xml"/>
  <Override PartName="/ppt/slideMasters/slideMaster63.xml" ContentType="application/vnd.openxmlformats-officedocument.presentationml.slideMaster+xml"/>
  <Override PartName="/ppt/slides/slide63.xml" ContentType="application/vnd.openxmlformats-officedocument.presentationml.slide+xml"/>
  <Override PartName="/ppt/charts/chart338.xml" ContentType="application/vnd.openxmlformats-officedocument.drawingml.chart+xml"/>
  <Override PartName="/ppt/slideMasters/slideMaster64.xml" ContentType="application/vnd.openxmlformats-officedocument.presentationml.slideMaster+xml"/>
  <Override PartName="/ppt/slides/slide64.xml" ContentType="application/vnd.openxmlformats-officedocument.presentationml.slide+xml"/>
  <Override PartName="/ppt/charts/chart339.xml" ContentType="application/vnd.openxmlformats-officedocument.drawingml.chart+xml"/>
  <Override PartName="/ppt/slideMasters/slideMaster65.xml" ContentType="application/vnd.openxmlformats-officedocument.presentationml.slideMaster+xml"/>
  <Override PartName="/ppt/slides/slide65.xml" ContentType="application/vnd.openxmlformats-officedocument.presentationml.slide+xml"/>
  <Override PartName="/ppt/charts/chart340.xml" ContentType="application/vnd.openxmlformats-officedocument.drawingml.chart+xml"/>
  <Override PartName="/ppt/slideMasters/slideMaster66.xml" ContentType="application/vnd.openxmlformats-officedocument.presentationml.slideMaster+xml"/>
  <Override PartName="/ppt/slides/slide66.xml" ContentType="application/vnd.openxmlformats-officedocument.presentationml.slide+xml"/>
  <Override PartName="/ppt/charts/chart341.xml" ContentType="application/vnd.openxmlformats-officedocument.drawingml.chart+xml"/>
  <Override PartName="/ppt/slideMasters/slideMaster67.xml" ContentType="application/vnd.openxmlformats-officedocument.presentationml.slideMaster+xml"/>
  <Override PartName="/ppt/slides/slide67.xml" ContentType="application/vnd.openxmlformats-officedocument.presentationml.slide+xml"/>
  <Override PartName="/ppt/charts/chart342.xml" ContentType="application/vnd.openxmlformats-officedocument.drawingml.chart+xml"/>
  <Override PartName="/ppt/slideMasters/slideMaster68.xml" ContentType="application/vnd.openxmlformats-officedocument.presentationml.slideMaster+xml"/>
  <Override PartName="/ppt/slides/slide68.xml" ContentType="application/vnd.openxmlformats-officedocument.presentationml.slide+xml"/>
  <Override PartName="/ppt/charts/chart343.xml" ContentType="application/vnd.openxmlformats-officedocument.drawingml.chart+xml"/>
  <Override PartName="/ppt/slideMasters/slideMaster69.xml" ContentType="application/vnd.openxmlformats-officedocument.presentationml.slideMaster+xml"/>
  <Override PartName="/ppt/slides/slide69.xml" ContentType="application/vnd.openxmlformats-officedocument.presentationml.slide+xml"/>
  <Override PartName="/ppt/charts/chart344.xml" ContentType="application/vnd.openxmlformats-officedocument.drawingml.chart+xml"/>
  <Override PartName="/ppt/slideMasters/slideMaster70.xml" ContentType="application/vnd.openxmlformats-officedocument.presentationml.slideMaster+xml"/>
  <Override PartName="/ppt/slides/slide70.xml" ContentType="application/vnd.openxmlformats-officedocument.presentationml.slide+xml"/>
  <Override PartName="/ppt/charts/chart345.xml" ContentType="application/vnd.openxmlformats-officedocument.drawingml.chart+xml"/>
  <Override PartName="/ppt/slideMasters/slideMaster71.xml" ContentType="application/vnd.openxmlformats-officedocument.presentationml.slideMaster+xml"/>
  <Override PartName="/ppt/slides/slide71.xml" ContentType="application/vnd.openxmlformats-officedocument.presentationml.slide+xml"/>
  <Override PartName="/ppt/charts/chart346.xml" ContentType="application/vnd.openxmlformats-officedocument.drawingml.chart+xml"/>
  <Override PartName="/ppt/slideMasters/slideMaster72.xml" ContentType="application/vnd.openxmlformats-officedocument.presentationml.slideMaster+xml"/>
  <Override PartName="/ppt/slides/slide72.xml" ContentType="application/vnd.openxmlformats-officedocument.presentationml.slide+xml"/>
  <Override PartName="/ppt/charts/chart347.xml" ContentType="application/vnd.openxmlformats-officedocument.drawingml.chart+xml"/>
  <Override PartName="/ppt/slideMasters/slideMaster73.xml" ContentType="application/vnd.openxmlformats-officedocument.presentationml.slideMaster+xml"/>
  <Override PartName="/ppt/slides/slide73.xml" ContentType="application/vnd.openxmlformats-officedocument.presentationml.slide+xml"/>
  <Override PartName="/ppt/charts/chart348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notesMasterIdLst>
    <p:notesMasterId r:id="rId7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BCG散点图" id="{07131b2b-aba9-736f-3d8d-42d378bb2e1f}">
          <p14:sldIdLst/>
        </p14:section>
        <p14:section name="Default-1" id="{7e494957-03f0-193e-c64e-461d9df31190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  <p14:section name="院内专科梯队表格" id="{a2dc9fcc-5731-884a-e9c2-e560ae540f7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/Relationships>
</file>

<file path=ppt/charts/_rels/chart27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77.xlsx"/></Relationships>
</file>

<file path=ppt/charts/_rels/chart27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78.xlsx"/></Relationships>
</file>

<file path=ppt/charts/_rels/chart27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79.xlsx"/></Relationships>
</file>

<file path=ppt/charts/_rels/chart28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80.xlsx"/></Relationships>
</file>

<file path=ppt/charts/_rels/chart28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81.xlsx"/></Relationships>
</file>

<file path=ppt/charts/_rels/chart28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82.xlsx"/></Relationships>
</file>

<file path=ppt/charts/_rels/chart28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83.xlsx"/></Relationships>
</file>

<file path=ppt/charts/_rels/chart28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84.xlsx"/></Relationships>
</file>

<file path=ppt/charts/_rels/chart28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85.xlsx"/></Relationships>
</file>

<file path=ppt/charts/_rels/chart28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86.xlsx"/></Relationships>
</file>

<file path=ppt/charts/_rels/chart28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87.xlsx"/></Relationships>
</file>

<file path=ppt/charts/_rels/chart28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88.xlsx"/></Relationships>
</file>

<file path=ppt/charts/_rels/chart28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89.xlsx"/></Relationships>
</file>

<file path=ppt/charts/_rels/chart29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90.xlsx"/></Relationships>
</file>

<file path=ppt/charts/_rels/chart29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91.xlsx"/></Relationships>
</file>

<file path=ppt/charts/_rels/chart29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92.xlsx"/></Relationships>
</file>

<file path=ppt/charts/_rels/chart29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93.xlsx"/></Relationships>
</file>

<file path=ppt/charts/_rels/chart29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94.xlsx"/></Relationships>
</file>

<file path=ppt/charts/_rels/chart29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95.xlsx"/></Relationships>
</file>

<file path=ppt/charts/_rels/chart29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96.xlsx"/></Relationships>
</file>

<file path=ppt/charts/_rels/chart29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97.xlsx"/></Relationships>
</file>

<file path=ppt/charts/_rels/chart29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98.xlsx"/></Relationships>
</file>

<file path=ppt/charts/_rels/chart29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99.xlsx"/></Relationships>
</file>

<file path=ppt/charts/_rels/chart30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00.xlsx"/></Relationships>
</file>

<file path=ppt/charts/_rels/chart30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01.xlsx"/></Relationships>
</file>

<file path=ppt/charts/_rels/chart30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02.xlsx"/></Relationships>
</file>

<file path=ppt/charts/_rels/chart30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03.xlsx"/></Relationships>
</file>

<file path=ppt/charts/_rels/chart30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04.xlsx"/></Relationships>
</file>

<file path=ppt/charts/_rels/chart30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05.xlsx"/></Relationships>
</file>

<file path=ppt/charts/_rels/chart30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06.xlsx"/></Relationships>
</file>

<file path=ppt/charts/_rels/chart30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07.xlsx"/></Relationships>
</file>

<file path=ppt/charts/_rels/chart30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08.xlsx"/></Relationships>
</file>

<file path=ppt/charts/_rels/chart30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09.xlsx"/></Relationships>
</file>

<file path=ppt/charts/_rels/chart31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10.xlsx"/></Relationships>
</file>

<file path=ppt/charts/_rels/chart31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11.xlsx"/></Relationships>
</file>

<file path=ppt/charts/_rels/chart31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12.xlsx"/></Relationships>
</file>

<file path=ppt/charts/_rels/chart31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13.xlsx"/></Relationships>
</file>

<file path=ppt/charts/_rels/chart31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14.xlsx"/></Relationships>
</file>

<file path=ppt/charts/_rels/chart31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15.xlsx"/></Relationships>
</file>

<file path=ppt/charts/_rels/chart31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16.xlsx"/></Relationships>
</file>

<file path=ppt/charts/_rels/chart31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17.xlsx"/></Relationships>
</file>

<file path=ppt/charts/_rels/chart31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18.xlsx"/></Relationships>
</file>

<file path=ppt/charts/_rels/chart31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19.xlsx"/></Relationships>
</file>

<file path=ppt/charts/_rels/chart32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20.xlsx"/></Relationships>
</file>

<file path=ppt/charts/_rels/chart32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21.xlsx"/></Relationships>
</file>

<file path=ppt/charts/_rels/chart32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22.xlsx"/></Relationships>
</file>

<file path=ppt/charts/_rels/chart32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23.xlsx"/></Relationships>
</file>

<file path=ppt/charts/_rels/chart32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24.xlsx"/></Relationships>
</file>

<file path=ppt/charts/_rels/chart32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25.xlsx"/></Relationships>
</file>

<file path=ppt/charts/_rels/chart32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26.xlsx"/></Relationships>
</file>

<file path=ppt/charts/_rels/chart32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27.xlsx"/></Relationships>
</file>

<file path=ppt/charts/_rels/chart32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28.xlsx"/></Relationships>
</file>

<file path=ppt/charts/_rels/chart32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29.xlsx"/></Relationships>
</file>

<file path=ppt/charts/_rels/chart33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30.xlsx"/></Relationships>
</file>

<file path=ppt/charts/_rels/chart33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31.xlsx"/></Relationships>
</file>

<file path=ppt/charts/_rels/chart33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32.xlsx"/></Relationships>
</file>

<file path=ppt/charts/_rels/chart33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33.xlsx"/></Relationships>
</file>

<file path=ppt/charts/_rels/chart33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34.xlsx"/></Relationships>
</file>

<file path=ppt/charts/_rels/chart33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35.xlsx"/></Relationships>
</file>

<file path=ppt/charts/_rels/chart33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36.xlsx"/></Relationships>
</file>

<file path=ppt/charts/_rels/chart33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37.xlsx"/></Relationships>
</file>

<file path=ppt/charts/_rels/chart33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38.xlsx"/></Relationships>
</file>

<file path=ppt/charts/_rels/chart33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39.xlsx"/></Relationships>
</file>

<file path=ppt/charts/_rels/chart34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0.xlsx"/></Relationships>
</file>

<file path=ppt/charts/_rels/chart34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1.xlsx"/></Relationships>
</file>

<file path=ppt/charts/_rels/chart34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2.xlsx"/></Relationships>
</file>

<file path=ppt/charts/_rels/chart34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3.xlsx"/></Relationships>
</file>

<file path=ppt/charts/_rels/chart34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4.xlsx"/></Relationships>
</file>

<file path=ppt/charts/_rels/chart34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5.xlsx"/></Relationships>
</file>

<file path=ppt/charts/_rels/chart34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6.xlsx"/></Relationships>
</file>

<file path=ppt/charts/_rels/chart34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7.xlsx"/></Relationships>
</file>

<file path=ppt/charts/_rels/chart34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8.xlsx"/></Relationships>
</file>

<file path=ppt/charts/chart27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b1e-7026-3e78-850d130e662f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b1e-7026-3e78-850d130e662f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b1e-7026-3e78-850d130e662f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b1e-7026-3e78-850d130e662f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b1e-7026-3e78-850d130e662f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b1e-7026-3e78-850d130e662f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b1e-7026-3e78-850d130e662f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b1e-7026-3e78-850d130e662f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b1e-7026-3e78-850d130e662f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b1e-7026-3e78-850d130e662f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b1e-7026-3e78-850d130e662f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b1e-7026-3e78-850d130e662f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b1e-7026-3e78-850d130e662f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b1e-7026-3e78-850d130e662f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b1e-7026-3e78-850d130e662f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b1e-7026-3e78-850d130e662f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b1e-7026-3e78-850d130e662f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b1e-7026-3e78-850d130e662f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b1e-7026-3e78-850d130e662f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b1e-7026-3e78-850d130e662f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37.7943758288204</c:v>
                </c:pt>
                <c:pt idx="1">
                  <c:v>47.55313975554329</c:v>
                </c:pt>
                <c:pt idx="2">
                  <c:v>60.90254589962562</c:v>
                </c:pt>
                <c:pt idx="3">
                  <c:v>42.27787750522253</c:v>
                </c:pt>
                <c:pt idx="4">
                  <c:v>48.64104826032303</c:v>
                </c:pt>
                <c:pt idx="5">
                  <c:v>55.84324210058253</c:v>
                </c:pt>
                <c:pt idx="6">
                  <c:v>59.928741654912066</c:v>
                </c:pt>
                <c:pt idx="7">
                  <c:v>46.16509417428922</c:v>
                </c:pt>
                <c:pt idx="8">
                  <c:v>44.101554311653324</c:v>
                </c:pt>
                <c:pt idx="9">
                  <c:v>51.63744169027609</c:v>
                </c:pt>
                <c:pt idx="10">
                  <c:v>38.44518756132451</c:v>
                </c:pt>
                <c:pt idx="11">
                  <c:v>52.04361444085404</c:v>
                </c:pt>
                <c:pt idx="12">
                  <c:v>59.75054732890637</c:v>
                </c:pt>
                <c:pt idx="13">
                  <c:v>52.01016992214033</c:v>
                </c:pt>
                <c:pt idx="14">
                  <c:v>55.13523419237393</c:v>
                </c:pt>
                <c:pt idx="15">
                  <c:v>60.25606087511074</c:v>
                </c:pt>
                <c:pt idx="16">
                  <c:v>51.80048817748342</c:v>
                </c:pt>
                <c:pt idx="17">
                  <c:v>51.641678070805234</c:v>
                </c:pt>
                <c:pt idx="18">
                  <c:v>51.78633803389665</c:v>
                </c:pt>
                <c:pt idx="19">
                  <c:v>41.999961503063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50.312684082180674</c:v>
                </c:pt>
                <c:pt idx="1">
                  <c:v>40.68006167579598</c:v>
                </c:pt>
                <c:pt idx="2">
                  <c:v>40.544854474317724</c:v>
                </c:pt>
                <c:pt idx="3">
                  <c:v>38.477416865431664</c:v>
                </c:pt>
                <c:pt idx="4">
                  <c:v>37.32606298891086</c:v>
                </c:pt>
                <c:pt idx="5">
                  <c:v>35.15027812300613</c:v>
                </c:pt>
                <c:pt idx="6">
                  <c:v>34.08697542864056</c:v>
                </c:pt>
                <c:pt idx="7">
                  <c:v>33.88145239422808</c:v>
                </c:pt>
                <c:pt idx="8">
                  <c:v>32.401679828920734</c:v>
                </c:pt>
                <c:pt idx="9">
                  <c:v>32.25975791842871</c:v>
                </c:pt>
                <c:pt idx="10">
                  <c:v>31.600188815999694</c:v>
                </c:pt>
                <c:pt idx="11">
                  <c:v>31.597590486118133</c:v>
                </c:pt>
                <c:pt idx="12">
                  <c:v>31.360403279021124</c:v>
                </c:pt>
                <c:pt idx="13">
                  <c:v>30.92069582973388</c:v>
                </c:pt>
                <c:pt idx="14">
                  <c:v>30.919436277933762</c:v>
                </c:pt>
                <c:pt idx="15">
                  <c:v>30.58155231845131</c:v>
                </c:pt>
                <c:pt idx="16">
                  <c:v>30.215973075336876</c:v>
                </c:pt>
                <c:pt idx="17">
                  <c:v>29.838749596546485</c:v>
                </c:pt>
                <c:pt idx="18">
                  <c:v>28.695464363844717</c:v>
                </c:pt>
                <c:pt idx="19">
                  <c:v>28.427021931587365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7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dc-d402-b766-1ab460e61559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9dc-d402-b766-1ab460e61559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dc-d402-b766-1ab460e61559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9dc-d402-b766-1ab460e61559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9dc-d402-b766-1ab460e61559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9dc-d402-b766-1ab460e61559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9dc-d402-b766-1ab460e61559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9dc-d402-b766-1ab460e61559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9dc-d402-b766-1ab460e61559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9dc-d402-b766-1ab460e61559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9dc-d402-b766-1ab460e61559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9dc-d402-b766-1ab460e61559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9dc-d402-b766-1ab460e61559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9dc-d402-b766-1ab460e61559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9dc-d402-b766-1ab460e61559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9dc-d402-b766-1ab460e61559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9dc-d402-b766-1ab460e61559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9dc-d402-b766-1ab460e61559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9dc-d402-b766-1ab460e61559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9dc-d402-b766-1ab460e61559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54.386989432552625</c:v>
                </c:pt>
                <c:pt idx="1">
                  <c:v>54.37240998216025</c:v>
                </c:pt>
                <c:pt idx="2">
                  <c:v>39.88403476636862</c:v>
                </c:pt>
                <c:pt idx="3">
                  <c:v>43.94132824861821</c:v>
                </c:pt>
                <c:pt idx="4">
                  <c:v>56.67041247939348</c:v>
                </c:pt>
                <c:pt idx="5">
                  <c:v>50.72606043836101</c:v>
                </c:pt>
                <c:pt idx="6">
                  <c:v>52.250046074799876</c:v>
                </c:pt>
                <c:pt idx="7">
                  <c:v>61.46985569487119</c:v>
                </c:pt>
                <c:pt idx="8">
                  <c:v>49.33333062067065</c:v>
                </c:pt>
                <c:pt idx="9">
                  <c:v>52.80647466287685</c:v>
                </c:pt>
                <c:pt idx="10">
                  <c:v>58.0745745098172</c:v>
                </c:pt>
                <c:pt idx="11">
                  <c:v>53.203669247714146</c:v>
                </c:pt>
                <c:pt idx="12">
                  <c:v>47.204361111083905</c:v>
                </c:pt>
                <c:pt idx="13">
                  <c:v>44.664905224329765</c:v>
                </c:pt>
                <c:pt idx="14">
                  <c:v>48.06159409360151</c:v>
                </c:pt>
                <c:pt idx="15">
                  <c:v>59.03479074517919</c:v>
                </c:pt>
                <c:pt idx="16">
                  <c:v>42.366061552177825</c:v>
                </c:pt>
                <c:pt idx="17">
                  <c:v>35.91136253007949</c:v>
                </c:pt>
                <c:pt idx="18">
                  <c:v>68.49445895429568</c:v>
                </c:pt>
                <c:pt idx="19">
                  <c:v>45.432160180715364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50.312684082180674</c:v>
                </c:pt>
                <c:pt idx="1">
                  <c:v>40.68006167579598</c:v>
                </c:pt>
                <c:pt idx="2">
                  <c:v>40.544854474317724</c:v>
                </c:pt>
                <c:pt idx="3">
                  <c:v>38.477416865431664</c:v>
                </c:pt>
                <c:pt idx="4">
                  <c:v>37.32606298891086</c:v>
                </c:pt>
                <c:pt idx="5">
                  <c:v>35.15027812300613</c:v>
                </c:pt>
                <c:pt idx="6">
                  <c:v>34.08697542864056</c:v>
                </c:pt>
                <c:pt idx="7">
                  <c:v>33.88145239422808</c:v>
                </c:pt>
                <c:pt idx="8">
                  <c:v>32.401679828920734</c:v>
                </c:pt>
                <c:pt idx="9">
                  <c:v>32.25975791842871</c:v>
                </c:pt>
                <c:pt idx="10">
                  <c:v>31.600188815999694</c:v>
                </c:pt>
                <c:pt idx="11">
                  <c:v>31.597590486118133</c:v>
                </c:pt>
                <c:pt idx="12">
                  <c:v>31.360403279021124</c:v>
                </c:pt>
                <c:pt idx="13">
                  <c:v>30.92069582973388</c:v>
                </c:pt>
                <c:pt idx="14">
                  <c:v>30.919436277933762</c:v>
                </c:pt>
                <c:pt idx="15">
                  <c:v>30.58155231845131</c:v>
                </c:pt>
                <c:pt idx="16">
                  <c:v>30.215973075336876</c:v>
                </c:pt>
                <c:pt idx="17">
                  <c:v>29.838749596546485</c:v>
                </c:pt>
                <c:pt idx="18">
                  <c:v>28.695464363844717</c:v>
                </c:pt>
                <c:pt idx="19">
                  <c:v>28.427021931587365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7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a8f-1c27-c166-6e6d223a85a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a8f-1c27-c166-6e6d223a85a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a8f-1c27-c166-6e6d223a85a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a8f-1c27-c166-6e6d223a85a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a8f-1c27-c166-6e6d223a85a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a8f-1c27-c166-6e6d223a85a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a8f-1c27-c166-6e6d223a85a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a8f-1c27-c166-6e6d223a85a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a8f-1c27-c166-6e6d223a85a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a8f-1c27-c166-6e6d223a85a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a8f-1c27-c166-6e6d223a85a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a8f-1c27-c166-6e6d223a85a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a8f-1c27-c166-6e6d223a85a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a8f-1c27-c166-6e6d223a85a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a8f-1c27-c166-6e6d223a85a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a8f-1c27-c166-6e6d223a85a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a8f-1c27-c166-6e6d223a85a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a8f-1c27-c166-6e6d223a85a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a8f-1c27-c166-6e6d223a85a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a8f-1c27-c166-6e6d223a85a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34.38269327121443</c:v>
                </c:pt>
                <c:pt idx="1">
                  <c:v>56.09556643697501</c:v>
                </c:pt>
                <c:pt idx="2">
                  <c:v>53.70885901931949</c:v>
                </c:pt>
                <c:pt idx="3">
                  <c:v>48.56865413882962</c:v>
                </c:pt>
                <c:pt idx="4">
                  <c:v>51.36288822504104</c:v>
                </c:pt>
                <c:pt idx="5">
                  <c:v>35.367329936932926</c:v>
                </c:pt>
                <c:pt idx="6">
                  <c:v>51.01347826667604</c:v>
                </c:pt>
                <c:pt idx="7">
                  <c:v>46.252026952278214</c:v>
                </c:pt>
                <c:pt idx="8">
                  <c:v>40.98147963464588</c:v>
                </c:pt>
                <c:pt idx="9">
                  <c:v>43.051820895926284</c:v>
                </c:pt>
                <c:pt idx="10">
                  <c:v>41.89150805095247</c:v>
                </c:pt>
                <c:pt idx="11">
                  <c:v>66.14062465031584</c:v>
                </c:pt>
                <c:pt idx="12">
                  <c:v>60.55769550873286</c:v>
                </c:pt>
                <c:pt idx="13">
                  <c:v>58.347359967703845</c:v>
                </c:pt>
                <c:pt idx="14">
                  <c:v>53.510015100711946</c:v>
                </c:pt>
                <c:pt idx="15">
                  <c:v>36.78527116941443</c:v>
                </c:pt>
                <c:pt idx="16">
                  <c:v>54.11935211199772</c:v>
                </c:pt>
                <c:pt idx="17">
                  <c:v>50.62998465537326</c:v>
                </c:pt>
                <c:pt idx="18">
                  <c:v>46.970441638575494</c:v>
                </c:pt>
                <c:pt idx="19">
                  <c:v>50.052941609843835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50.312684082180674</c:v>
                </c:pt>
                <c:pt idx="1">
                  <c:v>40.68006167579598</c:v>
                </c:pt>
                <c:pt idx="2">
                  <c:v>40.544854474317724</c:v>
                </c:pt>
                <c:pt idx="3">
                  <c:v>38.477416865431664</c:v>
                </c:pt>
                <c:pt idx="4">
                  <c:v>37.32606298891086</c:v>
                </c:pt>
                <c:pt idx="5">
                  <c:v>35.15027812300613</c:v>
                </c:pt>
                <c:pt idx="6">
                  <c:v>34.08697542864056</c:v>
                </c:pt>
                <c:pt idx="7">
                  <c:v>33.88145239422808</c:v>
                </c:pt>
                <c:pt idx="8">
                  <c:v>32.401679828920734</c:v>
                </c:pt>
                <c:pt idx="9">
                  <c:v>32.25975791842871</c:v>
                </c:pt>
                <c:pt idx="10">
                  <c:v>31.600188815999694</c:v>
                </c:pt>
                <c:pt idx="11">
                  <c:v>31.597590486118133</c:v>
                </c:pt>
                <c:pt idx="12">
                  <c:v>31.360403279021124</c:v>
                </c:pt>
                <c:pt idx="13">
                  <c:v>30.92069582973388</c:v>
                </c:pt>
                <c:pt idx="14">
                  <c:v>30.919436277933762</c:v>
                </c:pt>
                <c:pt idx="15">
                  <c:v>30.58155231845131</c:v>
                </c:pt>
                <c:pt idx="16">
                  <c:v>30.215973075336876</c:v>
                </c:pt>
                <c:pt idx="17">
                  <c:v>29.838749596546485</c:v>
                </c:pt>
                <c:pt idx="18">
                  <c:v>28.695464363844717</c:v>
                </c:pt>
                <c:pt idx="19">
                  <c:v>28.427021931587365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8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c23-38d4-e967-c7106cc828bc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c23-38d4-e967-c7106cc828bc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c23-38d4-e967-c7106cc828bc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c23-38d4-e967-c7106cc828bc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c23-38d4-e967-c7106cc828bc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c23-38d4-e967-c7106cc828bc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c23-38d4-e967-c7106cc828bc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c23-38d4-e967-c7106cc828bc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c23-38d4-e967-c7106cc828bc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c23-38d4-e967-c7106cc828bc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c23-38d4-e967-c7106cc828bc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c23-38d4-e967-c7106cc828bc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c23-38d4-e967-c7106cc828bc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c23-38d4-e967-c7106cc828bc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c23-38d4-e967-c7106cc828bc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c23-38d4-e967-c7106cc828bc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c23-38d4-e967-c7106cc828bc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c23-38d4-e967-c7106cc828bc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c23-38d4-e967-c7106cc828bc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c23-38d4-e967-c7106cc828bc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2.503188998768314</c:v>
                </c:pt>
                <c:pt idx="1">
                  <c:v>28.6991046201246</c:v>
                </c:pt>
                <c:pt idx="2">
                  <c:v>2.280075486773198</c:v>
                </c:pt>
                <c:pt idx="3">
                  <c:v>1.4343582439186526</c:v>
                </c:pt>
                <c:pt idx="4">
                  <c:v>1.9839129051102873</c:v>
                </c:pt>
                <c:pt idx="5">
                  <c:v>2.3837740217376453</c:v>
                </c:pt>
                <c:pt idx="6">
                  <c:v>1.2136360733982192</c:v>
                </c:pt>
                <c:pt idx="7">
                  <c:v>1.2623371041325546</c:v>
                </c:pt>
                <c:pt idx="8">
                  <c:v>1.6298736180668754</c:v>
                </c:pt>
                <c:pt idx="9">
                  <c:v>2.6003580898377545</c:v>
                </c:pt>
                <c:pt idx="10">
                  <c:v>1.8007006299764832</c:v>
                </c:pt>
                <c:pt idx="11">
                  <c:v>2.396585923913293</c:v>
                </c:pt>
                <c:pt idx="12">
                  <c:v>2.0423644483767993</c:v>
                </c:pt>
                <c:pt idx="13">
                  <c:v>3.3217555577855657</c:v>
                </c:pt>
                <c:pt idx="14">
                  <c:v>1.8231402210934273</c:v>
                </c:pt>
                <c:pt idx="15">
                  <c:v>2.1666603450910595</c:v>
                </c:pt>
                <c:pt idx="16">
                  <c:v>1.9989241598105187</c:v>
                </c:pt>
                <c:pt idx="17">
                  <c:v>7.5044555265324675</c:v>
                </c:pt>
                <c:pt idx="18">
                  <c:v>1.9237375066563491</c:v>
                </c:pt>
                <c:pt idx="19">
                  <c:v>1.7002614063193717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50.312684082180674</c:v>
                </c:pt>
                <c:pt idx="1">
                  <c:v>40.68006167579598</c:v>
                </c:pt>
                <c:pt idx="2">
                  <c:v>40.544854474317724</c:v>
                </c:pt>
                <c:pt idx="3">
                  <c:v>38.477416865431664</c:v>
                </c:pt>
                <c:pt idx="4">
                  <c:v>37.32606298891086</c:v>
                </c:pt>
                <c:pt idx="5">
                  <c:v>35.15027812300613</c:v>
                </c:pt>
                <c:pt idx="6">
                  <c:v>34.08697542864056</c:v>
                </c:pt>
                <c:pt idx="7">
                  <c:v>33.88145239422808</c:v>
                </c:pt>
                <c:pt idx="8">
                  <c:v>32.401679828920734</c:v>
                </c:pt>
                <c:pt idx="9">
                  <c:v>32.25975791842871</c:v>
                </c:pt>
                <c:pt idx="10">
                  <c:v>31.600188815999694</c:v>
                </c:pt>
                <c:pt idx="11">
                  <c:v>31.597590486118133</c:v>
                </c:pt>
                <c:pt idx="12">
                  <c:v>31.360403279021124</c:v>
                </c:pt>
                <c:pt idx="13">
                  <c:v>30.92069582973388</c:v>
                </c:pt>
                <c:pt idx="14">
                  <c:v>30.919436277933762</c:v>
                </c:pt>
                <c:pt idx="15">
                  <c:v>30.58155231845131</c:v>
                </c:pt>
                <c:pt idx="16">
                  <c:v>30.215973075336876</c:v>
                </c:pt>
                <c:pt idx="17">
                  <c:v>29.838749596546485</c:v>
                </c:pt>
                <c:pt idx="18">
                  <c:v>28.695464363844717</c:v>
                </c:pt>
                <c:pt idx="19">
                  <c:v>28.427021931587365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8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327-cf15-9a9b-05dcb68489d7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327-cf15-9a9b-05dcb68489d7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327-cf15-9a9b-05dcb68489d7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327-cf15-9a9b-05dcb68489d7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327-cf15-9a9b-05dcb68489d7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327-cf15-9a9b-05dcb68489d7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327-cf15-9a9b-05dcb68489d7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327-cf15-9a9b-05dcb68489d7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327-cf15-9a9b-05dcb68489d7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327-cf15-9a9b-05dcb68489d7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327-cf15-9a9b-05dcb68489d7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327-cf15-9a9b-05dcb68489d7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327-cf15-9a9b-05dcb68489d7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327-cf15-9a9b-05dcb68489d7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327-cf15-9a9b-05dcb68489d7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327-cf15-9a9b-05dcb68489d7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327-cf15-9a9b-05dcb68489d7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327-cf15-9a9b-05dcb68489d7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327-cf15-9a9b-05dcb68489d7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327-cf15-9a9b-05dcb68489d7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61.32845378124597</c:v>
                </c:pt>
                <c:pt idx="1">
                  <c:v>52.40182940685058</c:v>
                </c:pt>
                <c:pt idx="2">
                  <c:v>56.26149985070786</c:v>
                </c:pt>
                <c:pt idx="3">
                  <c:v>42.73466825290504</c:v>
                </c:pt>
                <c:pt idx="4">
                  <c:v>42.2238202388631</c:v>
                </c:pt>
                <c:pt idx="5">
                  <c:v>53.900353692471526</c:v>
                </c:pt>
                <c:pt idx="6">
                  <c:v>8.248827946222068</c:v>
                </c:pt>
                <c:pt idx="7">
                  <c:v>45.042056503284414</c:v>
                </c:pt>
                <c:pt idx="8">
                  <c:v>61.06706447676078</c:v>
                </c:pt>
                <c:pt idx="9">
                  <c:v>52.63883655526659</c:v>
                </c:pt>
                <c:pt idx="10">
                  <c:v>56.28111019719868</c:v>
                </c:pt>
                <c:pt idx="11">
                  <c:v>44.11785311752121</c:v>
                </c:pt>
                <c:pt idx="12">
                  <c:v>53.884996313472655</c:v>
                </c:pt>
                <c:pt idx="13">
                  <c:v>41.24902342067729</c:v>
                </c:pt>
                <c:pt idx="14">
                  <c:v>32.679877566899535</c:v>
                </c:pt>
                <c:pt idx="15">
                  <c:v>33.925758065167564</c:v>
                </c:pt>
                <c:pt idx="16">
                  <c:v>58.32883434673028</c:v>
                </c:pt>
                <c:pt idx="17">
                  <c:v>55.85208149239743</c:v>
                </c:pt>
                <c:pt idx="18">
                  <c:v>54.93466542413043</c:v>
                </c:pt>
                <c:pt idx="19">
                  <c:v>39.88654892745969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50.312684082180674</c:v>
                </c:pt>
                <c:pt idx="1">
                  <c:v>40.68006167579598</c:v>
                </c:pt>
                <c:pt idx="2">
                  <c:v>40.544854474317724</c:v>
                </c:pt>
                <c:pt idx="3">
                  <c:v>38.477416865431664</c:v>
                </c:pt>
                <c:pt idx="4">
                  <c:v>37.32606298891086</c:v>
                </c:pt>
                <c:pt idx="5">
                  <c:v>35.15027812300613</c:v>
                </c:pt>
                <c:pt idx="6">
                  <c:v>34.08697542864056</c:v>
                </c:pt>
                <c:pt idx="7">
                  <c:v>33.88145239422808</c:v>
                </c:pt>
                <c:pt idx="8">
                  <c:v>32.401679828920734</c:v>
                </c:pt>
                <c:pt idx="9">
                  <c:v>32.25975791842871</c:v>
                </c:pt>
                <c:pt idx="10">
                  <c:v>31.600188815999694</c:v>
                </c:pt>
                <c:pt idx="11">
                  <c:v>31.597590486118133</c:v>
                </c:pt>
                <c:pt idx="12">
                  <c:v>31.360403279021124</c:v>
                </c:pt>
                <c:pt idx="13">
                  <c:v>30.92069582973388</c:v>
                </c:pt>
                <c:pt idx="14">
                  <c:v>30.919436277933762</c:v>
                </c:pt>
                <c:pt idx="15">
                  <c:v>30.58155231845131</c:v>
                </c:pt>
                <c:pt idx="16">
                  <c:v>30.215973075336876</c:v>
                </c:pt>
                <c:pt idx="17">
                  <c:v>29.838749596546485</c:v>
                </c:pt>
                <c:pt idx="18">
                  <c:v>28.695464363844717</c:v>
                </c:pt>
                <c:pt idx="19">
                  <c:v>28.427021931587365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8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e15-38b0-3854-004e1ef2d3e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e15-38b0-3854-004e1ef2d3e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e15-38b0-3854-004e1ef2d3e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e15-38b0-3854-004e1ef2d3e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e15-38b0-3854-004e1ef2d3e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e15-38b0-3854-004e1ef2d3e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e15-38b0-3854-004e1ef2d3e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e15-38b0-3854-004e1ef2d3e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e15-38b0-3854-004e1ef2d3e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e15-38b0-3854-004e1ef2d3e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e15-38b0-3854-004e1ef2d3e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e15-38b0-3854-004e1ef2d3e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e15-38b0-3854-004e1ef2d3e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e15-38b0-3854-004e1ef2d3e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e15-38b0-3854-004e1ef2d3e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e15-38b0-3854-004e1ef2d3e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e15-38b0-3854-004e1ef2d3e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e15-38b0-3854-004e1ef2d3e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e15-38b0-3854-004e1ef2d3e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e15-38b0-3854-004e1ef2d3e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55.33294631865844</c:v>
                </c:pt>
                <c:pt idx="1">
                  <c:v>44.42734742793469</c:v>
                </c:pt>
                <c:pt idx="2">
                  <c:v>29.63309459368641</c:v>
                </c:pt>
                <c:pt idx="3">
                  <c:v>46.44431472377819</c:v>
                </c:pt>
                <c:pt idx="4">
                  <c:v>30.639391110152875</c:v>
                </c:pt>
                <c:pt idx="5">
                  <c:v>53.82442338268834</c:v>
                </c:pt>
                <c:pt idx="6">
                  <c:v>40.16080751564689</c:v>
                </c:pt>
                <c:pt idx="7">
                  <c:v>52.248237040764224</c:v>
                </c:pt>
                <c:pt idx="8">
                  <c:v>58.0963092149763</c:v>
                </c:pt>
                <c:pt idx="9">
                  <c:v>42.53274300390597</c:v>
                </c:pt>
                <c:pt idx="10">
                  <c:v>26.492499530546283</c:v>
                </c:pt>
                <c:pt idx="11">
                  <c:v>40.34992237788977</c:v>
                </c:pt>
                <c:pt idx="12">
                  <c:v>44.995283969488206</c:v>
                </c:pt>
                <c:pt idx="13">
                  <c:v>61.88184655524875</c:v>
                </c:pt>
                <c:pt idx="14">
                  <c:v>29.875063942443287</c:v>
                </c:pt>
                <c:pt idx="15">
                  <c:v>38.79826502761213</c:v>
                </c:pt>
                <c:pt idx="16">
                  <c:v>37.82555970775295</c:v>
                </c:pt>
                <c:pt idx="17">
                  <c:v>37.25204348630594</c:v>
                </c:pt>
                <c:pt idx="18">
                  <c:v>50.71601134491583</c:v>
                </c:pt>
                <c:pt idx="19">
                  <c:v>58.04613148932067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50.312684082180674</c:v>
                </c:pt>
                <c:pt idx="1">
                  <c:v>40.68006167579598</c:v>
                </c:pt>
                <c:pt idx="2">
                  <c:v>40.544854474317724</c:v>
                </c:pt>
                <c:pt idx="3">
                  <c:v>38.477416865431664</c:v>
                </c:pt>
                <c:pt idx="4">
                  <c:v>37.32606298891086</c:v>
                </c:pt>
                <c:pt idx="5">
                  <c:v>35.15027812300613</c:v>
                </c:pt>
                <c:pt idx="6">
                  <c:v>34.08697542864056</c:v>
                </c:pt>
                <c:pt idx="7">
                  <c:v>33.88145239422808</c:v>
                </c:pt>
                <c:pt idx="8">
                  <c:v>32.401679828920734</c:v>
                </c:pt>
                <c:pt idx="9">
                  <c:v>32.25975791842871</c:v>
                </c:pt>
                <c:pt idx="10">
                  <c:v>31.600188815999694</c:v>
                </c:pt>
                <c:pt idx="11">
                  <c:v>31.597590486118133</c:v>
                </c:pt>
                <c:pt idx="12">
                  <c:v>31.360403279021124</c:v>
                </c:pt>
                <c:pt idx="13">
                  <c:v>30.92069582973388</c:v>
                </c:pt>
                <c:pt idx="14">
                  <c:v>30.919436277933762</c:v>
                </c:pt>
                <c:pt idx="15">
                  <c:v>30.58155231845131</c:v>
                </c:pt>
                <c:pt idx="16">
                  <c:v>30.215973075336876</c:v>
                </c:pt>
                <c:pt idx="17">
                  <c:v>29.838749596546485</c:v>
                </c:pt>
                <c:pt idx="18">
                  <c:v>28.695464363844717</c:v>
                </c:pt>
                <c:pt idx="19">
                  <c:v>28.427021931587365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8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b3d-7e9b-4399-e917a13cca5c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b3d-7e9b-4399-e917a13cca5c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b3d-7e9b-4399-e917a13cca5c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b3d-7e9b-4399-e917a13cca5c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b3d-7e9b-4399-e917a13cca5c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b3d-7e9b-4399-e917a13cca5c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b3d-7e9b-4399-e917a13cca5c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b3d-7e9b-4399-e917a13cca5c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b3d-7e9b-4399-e917a13cca5c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b3d-7e9b-4399-e917a13cca5c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b3d-7e9b-4399-e917a13cca5c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b3d-7e9b-4399-e917a13cca5c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b3d-7e9b-4399-e917a13cca5c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b3d-7e9b-4399-e917a13cca5c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b3d-7e9b-4399-e917a13cca5c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b3d-7e9b-4399-e917a13cca5c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b3d-7e9b-4399-e917a13cca5c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b3d-7e9b-4399-e917a13cca5c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b3d-7e9b-4399-e917a13cca5c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b3d-7e9b-4399-e917a13cca5c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35.490953490187785</c:v>
                </c:pt>
                <c:pt idx="1">
                  <c:v>33.21869121849541</c:v>
                </c:pt>
                <c:pt idx="2">
                  <c:v>31.645401419891268</c:v>
                </c:pt>
                <c:pt idx="3">
                  <c:v>43.1626860182986</c:v>
                </c:pt>
                <c:pt idx="4">
                  <c:v>45.74759849987629</c:v>
                </c:pt>
                <c:pt idx="5">
                  <c:v>32.935041973604754</c:v>
                </c:pt>
                <c:pt idx="6">
                  <c:v>44.94399637567012</c:v>
                </c:pt>
                <c:pt idx="7">
                  <c:v>43.00776601136286</c:v>
                </c:pt>
                <c:pt idx="8">
                  <c:v>42.68228443653892</c:v>
                </c:pt>
                <c:pt idx="9">
                  <c:v>26.935592261104205</c:v>
                </c:pt>
                <c:pt idx="10">
                  <c:v>28.235513324690185</c:v>
                </c:pt>
                <c:pt idx="11">
                  <c:v>52.733182912665626</c:v>
                </c:pt>
                <c:pt idx="12">
                  <c:v>35.227358538566406</c:v>
                </c:pt>
                <c:pt idx="13">
                  <c:v>34.360054598956765</c:v>
                </c:pt>
                <c:pt idx="14">
                  <c:v>56.49332386696996</c:v>
                </c:pt>
                <c:pt idx="15">
                  <c:v>31.836164712714655</c:v>
                </c:pt>
                <c:pt idx="16">
                  <c:v>52.433178635015764</c:v>
                </c:pt>
                <c:pt idx="17">
                  <c:v>28.8097846444918</c:v>
                </c:pt>
                <c:pt idx="18">
                  <c:v>26.183712022001547</c:v>
                </c:pt>
                <c:pt idx="19">
                  <c:v>11.16317397016479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50.312684082180674</c:v>
                </c:pt>
                <c:pt idx="1">
                  <c:v>40.68006167579598</c:v>
                </c:pt>
                <c:pt idx="2">
                  <c:v>40.544854474317724</c:v>
                </c:pt>
                <c:pt idx="3">
                  <c:v>38.477416865431664</c:v>
                </c:pt>
                <c:pt idx="4">
                  <c:v>37.32606298891086</c:v>
                </c:pt>
                <c:pt idx="5">
                  <c:v>35.15027812300613</c:v>
                </c:pt>
                <c:pt idx="6">
                  <c:v>34.08697542864056</c:v>
                </c:pt>
                <c:pt idx="7">
                  <c:v>33.88145239422808</c:v>
                </c:pt>
                <c:pt idx="8">
                  <c:v>32.401679828920734</c:v>
                </c:pt>
                <c:pt idx="9">
                  <c:v>32.25975791842871</c:v>
                </c:pt>
                <c:pt idx="10">
                  <c:v>31.600188815999694</c:v>
                </c:pt>
                <c:pt idx="11">
                  <c:v>31.597590486118133</c:v>
                </c:pt>
                <c:pt idx="12">
                  <c:v>31.360403279021124</c:v>
                </c:pt>
                <c:pt idx="13">
                  <c:v>30.92069582973388</c:v>
                </c:pt>
                <c:pt idx="14">
                  <c:v>30.919436277933762</c:v>
                </c:pt>
                <c:pt idx="15">
                  <c:v>30.58155231845131</c:v>
                </c:pt>
                <c:pt idx="16">
                  <c:v>30.215973075336876</c:v>
                </c:pt>
                <c:pt idx="17">
                  <c:v>29.838749596546485</c:v>
                </c:pt>
                <c:pt idx="18">
                  <c:v>28.695464363844717</c:v>
                </c:pt>
                <c:pt idx="19">
                  <c:v>28.427021931587365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8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352-f176-7076-802de11b1e95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352-f176-7076-802de11b1e95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352-f176-7076-802de11b1e95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352-f176-7076-802de11b1e95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352-f176-7076-802de11b1e95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352-f176-7076-802de11b1e95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352-f176-7076-802de11b1e95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352-f176-7076-802de11b1e95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352-f176-7076-802de11b1e95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352-f176-7076-802de11b1e95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352-f176-7076-802de11b1e95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352-f176-7076-802de11b1e95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352-f176-7076-802de11b1e95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352-f176-7076-802de11b1e95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352-f176-7076-802de11b1e95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352-f176-7076-802de11b1e95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352-f176-7076-802de11b1e95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352-f176-7076-802de11b1e95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352-f176-7076-802de11b1e95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352-f176-7076-802de11b1e95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52.804613607067665</c:v>
                </c:pt>
                <c:pt idx="1">
                  <c:v>58.09083196578103</c:v>
                </c:pt>
                <c:pt idx="2">
                  <c:v>44.3704469735025</c:v>
                </c:pt>
                <c:pt idx="3">
                  <c:v>55.64465651461523</c:v>
                </c:pt>
                <c:pt idx="4">
                  <c:v>51.35313621648488</c:v>
                </c:pt>
                <c:pt idx="5">
                  <c:v>32.094007027311804</c:v>
                </c:pt>
                <c:pt idx="6">
                  <c:v>50.49168552806541</c:v>
                </c:pt>
                <c:pt idx="7">
                  <c:v>68.8094066547045</c:v>
                </c:pt>
                <c:pt idx="8">
                  <c:v>49.4684502086792</c:v>
                </c:pt>
                <c:pt idx="9">
                  <c:v>70.56443091275683</c:v>
                </c:pt>
                <c:pt idx="10">
                  <c:v>33.80454463042868</c:v>
                </c:pt>
                <c:pt idx="11">
                  <c:v>22.320423366542</c:v>
                </c:pt>
                <c:pt idx="12">
                  <c:v>51.95625122747028</c:v>
                </c:pt>
                <c:pt idx="13">
                  <c:v>86.27682513343133</c:v>
                </c:pt>
                <c:pt idx="14">
                  <c:v>60.9253899155745</c:v>
                </c:pt>
                <c:pt idx="15">
                  <c:v>31.1864417699486</c:v>
                </c:pt>
                <c:pt idx="16">
                  <c:v>34.59749149007799</c:v>
                </c:pt>
                <c:pt idx="17">
                  <c:v>66.24386166415677</c:v>
                </c:pt>
                <c:pt idx="18">
                  <c:v>69.36987831391434</c:v>
                </c:pt>
                <c:pt idx="19">
                  <c:v>81.13178269769584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50.312684082180674</c:v>
                </c:pt>
                <c:pt idx="1">
                  <c:v>40.68006167579598</c:v>
                </c:pt>
                <c:pt idx="2">
                  <c:v>40.544854474317724</c:v>
                </c:pt>
                <c:pt idx="3">
                  <c:v>38.477416865431664</c:v>
                </c:pt>
                <c:pt idx="4">
                  <c:v>37.32606298891086</c:v>
                </c:pt>
                <c:pt idx="5">
                  <c:v>35.15027812300613</c:v>
                </c:pt>
                <c:pt idx="6">
                  <c:v>34.08697542864056</c:v>
                </c:pt>
                <c:pt idx="7">
                  <c:v>33.88145239422808</c:v>
                </c:pt>
                <c:pt idx="8">
                  <c:v>32.401679828920734</c:v>
                </c:pt>
                <c:pt idx="9">
                  <c:v>32.25975791842871</c:v>
                </c:pt>
                <c:pt idx="10">
                  <c:v>31.600188815999694</c:v>
                </c:pt>
                <c:pt idx="11">
                  <c:v>31.597590486118133</c:v>
                </c:pt>
                <c:pt idx="12">
                  <c:v>31.360403279021124</c:v>
                </c:pt>
                <c:pt idx="13">
                  <c:v>30.92069582973388</c:v>
                </c:pt>
                <c:pt idx="14">
                  <c:v>30.919436277933762</c:v>
                </c:pt>
                <c:pt idx="15">
                  <c:v>30.58155231845131</c:v>
                </c:pt>
                <c:pt idx="16">
                  <c:v>30.215973075336876</c:v>
                </c:pt>
                <c:pt idx="17">
                  <c:v>29.838749596546485</c:v>
                </c:pt>
                <c:pt idx="18">
                  <c:v>28.695464363844717</c:v>
                </c:pt>
                <c:pt idx="19">
                  <c:v>28.427021931587365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8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2c6-deed-640e-af4f37f18441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2c6-deed-640e-af4f37f18441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2c6-deed-640e-af4f37f18441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2c6-deed-640e-af4f37f18441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2c6-deed-640e-af4f37f18441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2c6-deed-640e-af4f37f18441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2c6-deed-640e-af4f37f18441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2c6-deed-640e-af4f37f18441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2c6-deed-640e-af4f37f18441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2c6-deed-640e-af4f37f18441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2c6-deed-640e-af4f37f18441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2c6-deed-640e-af4f37f18441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2c6-deed-640e-af4f37f18441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2c6-deed-640e-af4f37f18441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2c6-deed-640e-af4f37f18441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2c6-deed-640e-af4f37f18441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2c6-deed-640e-af4f37f18441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2c6-deed-640e-af4f37f18441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2c6-deed-640e-af4f37f18441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2c6-deed-640e-af4f37f18441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8.18992223089542</c:v>
                </c:pt>
                <c:pt idx="1">
                  <c:v>28.073133610483417</c:v>
                </c:pt>
                <c:pt idx="2">
                  <c:v>4.895646474677066</c:v>
                </c:pt>
                <c:pt idx="3">
                  <c:v>19.336666728461665</c:v>
                </c:pt>
                <c:pt idx="4">
                  <c:v>27.476236884081533</c:v>
                </c:pt>
                <c:pt idx="5">
                  <c:v>20.99261768414345</c:v>
                </c:pt>
                <c:pt idx="6">
                  <c:v>20.69844152232315</c:v>
                </c:pt>
                <c:pt idx="7">
                  <c:v>40.544854474317724</c:v>
                </c:pt>
                <c:pt idx="8">
                  <c:v>16.056042830550044</c:v>
                </c:pt>
                <c:pt idx="9">
                  <c:v>30.58155231845131</c:v>
                </c:pt>
                <c:pt idx="10">
                  <c:v>14.043295986013092</c:v>
                </c:pt>
                <c:pt idx="11">
                  <c:v>34.08697542864056</c:v>
                </c:pt>
                <c:pt idx="12">
                  <c:v>31.360403279021124</c:v>
                </c:pt>
                <c:pt idx="13">
                  <c:v>22.88937065378455</c:v>
                </c:pt>
                <c:pt idx="14">
                  <c:v>9.896716576622456</c:v>
                </c:pt>
                <c:pt idx="15">
                  <c:v>17.955693621105578</c:v>
                </c:pt>
                <c:pt idx="16">
                  <c:v>35.15027812300613</c:v>
                </c:pt>
                <c:pt idx="17">
                  <c:v>30.919436277933762</c:v>
                </c:pt>
                <c:pt idx="18">
                  <c:v>18.615710291487705</c:v>
                </c:pt>
                <c:pt idx="19">
                  <c:v>16.361923011801256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76.75059445234336</c:v>
                </c:pt>
                <c:pt idx="1">
                  <c:v>63.2246891922925</c:v>
                </c:pt>
                <c:pt idx="2">
                  <c:v>62.9982233866244</c:v>
                </c:pt>
                <c:pt idx="3">
                  <c:v>62.10205015174345</c:v>
                </c:pt>
                <c:pt idx="4">
                  <c:v>61.97471857544201</c:v>
                </c:pt>
                <c:pt idx="5">
                  <c:v>61.92682171486006</c:v>
                </c:pt>
                <c:pt idx="6">
                  <c:v>61.86156568484767</c:v>
                </c:pt>
                <c:pt idx="7">
                  <c:v>60.90254589962562</c:v>
                </c:pt>
                <c:pt idx="8">
                  <c:v>60.626222857260444</c:v>
                </c:pt>
                <c:pt idx="9">
                  <c:v>60.25606087511074</c:v>
                </c:pt>
                <c:pt idx="10">
                  <c:v>59.966470044858916</c:v>
                </c:pt>
                <c:pt idx="11">
                  <c:v>59.928741654912066</c:v>
                </c:pt>
                <c:pt idx="12">
                  <c:v>59.75054732890637</c:v>
                </c:pt>
                <c:pt idx="13">
                  <c:v>58.725516081657126</c:v>
                </c:pt>
                <c:pt idx="14">
                  <c:v>57.64164235221664</c:v>
                </c:pt>
                <c:pt idx="15">
                  <c:v>56.11503371653635</c:v>
                </c:pt>
                <c:pt idx="16">
                  <c:v>55.84324210058253</c:v>
                </c:pt>
                <c:pt idx="17">
                  <c:v>55.13523419237393</c:v>
                </c:pt>
                <c:pt idx="18">
                  <c:v>53.805499577933944</c:v>
                </c:pt>
                <c:pt idx="19">
                  <c:v>53.03627536560987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8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07-b55a-eed3-c7e69601d34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07-b55a-eed3-c7e69601d34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b07-b55a-eed3-c7e69601d34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b07-b55a-eed3-c7e69601d34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b07-b55a-eed3-c7e69601d34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b07-b55a-eed3-c7e69601d34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b07-b55a-eed3-c7e69601d34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b07-b55a-eed3-c7e69601d34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b07-b55a-eed3-c7e69601d34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b07-b55a-eed3-c7e69601d34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b07-b55a-eed3-c7e69601d34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b07-b55a-eed3-c7e69601d34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b07-b55a-eed3-c7e69601d34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b07-b55a-eed3-c7e69601d34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b07-b55a-eed3-c7e69601d34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b07-b55a-eed3-c7e69601d34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b07-b55a-eed3-c7e69601d34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b07-b55a-eed3-c7e69601d34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b07-b55a-eed3-c7e69601d34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b07-b55a-eed3-c7e69601d34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52.08029129655309</c:v>
                </c:pt>
                <c:pt idx="1">
                  <c:v>50.438201365289096</c:v>
                </c:pt>
                <c:pt idx="2">
                  <c:v>40.4242685283925</c:v>
                </c:pt>
                <c:pt idx="3">
                  <c:v>51.03864653493508</c:v>
                </c:pt>
                <c:pt idx="4">
                  <c:v>62.72565041459312</c:v>
                </c:pt>
                <c:pt idx="5">
                  <c:v>54.3934061272129</c:v>
                </c:pt>
                <c:pt idx="6">
                  <c:v>52.84117618255473</c:v>
                </c:pt>
                <c:pt idx="7">
                  <c:v>39.88403476636862</c:v>
                </c:pt>
                <c:pt idx="8">
                  <c:v>65.03920197527074</c:v>
                </c:pt>
                <c:pt idx="9">
                  <c:v>59.03479074517919</c:v>
                </c:pt>
                <c:pt idx="10">
                  <c:v>65.32185482592932</c:v>
                </c:pt>
                <c:pt idx="11">
                  <c:v>52.250046074799876</c:v>
                </c:pt>
                <c:pt idx="12">
                  <c:v>47.204361111083905</c:v>
                </c:pt>
                <c:pt idx="13">
                  <c:v>66.06776086868317</c:v>
                </c:pt>
                <c:pt idx="14">
                  <c:v>45.792104055527645</c:v>
                </c:pt>
                <c:pt idx="15">
                  <c:v>65.93508666235454</c:v>
                </c:pt>
                <c:pt idx="16">
                  <c:v>50.72606043836101</c:v>
                </c:pt>
                <c:pt idx="17">
                  <c:v>48.06159409360151</c:v>
                </c:pt>
                <c:pt idx="18">
                  <c:v>43.23539147350448</c:v>
                </c:pt>
                <c:pt idx="19">
                  <c:v>55.38497050208066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76.75059445234336</c:v>
                </c:pt>
                <c:pt idx="1">
                  <c:v>63.2246891922925</c:v>
                </c:pt>
                <c:pt idx="2">
                  <c:v>62.9982233866244</c:v>
                </c:pt>
                <c:pt idx="3">
                  <c:v>62.10205015174345</c:v>
                </c:pt>
                <c:pt idx="4">
                  <c:v>61.97471857544201</c:v>
                </c:pt>
                <c:pt idx="5">
                  <c:v>61.92682171486006</c:v>
                </c:pt>
                <c:pt idx="6">
                  <c:v>61.86156568484767</c:v>
                </c:pt>
                <c:pt idx="7">
                  <c:v>60.90254589962562</c:v>
                </c:pt>
                <c:pt idx="8">
                  <c:v>60.626222857260444</c:v>
                </c:pt>
                <c:pt idx="9">
                  <c:v>60.25606087511074</c:v>
                </c:pt>
                <c:pt idx="10">
                  <c:v>59.966470044858916</c:v>
                </c:pt>
                <c:pt idx="11">
                  <c:v>59.928741654912066</c:v>
                </c:pt>
                <c:pt idx="12">
                  <c:v>59.75054732890637</c:v>
                </c:pt>
                <c:pt idx="13">
                  <c:v>58.725516081657126</c:v>
                </c:pt>
                <c:pt idx="14">
                  <c:v>57.64164235221664</c:v>
                </c:pt>
                <c:pt idx="15">
                  <c:v>56.11503371653635</c:v>
                </c:pt>
                <c:pt idx="16">
                  <c:v>55.84324210058253</c:v>
                </c:pt>
                <c:pt idx="17">
                  <c:v>55.13523419237393</c:v>
                </c:pt>
                <c:pt idx="18">
                  <c:v>53.805499577933944</c:v>
                </c:pt>
                <c:pt idx="19">
                  <c:v>53.03627536560987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8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343-d875-77c1-982f37b1289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343-d875-77c1-982f37b1289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43-d875-77c1-982f37b1289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343-d875-77c1-982f37b1289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343-d875-77c1-982f37b1289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343-d875-77c1-982f37b1289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343-d875-77c1-982f37b1289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343-d875-77c1-982f37b1289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343-d875-77c1-982f37b1289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343-d875-77c1-982f37b1289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343-d875-77c1-982f37b1289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343-d875-77c1-982f37b1289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343-d875-77c1-982f37b1289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343-d875-77c1-982f37b1289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343-d875-77c1-982f37b1289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343-d875-77c1-982f37b1289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343-d875-77c1-982f37b1289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343-d875-77c1-982f37b1289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343-d875-77c1-982f37b1289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343-d875-77c1-982f37b1289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48.583390299684154</c:v>
                </c:pt>
                <c:pt idx="1">
                  <c:v>48.63604002413354</c:v>
                </c:pt>
                <c:pt idx="2">
                  <c:v>47.424887086076815</c:v>
                </c:pt>
                <c:pt idx="3">
                  <c:v>48.56176823342289</c:v>
                </c:pt>
                <c:pt idx="4">
                  <c:v>44.795481651106016</c:v>
                </c:pt>
                <c:pt idx="5">
                  <c:v>53.71265243384163</c:v>
                </c:pt>
                <c:pt idx="6">
                  <c:v>51.44996027231725</c:v>
                </c:pt>
                <c:pt idx="7">
                  <c:v>53.70885901931949</c:v>
                </c:pt>
                <c:pt idx="8">
                  <c:v>39.24835809448008</c:v>
                </c:pt>
                <c:pt idx="9">
                  <c:v>36.78527116941443</c:v>
                </c:pt>
                <c:pt idx="10">
                  <c:v>51.52038709722439</c:v>
                </c:pt>
                <c:pt idx="11">
                  <c:v>51.01347826667604</c:v>
                </c:pt>
                <c:pt idx="12">
                  <c:v>60.55769550873286</c:v>
                </c:pt>
                <c:pt idx="13">
                  <c:v>47.859144639075474</c:v>
                </c:pt>
                <c:pt idx="14">
                  <c:v>52.103017741211566</c:v>
                </c:pt>
                <c:pt idx="15">
                  <c:v>34.600633737905575</c:v>
                </c:pt>
                <c:pt idx="16">
                  <c:v>35.367329936932926</c:v>
                </c:pt>
                <c:pt idx="17">
                  <c:v>53.510015100711946</c:v>
                </c:pt>
                <c:pt idx="18">
                  <c:v>39.49443212037901</c:v>
                </c:pt>
                <c:pt idx="19">
                  <c:v>53.57652631836568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76.75059445234336</c:v>
                </c:pt>
                <c:pt idx="1">
                  <c:v>63.2246891922925</c:v>
                </c:pt>
                <c:pt idx="2">
                  <c:v>62.9982233866244</c:v>
                </c:pt>
                <c:pt idx="3">
                  <c:v>62.10205015174345</c:v>
                </c:pt>
                <c:pt idx="4">
                  <c:v>61.97471857544201</c:v>
                </c:pt>
                <c:pt idx="5">
                  <c:v>61.92682171486006</c:v>
                </c:pt>
                <c:pt idx="6">
                  <c:v>61.86156568484767</c:v>
                </c:pt>
                <c:pt idx="7">
                  <c:v>60.90254589962562</c:v>
                </c:pt>
                <c:pt idx="8">
                  <c:v>60.626222857260444</c:v>
                </c:pt>
                <c:pt idx="9">
                  <c:v>60.25606087511074</c:v>
                </c:pt>
                <c:pt idx="10">
                  <c:v>59.966470044858916</c:v>
                </c:pt>
                <c:pt idx="11">
                  <c:v>59.928741654912066</c:v>
                </c:pt>
                <c:pt idx="12">
                  <c:v>59.75054732890637</c:v>
                </c:pt>
                <c:pt idx="13">
                  <c:v>58.725516081657126</c:v>
                </c:pt>
                <c:pt idx="14">
                  <c:v>57.64164235221664</c:v>
                </c:pt>
                <c:pt idx="15">
                  <c:v>56.11503371653635</c:v>
                </c:pt>
                <c:pt idx="16">
                  <c:v>55.84324210058253</c:v>
                </c:pt>
                <c:pt idx="17">
                  <c:v>55.13523419237393</c:v>
                </c:pt>
                <c:pt idx="18">
                  <c:v>53.805499577933944</c:v>
                </c:pt>
                <c:pt idx="19">
                  <c:v>53.03627536560987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8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8e0-144e-e14a-ec25aa8489d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8e0-144e-e14a-ec25aa8489d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8e0-144e-e14a-ec25aa8489d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8e0-144e-e14a-ec25aa8489d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8e0-144e-e14a-ec25aa8489d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8e0-144e-e14a-ec25aa8489d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8e0-144e-e14a-ec25aa8489d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8e0-144e-e14a-ec25aa8489d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8e0-144e-e14a-ec25aa8489d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8e0-144e-e14a-ec25aa8489d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8e0-144e-e14a-ec25aa8489d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8e0-144e-e14a-ec25aa8489d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8e0-144e-e14a-ec25aa8489d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8e0-144e-e14a-ec25aa8489d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8e0-144e-e14a-ec25aa8489d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8e0-144e-e14a-ec25aa8489d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8e0-144e-e14a-ec25aa8489d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8e0-144e-e14a-ec25aa8489d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8e0-144e-e14a-ec25aa8489d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8e0-144e-e14a-ec25aa8489d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2.3814063537263213</c:v>
                </c:pt>
                <c:pt idx="1">
                  <c:v>2.142291150761948</c:v>
                </c:pt>
                <c:pt idx="2">
                  <c:v>2.129863336342849</c:v>
                </c:pt>
                <c:pt idx="3">
                  <c:v>2.076579979355517</c:v>
                </c:pt>
                <c:pt idx="4">
                  <c:v>12.003522438675668</c:v>
                </c:pt>
                <c:pt idx="5">
                  <c:v>13.345104431583145</c:v>
                </c:pt>
                <c:pt idx="6">
                  <c:v>2.713547678616346</c:v>
                </c:pt>
                <c:pt idx="7">
                  <c:v>2.280075486773198</c:v>
                </c:pt>
                <c:pt idx="8">
                  <c:v>8.295321340463168</c:v>
                </c:pt>
                <c:pt idx="9">
                  <c:v>2.1666603450910595</c:v>
                </c:pt>
                <c:pt idx="10">
                  <c:v>2.64207183681864</c:v>
                </c:pt>
                <c:pt idx="11">
                  <c:v>1.2136360733982192</c:v>
                </c:pt>
                <c:pt idx="12">
                  <c:v>2.0423644483767993</c:v>
                </c:pt>
                <c:pt idx="13">
                  <c:v>3.184864692766714</c:v>
                </c:pt>
                <c:pt idx="14">
                  <c:v>5.082477955841311</c:v>
                </c:pt>
                <c:pt idx="15">
                  <c:v>1.2788039562528468</c:v>
                </c:pt>
                <c:pt idx="16">
                  <c:v>2.3837740217376453</c:v>
                </c:pt>
                <c:pt idx="17">
                  <c:v>1.8231402210934273</c:v>
                </c:pt>
                <c:pt idx="18">
                  <c:v>2.250242298212771</c:v>
                </c:pt>
                <c:pt idx="19">
                  <c:v>3.462496974142164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76.75059445234336</c:v>
                </c:pt>
                <c:pt idx="1">
                  <c:v>63.2246891922925</c:v>
                </c:pt>
                <c:pt idx="2">
                  <c:v>62.9982233866244</c:v>
                </c:pt>
                <c:pt idx="3">
                  <c:v>62.10205015174345</c:v>
                </c:pt>
                <c:pt idx="4">
                  <c:v>61.97471857544201</c:v>
                </c:pt>
                <c:pt idx="5">
                  <c:v>61.92682171486006</c:v>
                </c:pt>
                <c:pt idx="6">
                  <c:v>61.86156568484767</c:v>
                </c:pt>
                <c:pt idx="7">
                  <c:v>60.90254589962562</c:v>
                </c:pt>
                <c:pt idx="8">
                  <c:v>60.626222857260444</c:v>
                </c:pt>
                <c:pt idx="9">
                  <c:v>60.25606087511074</c:v>
                </c:pt>
                <c:pt idx="10">
                  <c:v>59.966470044858916</c:v>
                </c:pt>
                <c:pt idx="11">
                  <c:v>59.928741654912066</c:v>
                </c:pt>
                <c:pt idx="12">
                  <c:v>59.75054732890637</c:v>
                </c:pt>
                <c:pt idx="13">
                  <c:v>58.725516081657126</c:v>
                </c:pt>
                <c:pt idx="14">
                  <c:v>57.64164235221664</c:v>
                </c:pt>
                <c:pt idx="15">
                  <c:v>56.11503371653635</c:v>
                </c:pt>
                <c:pt idx="16">
                  <c:v>55.84324210058253</c:v>
                </c:pt>
                <c:pt idx="17">
                  <c:v>55.13523419237393</c:v>
                </c:pt>
                <c:pt idx="18">
                  <c:v>53.805499577933944</c:v>
                </c:pt>
                <c:pt idx="19">
                  <c:v>53.03627536560987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8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a52-fdaf-c45f-b676e71e8ded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a52-fdaf-c45f-b676e71e8ded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a52-fdaf-c45f-b676e71e8ded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a52-fdaf-c45f-b676e71e8ded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a52-fdaf-c45f-b676e71e8ded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a52-fdaf-c45f-b676e71e8ded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a52-fdaf-c45f-b676e71e8ded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a52-fdaf-c45f-b676e71e8ded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a52-fdaf-c45f-b676e71e8ded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a52-fdaf-c45f-b676e71e8ded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a52-fdaf-c45f-b676e71e8ded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a52-fdaf-c45f-b676e71e8ded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a52-fdaf-c45f-b676e71e8ded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a52-fdaf-c45f-b676e71e8ded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a52-fdaf-c45f-b676e71e8ded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a52-fdaf-c45f-b676e71e8ded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a52-fdaf-c45f-b676e71e8ded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a52-fdaf-c45f-b676e71e8ded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a52-fdaf-c45f-b676e71e8ded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a52-fdaf-c45f-b676e71e8ded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52.89536859495211</c:v>
                </c:pt>
                <c:pt idx="1">
                  <c:v>26.55528108147501</c:v>
                </c:pt>
                <c:pt idx="2">
                  <c:v>48.49419072992196</c:v>
                </c:pt>
                <c:pt idx="3">
                  <c:v>64.51240001430065</c:v>
                </c:pt>
                <c:pt idx="4">
                  <c:v>52.735366375378135</c:v>
                </c:pt>
                <c:pt idx="5">
                  <c:v>40.07399351775289</c:v>
                </c:pt>
                <c:pt idx="6">
                  <c:v>30.933866037618007</c:v>
                </c:pt>
                <c:pt idx="7">
                  <c:v>56.26149985070786</c:v>
                </c:pt>
                <c:pt idx="8">
                  <c:v>46.58930567786798</c:v>
                </c:pt>
                <c:pt idx="9">
                  <c:v>33.925758065167564</c:v>
                </c:pt>
                <c:pt idx="10">
                  <c:v>53.707837607910896</c:v>
                </c:pt>
                <c:pt idx="11">
                  <c:v>8.248827946222068</c:v>
                </c:pt>
                <c:pt idx="12">
                  <c:v>53.884996313472655</c:v>
                </c:pt>
                <c:pt idx="13">
                  <c:v>48.44040140210784</c:v>
                </c:pt>
                <c:pt idx="14">
                  <c:v>44.55586436727044</c:v>
                </c:pt>
                <c:pt idx="15">
                  <c:v>57.191266322219526</c:v>
                </c:pt>
                <c:pt idx="16">
                  <c:v>53.900353692471526</c:v>
                </c:pt>
                <c:pt idx="17">
                  <c:v>32.679877566899535</c:v>
                </c:pt>
                <c:pt idx="18">
                  <c:v>48.70976969391577</c:v>
                </c:pt>
                <c:pt idx="19">
                  <c:v>26.900232985447243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76.75059445234336</c:v>
                </c:pt>
                <c:pt idx="1">
                  <c:v>63.2246891922925</c:v>
                </c:pt>
                <c:pt idx="2">
                  <c:v>62.9982233866244</c:v>
                </c:pt>
                <c:pt idx="3">
                  <c:v>62.10205015174345</c:v>
                </c:pt>
                <c:pt idx="4">
                  <c:v>61.97471857544201</c:v>
                </c:pt>
                <c:pt idx="5">
                  <c:v>61.92682171486006</c:v>
                </c:pt>
                <c:pt idx="6">
                  <c:v>61.86156568484767</c:v>
                </c:pt>
                <c:pt idx="7">
                  <c:v>60.90254589962562</c:v>
                </c:pt>
                <c:pt idx="8">
                  <c:v>60.626222857260444</c:v>
                </c:pt>
                <c:pt idx="9">
                  <c:v>60.25606087511074</c:v>
                </c:pt>
                <c:pt idx="10">
                  <c:v>59.966470044858916</c:v>
                </c:pt>
                <c:pt idx="11">
                  <c:v>59.928741654912066</c:v>
                </c:pt>
                <c:pt idx="12">
                  <c:v>59.75054732890637</c:v>
                </c:pt>
                <c:pt idx="13">
                  <c:v>58.725516081657126</c:v>
                </c:pt>
                <c:pt idx="14">
                  <c:v>57.64164235221664</c:v>
                </c:pt>
                <c:pt idx="15">
                  <c:v>56.11503371653635</c:v>
                </c:pt>
                <c:pt idx="16">
                  <c:v>55.84324210058253</c:v>
                </c:pt>
                <c:pt idx="17">
                  <c:v>55.13523419237393</c:v>
                </c:pt>
                <c:pt idx="18">
                  <c:v>53.805499577933944</c:v>
                </c:pt>
                <c:pt idx="19">
                  <c:v>53.03627536560987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9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1e2-b9eb-dc6a-a8a66dc5356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1e2-b9eb-dc6a-a8a66dc5356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1e2-b9eb-dc6a-a8a66dc5356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1e2-b9eb-dc6a-a8a66dc5356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1e2-b9eb-dc6a-a8a66dc5356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1e2-b9eb-dc6a-a8a66dc5356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1e2-b9eb-dc6a-a8a66dc5356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1e2-b9eb-dc6a-a8a66dc5356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1e2-b9eb-dc6a-a8a66dc5356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1e2-b9eb-dc6a-a8a66dc5356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1e2-b9eb-dc6a-a8a66dc5356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1e2-b9eb-dc6a-a8a66dc5356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1e2-b9eb-dc6a-a8a66dc5356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1e2-b9eb-dc6a-a8a66dc5356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1e2-b9eb-dc6a-a8a66dc5356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1e2-b9eb-dc6a-a8a66dc5356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1e2-b9eb-dc6a-a8a66dc5356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1e2-b9eb-dc6a-a8a66dc5356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1e2-b9eb-dc6a-a8a66dc5356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1e2-b9eb-dc6a-a8a66dc5356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29.05339293971595</c:v>
                </c:pt>
                <c:pt idx="1">
                  <c:v>39.3543277555903</c:v>
                </c:pt>
                <c:pt idx="2">
                  <c:v>41.04537042675627</c:v>
                </c:pt>
                <c:pt idx="3">
                  <c:v>36.93643708513552</c:v>
                </c:pt>
                <c:pt idx="4">
                  <c:v>38.10303507960265</c:v>
                </c:pt>
                <c:pt idx="5">
                  <c:v>25.871385914717266</c:v>
                </c:pt>
                <c:pt idx="6">
                  <c:v>30.770458788463845</c:v>
                </c:pt>
                <c:pt idx="7">
                  <c:v>29.63309459368641</c:v>
                </c:pt>
                <c:pt idx="8">
                  <c:v>28.381349619356175</c:v>
                </c:pt>
                <c:pt idx="9">
                  <c:v>38.79826502761213</c:v>
                </c:pt>
                <c:pt idx="10">
                  <c:v>13.280578834284913</c:v>
                </c:pt>
                <c:pt idx="11">
                  <c:v>40.16080751564689</c:v>
                </c:pt>
                <c:pt idx="12">
                  <c:v>44.995283969488206</c:v>
                </c:pt>
                <c:pt idx="13">
                  <c:v>28.402447064845003</c:v>
                </c:pt>
                <c:pt idx="14">
                  <c:v>15.10324449637918</c:v>
                </c:pt>
                <c:pt idx="15">
                  <c:v>41.106223075081694</c:v>
                </c:pt>
                <c:pt idx="16">
                  <c:v>53.82442338268834</c:v>
                </c:pt>
                <c:pt idx="17">
                  <c:v>29.875063942443287</c:v>
                </c:pt>
                <c:pt idx="18">
                  <c:v>51.48649351847706</c:v>
                </c:pt>
                <c:pt idx="19">
                  <c:v>51.40159537370957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76.75059445234336</c:v>
                </c:pt>
                <c:pt idx="1">
                  <c:v>63.2246891922925</c:v>
                </c:pt>
                <c:pt idx="2">
                  <c:v>62.9982233866244</c:v>
                </c:pt>
                <c:pt idx="3">
                  <c:v>62.10205015174345</c:v>
                </c:pt>
                <c:pt idx="4">
                  <c:v>61.97471857544201</c:v>
                </c:pt>
                <c:pt idx="5">
                  <c:v>61.92682171486006</c:v>
                </c:pt>
                <c:pt idx="6">
                  <c:v>61.86156568484767</c:v>
                </c:pt>
                <c:pt idx="7">
                  <c:v>60.90254589962562</c:v>
                </c:pt>
                <c:pt idx="8">
                  <c:v>60.626222857260444</c:v>
                </c:pt>
                <c:pt idx="9">
                  <c:v>60.25606087511074</c:v>
                </c:pt>
                <c:pt idx="10">
                  <c:v>59.966470044858916</c:v>
                </c:pt>
                <c:pt idx="11">
                  <c:v>59.928741654912066</c:v>
                </c:pt>
                <c:pt idx="12">
                  <c:v>59.75054732890637</c:v>
                </c:pt>
                <c:pt idx="13">
                  <c:v>58.725516081657126</c:v>
                </c:pt>
                <c:pt idx="14">
                  <c:v>57.64164235221664</c:v>
                </c:pt>
                <c:pt idx="15">
                  <c:v>56.11503371653635</c:v>
                </c:pt>
                <c:pt idx="16">
                  <c:v>55.84324210058253</c:v>
                </c:pt>
                <c:pt idx="17">
                  <c:v>55.13523419237393</c:v>
                </c:pt>
                <c:pt idx="18">
                  <c:v>53.805499577933944</c:v>
                </c:pt>
                <c:pt idx="19">
                  <c:v>53.03627536560987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9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c6-6948-1a8d-bb214f9968c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c6-6948-1a8d-bb214f9968c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c6-6948-1a8d-bb214f9968c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c6-6948-1a8d-bb214f9968c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8c6-6948-1a8d-bb214f9968c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8c6-6948-1a8d-bb214f9968c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8c6-6948-1a8d-bb214f9968c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8c6-6948-1a8d-bb214f9968c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8c6-6948-1a8d-bb214f9968c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8c6-6948-1a8d-bb214f9968c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8c6-6948-1a8d-bb214f9968c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8c6-6948-1a8d-bb214f9968c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8c6-6948-1a8d-bb214f9968c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8c6-6948-1a8d-bb214f9968c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8c6-6948-1a8d-bb214f9968c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8c6-6948-1a8d-bb214f9968c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8c6-6948-1a8d-bb214f9968c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8c6-6948-1a8d-bb214f9968c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8c6-6948-1a8d-bb214f9968c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8c6-6948-1a8d-bb214f9968c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29.132091899757558</c:v>
                </c:pt>
                <c:pt idx="1">
                  <c:v>27.18388101127393</c:v>
                </c:pt>
                <c:pt idx="2">
                  <c:v>38.156688438256346</c:v>
                </c:pt>
                <c:pt idx="3">
                  <c:v>21.84162021063025</c:v>
                </c:pt>
                <c:pt idx="4">
                  <c:v>34.3497723985798</c:v>
                </c:pt>
                <c:pt idx="5">
                  <c:v>42.30221512915435</c:v>
                </c:pt>
                <c:pt idx="6">
                  <c:v>39.92391269372461</c:v>
                </c:pt>
                <c:pt idx="7">
                  <c:v>31.645401419891268</c:v>
                </c:pt>
                <c:pt idx="8">
                  <c:v>39.53158222258127</c:v>
                </c:pt>
                <c:pt idx="9">
                  <c:v>31.836164712714655</c:v>
                </c:pt>
                <c:pt idx="10">
                  <c:v>41.95487287624783</c:v>
                </c:pt>
                <c:pt idx="11">
                  <c:v>44.94399637567012</c:v>
                </c:pt>
                <c:pt idx="12">
                  <c:v>35.227358538566406</c:v>
                </c:pt>
                <c:pt idx="13">
                  <c:v>28.84705089398443</c:v>
                </c:pt>
                <c:pt idx="14">
                  <c:v>38.49863055200631</c:v>
                </c:pt>
                <c:pt idx="15">
                  <c:v>32.540956296944756</c:v>
                </c:pt>
                <c:pt idx="16">
                  <c:v>32.935041973604754</c:v>
                </c:pt>
                <c:pt idx="17">
                  <c:v>56.49332386696996</c:v>
                </c:pt>
                <c:pt idx="18">
                  <c:v>27.632821974827664</c:v>
                </c:pt>
                <c:pt idx="19">
                  <c:v>44.10459419499642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76.75059445234336</c:v>
                </c:pt>
                <c:pt idx="1">
                  <c:v>63.2246891922925</c:v>
                </c:pt>
                <c:pt idx="2">
                  <c:v>62.9982233866244</c:v>
                </c:pt>
                <c:pt idx="3">
                  <c:v>62.10205015174345</c:v>
                </c:pt>
                <c:pt idx="4">
                  <c:v>61.97471857544201</c:v>
                </c:pt>
                <c:pt idx="5">
                  <c:v>61.92682171486006</c:v>
                </c:pt>
                <c:pt idx="6">
                  <c:v>61.86156568484767</c:v>
                </c:pt>
                <c:pt idx="7">
                  <c:v>60.90254589962562</c:v>
                </c:pt>
                <c:pt idx="8">
                  <c:v>60.626222857260444</c:v>
                </c:pt>
                <c:pt idx="9">
                  <c:v>60.25606087511074</c:v>
                </c:pt>
                <c:pt idx="10">
                  <c:v>59.966470044858916</c:v>
                </c:pt>
                <c:pt idx="11">
                  <c:v>59.928741654912066</c:v>
                </c:pt>
                <c:pt idx="12">
                  <c:v>59.75054732890637</c:v>
                </c:pt>
                <c:pt idx="13">
                  <c:v>58.725516081657126</c:v>
                </c:pt>
                <c:pt idx="14">
                  <c:v>57.64164235221664</c:v>
                </c:pt>
                <c:pt idx="15">
                  <c:v>56.11503371653635</c:v>
                </c:pt>
                <c:pt idx="16">
                  <c:v>55.84324210058253</c:v>
                </c:pt>
                <c:pt idx="17">
                  <c:v>55.13523419237393</c:v>
                </c:pt>
                <c:pt idx="18">
                  <c:v>53.805499577933944</c:v>
                </c:pt>
                <c:pt idx="19">
                  <c:v>53.03627536560987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9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9e4-8da1-0c40-f77f00b92057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9e4-8da1-0c40-f77f00b92057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9e4-8da1-0c40-f77f00b92057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9e4-8da1-0c40-f77f00b92057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9e4-8da1-0c40-f77f00b92057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9e4-8da1-0c40-f77f00b92057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9e4-8da1-0c40-f77f00b92057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9e4-8da1-0c40-f77f00b92057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9e4-8da1-0c40-f77f00b92057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9e4-8da1-0c40-f77f00b92057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9e4-8da1-0c40-f77f00b92057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9e4-8da1-0c40-f77f00b92057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9e4-8da1-0c40-f77f00b92057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9e4-8da1-0c40-f77f00b92057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9e4-8da1-0c40-f77f00b92057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9e4-8da1-0c40-f77f00b92057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9e4-8da1-0c40-f77f00b92057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9e4-8da1-0c40-f77f00b92057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9e4-8da1-0c40-f77f00b92057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9e4-8da1-0c40-f77f00b92057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54.97235954182917</c:v>
                </c:pt>
                <c:pt idx="1">
                  <c:v>19.893250270001673</c:v>
                </c:pt>
                <c:pt idx="2">
                  <c:v>51.17413026504093</c:v>
                </c:pt>
                <c:pt idx="3">
                  <c:v>63.588155372039004</c:v>
                </c:pt>
                <c:pt idx="4">
                  <c:v>79.18183743068879</c:v>
                </c:pt>
                <c:pt idx="5">
                  <c:v>75.11610996028473</c:v>
                </c:pt>
                <c:pt idx="6">
                  <c:v>59.23834886737959</c:v>
                </c:pt>
                <c:pt idx="7">
                  <c:v>44.3704469735025</c:v>
                </c:pt>
                <c:pt idx="8">
                  <c:v>71.46118414076709</c:v>
                </c:pt>
                <c:pt idx="9">
                  <c:v>31.1864417699486</c:v>
                </c:pt>
                <c:pt idx="10">
                  <c:v>43.03621522246063</c:v>
                </c:pt>
                <c:pt idx="11">
                  <c:v>50.49168552806541</c:v>
                </c:pt>
                <c:pt idx="12">
                  <c:v>51.95625122747028</c:v>
                </c:pt>
                <c:pt idx="13">
                  <c:v>64.85299043378747</c:v>
                </c:pt>
                <c:pt idx="14">
                  <c:v>38.414751941778086</c:v>
                </c:pt>
                <c:pt idx="15">
                  <c:v>23.042787214056716</c:v>
                </c:pt>
                <c:pt idx="16">
                  <c:v>32.094007027311804</c:v>
                </c:pt>
                <c:pt idx="17">
                  <c:v>60.9253899155745</c:v>
                </c:pt>
                <c:pt idx="18">
                  <c:v>59.38522099325251</c:v>
                </c:pt>
                <c:pt idx="19">
                  <c:v>36.61143226060674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76.75059445234336</c:v>
                </c:pt>
                <c:pt idx="1">
                  <c:v>63.2246891922925</c:v>
                </c:pt>
                <c:pt idx="2">
                  <c:v>62.9982233866244</c:v>
                </c:pt>
                <c:pt idx="3">
                  <c:v>62.10205015174345</c:v>
                </c:pt>
                <c:pt idx="4">
                  <c:v>61.97471857544201</c:v>
                </c:pt>
                <c:pt idx="5">
                  <c:v>61.92682171486006</c:v>
                </c:pt>
                <c:pt idx="6">
                  <c:v>61.86156568484767</c:v>
                </c:pt>
                <c:pt idx="7">
                  <c:v>60.90254589962562</c:v>
                </c:pt>
                <c:pt idx="8">
                  <c:v>60.626222857260444</c:v>
                </c:pt>
                <c:pt idx="9">
                  <c:v>60.25606087511074</c:v>
                </c:pt>
                <c:pt idx="10">
                  <c:v>59.966470044858916</c:v>
                </c:pt>
                <c:pt idx="11">
                  <c:v>59.928741654912066</c:v>
                </c:pt>
                <c:pt idx="12">
                  <c:v>59.75054732890637</c:v>
                </c:pt>
                <c:pt idx="13">
                  <c:v>58.725516081657126</c:v>
                </c:pt>
                <c:pt idx="14">
                  <c:v>57.64164235221664</c:v>
                </c:pt>
                <c:pt idx="15">
                  <c:v>56.11503371653635</c:v>
                </c:pt>
                <c:pt idx="16">
                  <c:v>55.84324210058253</c:v>
                </c:pt>
                <c:pt idx="17">
                  <c:v>55.13523419237393</c:v>
                </c:pt>
                <c:pt idx="18">
                  <c:v>53.805499577933944</c:v>
                </c:pt>
                <c:pt idx="19">
                  <c:v>53.03627536560987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9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09e-a6f9-1e8b-965205e50421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09e-a6f9-1e8b-965205e50421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09e-a6f9-1e8b-965205e50421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9e-a6f9-1e8b-965205e50421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9e-a6f9-1e8b-965205e50421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09e-a6f9-1e8b-965205e50421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09e-a6f9-1e8b-965205e50421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09e-a6f9-1e8b-965205e50421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09e-a6f9-1e8b-965205e50421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09e-a6f9-1e8b-965205e50421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09e-a6f9-1e8b-965205e50421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09e-a6f9-1e8b-965205e50421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09e-a6f9-1e8b-965205e50421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09e-a6f9-1e8b-965205e50421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09e-a6f9-1e8b-965205e50421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09e-a6f9-1e8b-965205e50421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09e-a6f9-1e8b-965205e50421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09e-a6f9-1e8b-965205e50421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09e-a6f9-1e8b-965205e50421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09e-a6f9-1e8b-965205e50421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28.695464363844717</c:v>
                </c:pt>
                <c:pt idx="1">
                  <c:v>16.273791845140003</c:v>
                </c:pt>
                <c:pt idx="2">
                  <c:v>22.88937065378455</c:v>
                </c:pt>
                <c:pt idx="3">
                  <c:v>17.955693621105578</c:v>
                </c:pt>
                <c:pt idx="4">
                  <c:v>14.043295986013092</c:v>
                </c:pt>
                <c:pt idx="5">
                  <c:v>16.056042830550044</c:v>
                </c:pt>
                <c:pt idx="6">
                  <c:v>27.476236884081533</c:v>
                </c:pt>
                <c:pt idx="7">
                  <c:v>25.648571849619337</c:v>
                </c:pt>
                <c:pt idx="8">
                  <c:v>28.101409460055635</c:v>
                </c:pt>
                <c:pt idx="9">
                  <c:v>33.88145239422808</c:v>
                </c:pt>
                <c:pt idx="10">
                  <c:v>22.719434253884256</c:v>
                </c:pt>
                <c:pt idx="11">
                  <c:v>26.143158531795024</c:v>
                </c:pt>
                <c:pt idx="12">
                  <c:v>30.58155231845131</c:v>
                </c:pt>
                <c:pt idx="13">
                  <c:v>20.099156751908946</c:v>
                </c:pt>
                <c:pt idx="14">
                  <c:v>31.600188815999694</c:v>
                </c:pt>
                <c:pt idx="15">
                  <c:v>13.958138352091524</c:v>
                </c:pt>
                <c:pt idx="16">
                  <c:v>17.599906673579294</c:v>
                </c:pt>
                <c:pt idx="17">
                  <c:v>21.14416218681528</c:v>
                </c:pt>
                <c:pt idx="18">
                  <c:v>37.32606298891086</c:v>
                </c:pt>
                <c:pt idx="19">
                  <c:v>17.24659431929274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68.49445895429568</c:v>
                </c:pt>
                <c:pt idx="1">
                  <c:v>67.15808890315971</c:v>
                </c:pt>
                <c:pt idx="2">
                  <c:v>66.06776086868317</c:v>
                </c:pt>
                <c:pt idx="3">
                  <c:v>65.93508666235454</c:v>
                </c:pt>
                <c:pt idx="4">
                  <c:v>65.32185482592932</c:v>
                </c:pt>
                <c:pt idx="5">
                  <c:v>65.03920197527074</c:v>
                </c:pt>
                <c:pt idx="6">
                  <c:v>62.72565041459312</c:v>
                </c:pt>
                <c:pt idx="7">
                  <c:v>61.7814330921646</c:v>
                </c:pt>
                <c:pt idx="8">
                  <c:v>61.63052651399142</c:v>
                </c:pt>
                <c:pt idx="9">
                  <c:v>61.46985569487119</c:v>
                </c:pt>
                <c:pt idx="10">
                  <c:v>60.68456942611206</c:v>
                </c:pt>
                <c:pt idx="11">
                  <c:v>60.003907955125975</c:v>
                </c:pt>
                <c:pt idx="12">
                  <c:v>59.03479074517919</c:v>
                </c:pt>
                <c:pt idx="13">
                  <c:v>58.482361820294805</c:v>
                </c:pt>
                <c:pt idx="14">
                  <c:v>58.0745745098172</c:v>
                </c:pt>
                <c:pt idx="15">
                  <c:v>57.71891432056005</c:v>
                </c:pt>
                <c:pt idx="16">
                  <c:v>56.7725775068598</c:v>
                </c:pt>
                <c:pt idx="17">
                  <c:v>56.74177739931255</c:v>
                </c:pt>
                <c:pt idx="18">
                  <c:v>56.67041247939348</c:v>
                </c:pt>
                <c:pt idx="19">
                  <c:v>56.63874687758256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9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c2a-f720-0faf-12b30e5f37b7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c2a-f720-0faf-12b30e5f37b7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c2a-f720-0faf-12b30e5f37b7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c2a-f720-0faf-12b30e5f37b7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c2a-f720-0faf-12b30e5f37b7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c2a-f720-0faf-12b30e5f37b7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c2a-f720-0faf-12b30e5f37b7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c2a-f720-0faf-12b30e5f37b7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c2a-f720-0faf-12b30e5f37b7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c2a-f720-0faf-12b30e5f37b7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c2a-f720-0faf-12b30e5f37b7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c2a-f720-0faf-12b30e5f37b7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c2a-f720-0faf-12b30e5f37b7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c2a-f720-0faf-12b30e5f37b7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c2a-f720-0faf-12b30e5f37b7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c2a-f720-0faf-12b30e5f37b7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c2a-f720-0faf-12b30e5f37b7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c2a-f720-0faf-12b30e5f37b7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c2a-f720-0faf-12b30e5f37b7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c2a-f720-0faf-12b30e5f37b7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51.78633803389665</c:v>
                </c:pt>
                <c:pt idx="1">
                  <c:v>37.493435964728086</c:v>
                </c:pt>
                <c:pt idx="2">
                  <c:v>58.725516081657126</c:v>
                </c:pt>
                <c:pt idx="3">
                  <c:v>56.11503371653635</c:v>
                </c:pt>
                <c:pt idx="4">
                  <c:v>59.966470044858916</c:v>
                </c:pt>
                <c:pt idx="5">
                  <c:v>60.626222857260444</c:v>
                </c:pt>
                <c:pt idx="6">
                  <c:v>61.97471857544201</c:v>
                </c:pt>
                <c:pt idx="7">
                  <c:v>41.65876791939242</c:v>
                </c:pt>
                <c:pt idx="8">
                  <c:v>52.20717098244609</c:v>
                </c:pt>
                <c:pt idx="9">
                  <c:v>46.16509417428922</c:v>
                </c:pt>
                <c:pt idx="10">
                  <c:v>43.687737732512375</c:v>
                </c:pt>
                <c:pt idx="11">
                  <c:v>36.81080314116252</c:v>
                </c:pt>
                <c:pt idx="12">
                  <c:v>60.25606087511074</c:v>
                </c:pt>
                <c:pt idx="13">
                  <c:v>46.86247193763552</c:v>
                </c:pt>
                <c:pt idx="14">
                  <c:v>38.44518756132451</c:v>
                </c:pt>
                <c:pt idx="15">
                  <c:v>32.645328867988844</c:v>
                </c:pt>
                <c:pt idx="16">
                  <c:v>43.952928161972196</c:v>
                </c:pt>
                <c:pt idx="17">
                  <c:v>42.4034234852702</c:v>
                </c:pt>
                <c:pt idx="18">
                  <c:v>48.64104826032303</c:v>
                </c:pt>
                <c:pt idx="19">
                  <c:v>44.32430018499884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68.49445895429568</c:v>
                </c:pt>
                <c:pt idx="1">
                  <c:v>67.15808890315971</c:v>
                </c:pt>
                <c:pt idx="2">
                  <c:v>66.06776086868317</c:v>
                </c:pt>
                <c:pt idx="3">
                  <c:v>65.93508666235454</c:v>
                </c:pt>
                <c:pt idx="4">
                  <c:v>65.32185482592932</c:v>
                </c:pt>
                <c:pt idx="5">
                  <c:v>65.03920197527074</c:v>
                </c:pt>
                <c:pt idx="6">
                  <c:v>62.72565041459312</c:v>
                </c:pt>
                <c:pt idx="7">
                  <c:v>61.7814330921646</c:v>
                </c:pt>
                <c:pt idx="8">
                  <c:v>61.63052651399142</c:v>
                </c:pt>
                <c:pt idx="9">
                  <c:v>61.46985569487119</c:v>
                </c:pt>
                <c:pt idx="10">
                  <c:v>60.68456942611206</c:v>
                </c:pt>
                <c:pt idx="11">
                  <c:v>60.003907955125975</c:v>
                </c:pt>
                <c:pt idx="12">
                  <c:v>59.03479074517919</c:v>
                </c:pt>
                <c:pt idx="13">
                  <c:v>58.482361820294805</c:v>
                </c:pt>
                <c:pt idx="14">
                  <c:v>58.0745745098172</c:v>
                </c:pt>
                <c:pt idx="15">
                  <c:v>57.71891432056005</c:v>
                </c:pt>
                <c:pt idx="16">
                  <c:v>56.7725775068598</c:v>
                </c:pt>
                <c:pt idx="17">
                  <c:v>56.74177739931255</c:v>
                </c:pt>
                <c:pt idx="18">
                  <c:v>56.67041247939348</c:v>
                </c:pt>
                <c:pt idx="19">
                  <c:v>56.63874687758256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9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815-7762-c4ab-898374e5336a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815-7762-c4ab-898374e5336a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815-7762-c4ab-898374e5336a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815-7762-c4ab-898374e5336a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815-7762-c4ab-898374e5336a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815-7762-c4ab-898374e5336a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815-7762-c4ab-898374e5336a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815-7762-c4ab-898374e5336a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815-7762-c4ab-898374e5336a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815-7762-c4ab-898374e5336a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815-7762-c4ab-898374e5336a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815-7762-c4ab-898374e5336a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815-7762-c4ab-898374e5336a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815-7762-c4ab-898374e5336a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815-7762-c4ab-898374e5336a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815-7762-c4ab-898374e5336a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815-7762-c4ab-898374e5336a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815-7762-c4ab-898374e5336a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815-7762-c4ab-898374e5336a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815-7762-c4ab-898374e5336a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46.970441638575494</c:v>
                </c:pt>
                <c:pt idx="1">
                  <c:v>44.84557164472445</c:v>
                </c:pt>
                <c:pt idx="2">
                  <c:v>47.859144639075474</c:v>
                </c:pt>
                <c:pt idx="3">
                  <c:v>34.600633737905575</c:v>
                </c:pt>
                <c:pt idx="4">
                  <c:v>51.52038709722439</c:v>
                </c:pt>
                <c:pt idx="5">
                  <c:v>39.24835809448008</c:v>
                </c:pt>
                <c:pt idx="6">
                  <c:v>44.795481651106016</c:v>
                </c:pt>
                <c:pt idx="7">
                  <c:v>41.16716242829891</c:v>
                </c:pt>
                <c:pt idx="8">
                  <c:v>53.671559433916656</c:v>
                </c:pt>
                <c:pt idx="9">
                  <c:v>46.252026952278214</c:v>
                </c:pt>
                <c:pt idx="10">
                  <c:v>49.79840361497504</c:v>
                </c:pt>
                <c:pt idx="11">
                  <c:v>53.61892557649522</c:v>
                </c:pt>
                <c:pt idx="12">
                  <c:v>36.78527116941443</c:v>
                </c:pt>
                <c:pt idx="13">
                  <c:v>49.041972141095776</c:v>
                </c:pt>
                <c:pt idx="14">
                  <c:v>41.89150805095247</c:v>
                </c:pt>
                <c:pt idx="15">
                  <c:v>39.196202629123825</c:v>
                </c:pt>
                <c:pt idx="16">
                  <c:v>38.33729807899367</c:v>
                </c:pt>
                <c:pt idx="17">
                  <c:v>56.60170229509127</c:v>
                </c:pt>
                <c:pt idx="18">
                  <c:v>51.36288822504104</c:v>
                </c:pt>
                <c:pt idx="19">
                  <c:v>41.04994574733155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68.49445895429568</c:v>
                </c:pt>
                <c:pt idx="1">
                  <c:v>67.15808890315971</c:v>
                </c:pt>
                <c:pt idx="2">
                  <c:v>66.06776086868317</c:v>
                </c:pt>
                <c:pt idx="3">
                  <c:v>65.93508666235454</c:v>
                </c:pt>
                <c:pt idx="4">
                  <c:v>65.32185482592932</c:v>
                </c:pt>
                <c:pt idx="5">
                  <c:v>65.03920197527074</c:v>
                </c:pt>
                <c:pt idx="6">
                  <c:v>62.72565041459312</c:v>
                </c:pt>
                <c:pt idx="7">
                  <c:v>61.7814330921646</c:v>
                </c:pt>
                <c:pt idx="8">
                  <c:v>61.63052651399142</c:v>
                </c:pt>
                <c:pt idx="9">
                  <c:v>61.46985569487119</c:v>
                </c:pt>
                <c:pt idx="10">
                  <c:v>60.68456942611206</c:v>
                </c:pt>
                <c:pt idx="11">
                  <c:v>60.003907955125975</c:v>
                </c:pt>
                <c:pt idx="12">
                  <c:v>59.03479074517919</c:v>
                </c:pt>
                <c:pt idx="13">
                  <c:v>58.482361820294805</c:v>
                </c:pt>
                <c:pt idx="14">
                  <c:v>58.0745745098172</c:v>
                </c:pt>
                <c:pt idx="15">
                  <c:v>57.71891432056005</c:v>
                </c:pt>
                <c:pt idx="16">
                  <c:v>56.7725775068598</c:v>
                </c:pt>
                <c:pt idx="17">
                  <c:v>56.74177739931255</c:v>
                </c:pt>
                <c:pt idx="18">
                  <c:v>56.67041247939348</c:v>
                </c:pt>
                <c:pt idx="19">
                  <c:v>56.63874687758256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9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008-a44b-8047-2347554e386c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008-a44b-8047-2347554e386c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08-a44b-8047-2347554e386c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008-a44b-8047-2347554e386c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008-a44b-8047-2347554e386c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008-a44b-8047-2347554e386c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008-a44b-8047-2347554e386c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008-a44b-8047-2347554e386c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008-a44b-8047-2347554e386c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008-a44b-8047-2347554e386c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008-a44b-8047-2347554e386c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008-a44b-8047-2347554e386c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008-a44b-8047-2347554e386c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008-a44b-8047-2347554e386c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008-a44b-8047-2347554e386c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008-a44b-8047-2347554e386c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008-a44b-8047-2347554e386c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008-a44b-8047-2347554e386c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008-a44b-8047-2347554e386c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008-a44b-8047-2347554e386c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1.9237375066563491</c:v>
                </c:pt>
                <c:pt idx="1">
                  <c:v>6.063732099957785</c:v>
                </c:pt>
                <c:pt idx="2">
                  <c:v>3.184864692766714</c:v>
                </c:pt>
                <c:pt idx="3">
                  <c:v>1.2788039562528468</c:v>
                </c:pt>
                <c:pt idx="4">
                  <c:v>2.64207183681864</c:v>
                </c:pt>
                <c:pt idx="5">
                  <c:v>8.295321340463168</c:v>
                </c:pt>
                <c:pt idx="6">
                  <c:v>12.003522438675668</c:v>
                </c:pt>
                <c:pt idx="7">
                  <c:v>22.701472075263492</c:v>
                </c:pt>
                <c:pt idx="8">
                  <c:v>2.084516108844724</c:v>
                </c:pt>
                <c:pt idx="9">
                  <c:v>1.2623371041325546</c:v>
                </c:pt>
                <c:pt idx="10">
                  <c:v>25.261666099784797</c:v>
                </c:pt>
                <c:pt idx="11">
                  <c:v>4.131436470624341</c:v>
                </c:pt>
                <c:pt idx="12">
                  <c:v>2.1666603450910595</c:v>
                </c:pt>
                <c:pt idx="13">
                  <c:v>2.5026275910558784</c:v>
                </c:pt>
                <c:pt idx="14">
                  <c:v>1.8007006299764832</c:v>
                </c:pt>
                <c:pt idx="15">
                  <c:v>26.386209580792936</c:v>
                </c:pt>
                <c:pt idx="16">
                  <c:v>4.475544513973334</c:v>
                </c:pt>
                <c:pt idx="17">
                  <c:v>2.6468623298506393</c:v>
                </c:pt>
                <c:pt idx="18">
                  <c:v>1.9839129051102873</c:v>
                </c:pt>
                <c:pt idx="19">
                  <c:v>2.6781671550950206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68.49445895429568</c:v>
                </c:pt>
                <c:pt idx="1">
                  <c:v>67.15808890315971</c:v>
                </c:pt>
                <c:pt idx="2">
                  <c:v>66.06776086868317</c:v>
                </c:pt>
                <c:pt idx="3">
                  <c:v>65.93508666235454</c:v>
                </c:pt>
                <c:pt idx="4">
                  <c:v>65.32185482592932</c:v>
                </c:pt>
                <c:pt idx="5">
                  <c:v>65.03920197527074</c:v>
                </c:pt>
                <c:pt idx="6">
                  <c:v>62.72565041459312</c:v>
                </c:pt>
                <c:pt idx="7">
                  <c:v>61.7814330921646</c:v>
                </c:pt>
                <c:pt idx="8">
                  <c:v>61.63052651399142</c:v>
                </c:pt>
                <c:pt idx="9">
                  <c:v>61.46985569487119</c:v>
                </c:pt>
                <c:pt idx="10">
                  <c:v>60.68456942611206</c:v>
                </c:pt>
                <c:pt idx="11">
                  <c:v>60.003907955125975</c:v>
                </c:pt>
                <c:pt idx="12">
                  <c:v>59.03479074517919</c:v>
                </c:pt>
                <c:pt idx="13">
                  <c:v>58.482361820294805</c:v>
                </c:pt>
                <c:pt idx="14">
                  <c:v>58.0745745098172</c:v>
                </c:pt>
                <c:pt idx="15">
                  <c:v>57.71891432056005</c:v>
                </c:pt>
                <c:pt idx="16">
                  <c:v>56.7725775068598</c:v>
                </c:pt>
                <c:pt idx="17">
                  <c:v>56.74177739931255</c:v>
                </c:pt>
                <c:pt idx="18">
                  <c:v>56.67041247939348</c:v>
                </c:pt>
                <c:pt idx="19">
                  <c:v>56.63874687758256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9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01b-b9e3-df33-a4dfa56d524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01b-b9e3-df33-a4dfa56d524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01b-b9e3-df33-a4dfa56d524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01b-b9e3-df33-a4dfa56d524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01b-b9e3-df33-a4dfa56d524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01b-b9e3-df33-a4dfa56d524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01b-b9e3-df33-a4dfa56d524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01b-b9e3-df33-a4dfa56d524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01b-b9e3-df33-a4dfa56d524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01b-b9e3-df33-a4dfa56d524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01b-b9e3-df33-a4dfa56d524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01b-b9e3-df33-a4dfa56d524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01b-b9e3-df33-a4dfa56d524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01b-b9e3-df33-a4dfa56d524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01b-b9e3-df33-a4dfa56d524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01b-b9e3-df33-a4dfa56d524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01b-b9e3-df33-a4dfa56d524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01b-b9e3-df33-a4dfa56d524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01b-b9e3-df33-a4dfa56d524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01b-b9e3-df33-a4dfa56d524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54.93466542413043</c:v>
                </c:pt>
                <c:pt idx="1">
                  <c:v>56.193412031092336</c:v>
                </c:pt>
                <c:pt idx="2">
                  <c:v>48.44040140210784</c:v>
                </c:pt>
                <c:pt idx="3">
                  <c:v>57.191266322219526</c:v>
                </c:pt>
                <c:pt idx="4">
                  <c:v>53.707837607910896</c:v>
                </c:pt>
                <c:pt idx="5">
                  <c:v>46.58930567786798</c:v>
                </c:pt>
                <c:pt idx="6">
                  <c:v>52.735366375378135</c:v>
                </c:pt>
                <c:pt idx="7">
                  <c:v>65.58256043277694</c:v>
                </c:pt>
                <c:pt idx="8">
                  <c:v>51.958536392126604</c:v>
                </c:pt>
                <c:pt idx="9">
                  <c:v>45.042056503284414</c:v>
                </c:pt>
                <c:pt idx="10">
                  <c:v>46.24902194491135</c:v>
                </c:pt>
                <c:pt idx="11">
                  <c:v>38.37155748799009</c:v>
                </c:pt>
                <c:pt idx="12">
                  <c:v>33.925758065167564</c:v>
                </c:pt>
                <c:pt idx="13">
                  <c:v>60.8860714199668</c:v>
                </c:pt>
                <c:pt idx="14">
                  <c:v>56.28111019719868</c:v>
                </c:pt>
                <c:pt idx="15">
                  <c:v>40.42825296433726</c:v>
                </c:pt>
                <c:pt idx="16">
                  <c:v>43.74601952120138</c:v>
                </c:pt>
                <c:pt idx="17">
                  <c:v>50.39269870531055</c:v>
                </c:pt>
                <c:pt idx="18">
                  <c:v>42.2238202388631</c:v>
                </c:pt>
                <c:pt idx="19">
                  <c:v>51.21653130102767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68.49445895429568</c:v>
                </c:pt>
                <c:pt idx="1">
                  <c:v>67.15808890315971</c:v>
                </c:pt>
                <c:pt idx="2">
                  <c:v>66.06776086868317</c:v>
                </c:pt>
                <c:pt idx="3">
                  <c:v>65.93508666235454</c:v>
                </c:pt>
                <c:pt idx="4">
                  <c:v>65.32185482592932</c:v>
                </c:pt>
                <c:pt idx="5">
                  <c:v>65.03920197527074</c:v>
                </c:pt>
                <c:pt idx="6">
                  <c:v>62.72565041459312</c:v>
                </c:pt>
                <c:pt idx="7">
                  <c:v>61.7814330921646</c:v>
                </c:pt>
                <c:pt idx="8">
                  <c:v>61.63052651399142</c:v>
                </c:pt>
                <c:pt idx="9">
                  <c:v>61.46985569487119</c:v>
                </c:pt>
                <c:pt idx="10">
                  <c:v>60.68456942611206</c:v>
                </c:pt>
                <c:pt idx="11">
                  <c:v>60.003907955125975</c:v>
                </c:pt>
                <c:pt idx="12">
                  <c:v>59.03479074517919</c:v>
                </c:pt>
                <c:pt idx="13">
                  <c:v>58.482361820294805</c:v>
                </c:pt>
                <c:pt idx="14">
                  <c:v>58.0745745098172</c:v>
                </c:pt>
                <c:pt idx="15">
                  <c:v>57.71891432056005</c:v>
                </c:pt>
                <c:pt idx="16">
                  <c:v>56.7725775068598</c:v>
                </c:pt>
                <c:pt idx="17">
                  <c:v>56.74177739931255</c:v>
                </c:pt>
                <c:pt idx="18">
                  <c:v>56.67041247939348</c:v>
                </c:pt>
                <c:pt idx="19">
                  <c:v>56.63874687758256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9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4c8-7803-7653-318fb7d957c5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4c8-7803-7653-318fb7d957c5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4c8-7803-7653-318fb7d957c5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4c8-7803-7653-318fb7d957c5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4c8-7803-7653-318fb7d957c5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4c8-7803-7653-318fb7d957c5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4c8-7803-7653-318fb7d957c5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4c8-7803-7653-318fb7d957c5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4c8-7803-7653-318fb7d957c5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4c8-7803-7653-318fb7d957c5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4c8-7803-7653-318fb7d957c5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4c8-7803-7653-318fb7d957c5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4c8-7803-7653-318fb7d957c5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4c8-7803-7653-318fb7d957c5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4c8-7803-7653-318fb7d957c5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4c8-7803-7653-318fb7d957c5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4c8-7803-7653-318fb7d957c5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4c8-7803-7653-318fb7d957c5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4c8-7803-7653-318fb7d957c5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4c8-7803-7653-318fb7d957c5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50.71601134491583</c:v>
                </c:pt>
                <c:pt idx="1">
                  <c:v>45.58074102390593</c:v>
                </c:pt>
                <c:pt idx="2">
                  <c:v>28.402447064845003</c:v>
                </c:pt>
                <c:pt idx="3">
                  <c:v>41.106223075081694</c:v>
                </c:pt>
                <c:pt idx="4">
                  <c:v>13.280578834284913</c:v>
                </c:pt>
                <c:pt idx="5">
                  <c:v>28.381349619356175</c:v>
                </c:pt>
                <c:pt idx="6">
                  <c:v>38.10303507960265</c:v>
                </c:pt>
                <c:pt idx="7">
                  <c:v>71.05134244813982</c:v>
                </c:pt>
                <c:pt idx="8">
                  <c:v>30.054400603409874</c:v>
                </c:pt>
                <c:pt idx="9">
                  <c:v>52.248237040764224</c:v>
                </c:pt>
                <c:pt idx="10">
                  <c:v>31.615632468970812</c:v>
                </c:pt>
                <c:pt idx="11">
                  <c:v>31.49239673226481</c:v>
                </c:pt>
                <c:pt idx="12">
                  <c:v>38.79826502761213</c:v>
                </c:pt>
                <c:pt idx="13">
                  <c:v>23.916645256859127</c:v>
                </c:pt>
                <c:pt idx="14">
                  <c:v>26.492499530546283</c:v>
                </c:pt>
                <c:pt idx="15">
                  <c:v>51.507968375563806</c:v>
                </c:pt>
                <c:pt idx="16">
                  <c:v>13.560506644250532</c:v>
                </c:pt>
                <c:pt idx="17">
                  <c:v>27.61406859083548</c:v>
                </c:pt>
                <c:pt idx="18">
                  <c:v>30.639391110152875</c:v>
                </c:pt>
                <c:pt idx="19">
                  <c:v>34.45642043201894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68.49445895429568</c:v>
                </c:pt>
                <c:pt idx="1">
                  <c:v>67.15808890315971</c:v>
                </c:pt>
                <c:pt idx="2">
                  <c:v>66.06776086868317</c:v>
                </c:pt>
                <c:pt idx="3">
                  <c:v>65.93508666235454</c:v>
                </c:pt>
                <c:pt idx="4">
                  <c:v>65.32185482592932</c:v>
                </c:pt>
                <c:pt idx="5">
                  <c:v>65.03920197527074</c:v>
                </c:pt>
                <c:pt idx="6">
                  <c:v>62.72565041459312</c:v>
                </c:pt>
                <c:pt idx="7">
                  <c:v>61.7814330921646</c:v>
                </c:pt>
                <c:pt idx="8">
                  <c:v>61.63052651399142</c:v>
                </c:pt>
                <c:pt idx="9">
                  <c:v>61.46985569487119</c:v>
                </c:pt>
                <c:pt idx="10">
                  <c:v>60.68456942611206</c:v>
                </c:pt>
                <c:pt idx="11">
                  <c:v>60.003907955125975</c:v>
                </c:pt>
                <c:pt idx="12">
                  <c:v>59.03479074517919</c:v>
                </c:pt>
                <c:pt idx="13">
                  <c:v>58.482361820294805</c:v>
                </c:pt>
                <c:pt idx="14">
                  <c:v>58.0745745098172</c:v>
                </c:pt>
                <c:pt idx="15">
                  <c:v>57.71891432056005</c:v>
                </c:pt>
                <c:pt idx="16">
                  <c:v>56.7725775068598</c:v>
                </c:pt>
                <c:pt idx="17">
                  <c:v>56.74177739931255</c:v>
                </c:pt>
                <c:pt idx="18">
                  <c:v>56.67041247939348</c:v>
                </c:pt>
                <c:pt idx="19">
                  <c:v>56.63874687758256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9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838-c704-c3a7-9de57477f425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838-c704-c3a7-9de57477f425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838-c704-c3a7-9de57477f425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838-c704-c3a7-9de57477f425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838-c704-c3a7-9de57477f425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838-c704-c3a7-9de57477f425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838-c704-c3a7-9de57477f425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838-c704-c3a7-9de57477f425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838-c704-c3a7-9de57477f425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838-c704-c3a7-9de57477f425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838-c704-c3a7-9de57477f425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838-c704-c3a7-9de57477f425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838-c704-c3a7-9de57477f425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838-c704-c3a7-9de57477f425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838-c704-c3a7-9de57477f425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838-c704-c3a7-9de57477f425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838-c704-c3a7-9de57477f425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838-c704-c3a7-9de57477f425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838-c704-c3a7-9de57477f425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838-c704-c3a7-9de57477f425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26.183712022001547</c:v>
                </c:pt>
                <c:pt idx="1">
                  <c:v>43.74470698314701</c:v>
                </c:pt>
                <c:pt idx="2">
                  <c:v>28.84705089398443</c:v>
                </c:pt>
                <c:pt idx="3">
                  <c:v>32.540956296944756</c:v>
                </c:pt>
                <c:pt idx="4">
                  <c:v>41.95487287624783</c:v>
                </c:pt>
                <c:pt idx="5">
                  <c:v>39.53158222258127</c:v>
                </c:pt>
                <c:pt idx="6">
                  <c:v>34.3497723985798</c:v>
                </c:pt>
                <c:pt idx="7">
                  <c:v>29.081387723858427</c:v>
                </c:pt>
                <c:pt idx="8">
                  <c:v>58.18321204423023</c:v>
                </c:pt>
                <c:pt idx="9">
                  <c:v>43.00776601136286</c:v>
                </c:pt>
                <c:pt idx="10">
                  <c:v>48.98321068492052</c:v>
                </c:pt>
                <c:pt idx="11">
                  <c:v>33.60566754481733</c:v>
                </c:pt>
                <c:pt idx="12">
                  <c:v>31.836164712714655</c:v>
                </c:pt>
                <c:pt idx="13">
                  <c:v>36.44219543723387</c:v>
                </c:pt>
                <c:pt idx="14">
                  <c:v>28.235513324690185</c:v>
                </c:pt>
                <c:pt idx="15">
                  <c:v>32.79704417511296</c:v>
                </c:pt>
                <c:pt idx="16">
                  <c:v>31.041663179506056</c:v>
                </c:pt>
                <c:pt idx="17">
                  <c:v>35.852131929887456</c:v>
                </c:pt>
                <c:pt idx="18">
                  <c:v>45.74759849987629</c:v>
                </c:pt>
                <c:pt idx="19">
                  <c:v>30.897164705868736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68.49445895429568</c:v>
                </c:pt>
                <c:pt idx="1">
                  <c:v>67.15808890315971</c:v>
                </c:pt>
                <c:pt idx="2">
                  <c:v>66.06776086868317</c:v>
                </c:pt>
                <c:pt idx="3">
                  <c:v>65.93508666235454</c:v>
                </c:pt>
                <c:pt idx="4">
                  <c:v>65.32185482592932</c:v>
                </c:pt>
                <c:pt idx="5">
                  <c:v>65.03920197527074</c:v>
                </c:pt>
                <c:pt idx="6">
                  <c:v>62.72565041459312</c:v>
                </c:pt>
                <c:pt idx="7">
                  <c:v>61.7814330921646</c:v>
                </c:pt>
                <c:pt idx="8">
                  <c:v>61.63052651399142</c:v>
                </c:pt>
                <c:pt idx="9">
                  <c:v>61.46985569487119</c:v>
                </c:pt>
                <c:pt idx="10">
                  <c:v>60.68456942611206</c:v>
                </c:pt>
                <c:pt idx="11">
                  <c:v>60.003907955125975</c:v>
                </c:pt>
                <c:pt idx="12">
                  <c:v>59.03479074517919</c:v>
                </c:pt>
                <c:pt idx="13">
                  <c:v>58.482361820294805</c:v>
                </c:pt>
                <c:pt idx="14">
                  <c:v>58.0745745098172</c:v>
                </c:pt>
                <c:pt idx="15">
                  <c:v>57.71891432056005</c:v>
                </c:pt>
                <c:pt idx="16">
                  <c:v>56.7725775068598</c:v>
                </c:pt>
                <c:pt idx="17">
                  <c:v>56.74177739931255</c:v>
                </c:pt>
                <c:pt idx="18">
                  <c:v>56.67041247939348</c:v>
                </c:pt>
                <c:pt idx="19">
                  <c:v>56.63874687758256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0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318-3267-e415-ae777f39309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318-3267-e415-ae777f39309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318-3267-e415-ae777f39309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318-3267-e415-ae777f39309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318-3267-e415-ae777f39309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318-3267-e415-ae777f39309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318-3267-e415-ae777f39309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318-3267-e415-ae777f39309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318-3267-e415-ae777f39309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318-3267-e415-ae777f39309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318-3267-e415-ae777f39309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318-3267-e415-ae777f39309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318-3267-e415-ae777f39309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318-3267-e415-ae777f39309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318-3267-e415-ae777f39309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318-3267-e415-ae777f39309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318-3267-e415-ae777f39309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318-3267-e415-ae777f39309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318-3267-e415-ae777f39309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318-3267-e415-ae777f39309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69.36987831391434</c:v>
                </c:pt>
                <c:pt idx="1">
                  <c:v>49.80376568953326</c:v>
                </c:pt>
                <c:pt idx="2">
                  <c:v>64.85299043378747</c:v>
                </c:pt>
                <c:pt idx="3">
                  <c:v>23.042787214056716</c:v>
                </c:pt>
                <c:pt idx="4">
                  <c:v>43.03621522246063</c:v>
                </c:pt>
                <c:pt idx="5">
                  <c:v>71.46118414076709</c:v>
                </c:pt>
                <c:pt idx="6">
                  <c:v>79.18183743068879</c:v>
                </c:pt>
                <c:pt idx="7">
                  <c:v>54.645534250800885</c:v>
                </c:pt>
                <c:pt idx="8">
                  <c:v>44.28482289993759</c:v>
                </c:pt>
                <c:pt idx="9">
                  <c:v>68.8094066547045</c:v>
                </c:pt>
                <c:pt idx="10">
                  <c:v>21.06561174753528</c:v>
                </c:pt>
                <c:pt idx="11">
                  <c:v>66.03796967137328</c:v>
                </c:pt>
                <c:pt idx="12">
                  <c:v>31.1864417699486</c:v>
                </c:pt>
                <c:pt idx="13">
                  <c:v>51.710915815069036</c:v>
                </c:pt>
                <c:pt idx="14">
                  <c:v>33.80454463042868</c:v>
                </c:pt>
                <c:pt idx="15">
                  <c:v>31.279599634292268</c:v>
                </c:pt>
                <c:pt idx="16">
                  <c:v>36.92034593107005</c:v>
                </c:pt>
                <c:pt idx="17">
                  <c:v>52.23439177981018</c:v>
                </c:pt>
                <c:pt idx="18">
                  <c:v>51.35313621648488</c:v>
                </c:pt>
                <c:pt idx="19">
                  <c:v>39.71454542965539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68.49445895429568</c:v>
                </c:pt>
                <c:pt idx="1">
                  <c:v>67.15808890315971</c:v>
                </c:pt>
                <c:pt idx="2">
                  <c:v>66.06776086868317</c:v>
                </c:pt>
                <c:pt idx="3">
                  <c:v>65.93508666235454</c:v>
                </c:pt>
                <c:pt idx="4">
                  <c:v>65.32185482592932</c:v>
                </c:pt>
                <c:pt idx="5">
                  <c:v>65.03920197527074</c:v>
                </c:pt>
                <c:pt idx="6">
                  <c:v>62.72565041459312</c:v>
                </c:pt>
                <c:pt idx="7">
                  <c:v>61.7814330921646</c:v>
                </c:pt>
                <c:pt idx="8">
                  <c:v>61.63052651399142</c:v>
                </c:pt>
                <c:pt idx="9">
                  <c:v>61.46985569487119</c:v>
                </c:pt>
                <c:pt idx="10">
                  <c:v>60.68456942611206</c:v>
                </c:pt>
                <c:pt idx="11">
                  <c:v>60.003907955125975</c:v>
                </c:pt>
                <c:pt idx="12">
                  <c:v>59.03479074517919</c:v>
                </c:pt>
                <c:pt idx="13">
                  <c:v>58.482361820294805</c:v>
                </c:pt>
                <c:pt idx="14">
                  <c:v>58.0745745098172</c:v>
                </c:pt>
                <c:pt idx="15">
                  <c:v>57.71891432056005</c:v>
                </c:pt>
                <c:pt idx="16">
                  <c:v>56.7725775068598</c:v>
                </c:pt>
                <c:pt idx="17">
                  <c:v>56.74177739931255</c:v>
                </c:pt>
                <c:pt idx="18">
                  <c:v>56.67041247939348</c:v>
                </c:pt>
                <c:pt idx="19">
                  <c:v>56.63874687758256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0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845-165c-69f9-301ed28cdfbf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845-165c-69f9-301ed28cdfbf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845-165c-69f9-301ed28cdfbf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845-165c-69f9-301ed28cdfbf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845-165c-69f9-301ed28cdfbf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845-165c-69f9-301ed28cdfbf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845-165c-69f9-301ed28cdfbf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845-165c-69f9-301ed28cdfbf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845-165c-69f9-301ed28cdfbf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845-165c-69f9-301ed28cdfbf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845-165c-69f9-301ed28cdfbf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845-165c-69f9-301ed28cdfbf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845-165c-69f9-301ed28cdfbf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845-165c-69f9-301ed28cdfbf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845-165c-69f9-301ed28cdfbf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845-165c-69f9-301ed28cdfbf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845-165c-69f9-301ed28cdfbf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845-165c-69f9-301ed28cdfbf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845-165c-69f9-301ed28cdfbf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845-165c-69f9-301ed28cdfbf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31.597590486118133</c:v>
                </c:pt>
                <c:pt idx="1">
                  <c:v>31.360403279021124</c:v>
                </c:pt>
                <c:pt idx="2">
                  <c:v>30.92069582973388</c:v>
                </c:pt>
                <c:pt idx="3">
                  <c:v>19.78879968700694</c:v>
                </c:pt>
                <c:pt idx="4">
                  <c:v>21.14416218681528</c:v>
                </c:pt>
                <c:pt idx="5">
                  <c:v>40.68006167579598</c:v>
                </c:pt>
                <c:pt idx="6">
                  <c:v>21.439575944390306</c:v>
                </c:pt>
                <c:pt idx="7">
                  <c:v>27.51210143535922</c:v>
                </c:pt>
                <c:pt idx="8">
                  <c:v>30.215973075336876</c:v>
                </c:pt>
                <c:pt idx="9">
                  <c:v>20.99261768414345</c:v>
                </c:pt>
                <c:pt idx="10">
                  <c:v>40.544854474317724</c:v>
                </c:pt>
                <c:pt idx="11">
                  <c:v>28.101409460055635</c:v>
                </c:pt>
                <c:pt idx="12">
                  <c:v>26.143158531795024</c:v>
                </c:pt>
                <c:pt idx="13">
                  <c:v>16.361923011801256</c:v>
                </c:pt>
                <c:pt idx="14">
                  <c:v>30.919436277933762</c:v>
                </c:pt>
                <c:pt idx="15">
                  <c:v>18.169437038703155</c:v>
                </c:pt>
                <c:pt idx="16">
                  <c:v>20.68894685103608</c:v>
                </c:pt>
                <c:pt idx="17">
                  <c:v>9.896716576622456</c:v>
                </c:pt>
                <c:pt idx="18">
                  <c:v>14.043295986013092</c:v>
                </c:pt>
                <c:pt idx="19">
                  <c:v>20.69844152232315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66.14062465031584</c:v>
                </c:pt>
                <c:pt idx="1">
                  <c:v>60.55769550873286</c:v>
                </c:pt>
                <c:pt idx="2">
                  <c:v>58.347359967703845</c:v>
                </c:pt>
                <c:pt idx="3">
                  <c:v>57.17956535226933</c:v>
                </c:pt>
                <c:pt idx="4">
                  <c:v>56.60170229509127</c:v>
                </c:pt>
                <c:pt idx="5">
                  <c:v>56.09556643697501</c:v>
                </c:pt>
                <c:pt idx="6">
                  <c:v>55.3653483865601</c:v>
                </c:pt>
                <c:pt idx="7">
                  <c:v>55.13682350430778</c:v>
                </c:pt>
                <c:pt idx="8">
                  <c:v>54.11935211199772</c:v>
                </c:pt>
                <c:pt idx="9">
                  <c:v>53.71265243384163</c:v>
                </c:pt>
                <c:pt idx="10">
                  <c:v>53.70885901931949</c:v>
                </c:pt>
                <c:pt idx="11">
                  <c:v>53.671559433916656</c:v>
                </c:pt>
                <c:pt idx="12">
                  <c:v>53.61892557649522</c:v>
                </c:pt>
                <c:pt idx="13">
                  <c:v>53.57652631836568</c:v>
                </c:pt>
                <c:pt idx="14">
                  <c:v>53.510015100711946</c:v>
                </c:pt>
                <c:pt idx="15">
                  <c:v>52.93473510965755</c:v>
                </c:pt>
                <c:pt idx="16">
                  <c:v>52.59404179604915</c:v>
                </c:pt>
                <c:pt idx="17">
                  <c:v>52.103017741211566</c:v>
                </c:pt>
                <c:pt idx="18">
                  <c:v>51.52038709722439</c:v>
                </c:pt>
                <c:pt idx="19">
                  <c:v>51.44996027231725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0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5cb-5e75-f1de-53634b033545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5cb-5e75-f1de-53634b033545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5cb-5e75-f1de-53634b033545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5cb-5e75-f1de-53634b033545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5cb-5e75-f1de-53634b033545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5cb-5e75-f1de-53634b033545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5cb-5e75-f1de-53634b033545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5cb-5e75-f1de-53634b033545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5cb-5e75-f1de-53634b033545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5cb-5e75-f1de-53634b033545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5cb-5e75-f1de-53634b033545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5cb-5e75-f1de-53634b033545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5cb-5e75-f1de-53634b033545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5cb-5e75-f1de-53634b033545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5cb-5e75-f1de-53634b033545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5cb-5e75-f1de-53634b033545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5cb-5e75-f1de-53634b033545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5cb-5e75-f1de-53634b033545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5cb-5e75-f1de-53634b033545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5cb-5e75-f1de-53634b033545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52.04361444085404</c:v>
                </c:pt>
                <c:pt idx="1">
                  <c:v>59.75054732890637</c:v>
                </c:pt>
                <c:pt idx="2">
                  <c:v>52.01016992214033</c:v>
                </c:pt>
                <c:pt idx="3">
                  <c:v>45.650009821960666</c:v>
                </c:pt>
                <c:pt idx="4">
                  <c:v>42.4034234852702</c:v>
                </c:pt>
                <c:pt idx="5">
                  <c:v>47.55313975554329</c:v>
                </c:pt>
                <c:pt idx="6">
                  <c:v>52.232272445336434</c:v>
                </c:pt>
                <c:pt idx="7">
                  <c:v>48.83135198011134</c:v>
                </c:pt>
                <c:pt idx="8">
                  <c:v>51.80048817748342</c:v>
                </c:pt>
                <c:pt idx="9">
                  <c:v>61.92682171486006</c:v>
                </c:pt>
                <c:pt idx="10">
                  <c:v>60.90254589962562</c:v>
                </c:pt>
                <c:pt idx="11">
                  <c:v>52.20717098244609</c:v>
                </c:pt>
                <c:pt idx="12">
                  <c:v>36.81080314116252</c:v>
                </c:pt>
                <c:pt idx="13">
                  <c:v>53.03627536560987</c:v>
                </c:pt>
                <c:pt idx="14">
                  <c:v>55.13523419237393</c:v>
                </c:pt>
                <c:pt idx="15">
                  <c:v>44.89439518338382</c:v>
                </c:pt>
                <c:pt idx="16">
                  <c:v>38.54655274476592</c:v>
                </c:pt>
                <c:pt idx="17">
                  <c:v>57.64164235221664</c:v>
                </c:pt>
                <c:pt idx="18">
                  <c:v>59.966470044858916</c:v>
                </c:pt>
                <c:pt idx="19">
                  <c:v>61.86156568484767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66.14062465031584</c:v>
                </c:pt>
                <c:pt idx="1">
                  <c:v>60.55769550873286</c:v>
                </c:pt>
                <c:pt idx="2">
                  <c:v>58.347359967703845</c:v>
                </c:pt>
                <c:pt idx="3">
                  <c:v>57.17956535226933</c:v>
                </c:pt>
                <c:pt idx="4">
                  <c:v>56.60170229509127</c:v>
                </c:pt>
                <c:pt idx="5">
                  <c:v>56.09556643697501</c:v>
                </c:pt>
                <c:pt idx="6">
                  <c:v>55.3653483865601</c:v>
                </c:pt>
                <c:pt idx="7">
                  <c:v>55.13682350430778</c:v>
                </c:pt>
                <c:pt idx="8">
                  <c:v>54.11935211199772</c:v>
                </c:pt>
                <c:pt idx="9">
                  <c:v>53.71265243384163</c:v>
                </c:pt>
                <c:pt idx="10">
                  <c:v>53.70885901931949</c:v>
                </c:pt>
                <c:pt idx="11">
                  <c:v>53.671559433916656</c:v>
                </c:pt>
                <c:pt idx="12">
                  <c:v>53.61892557649522</c:v>
                </c:pt>
                <c:pt idx="13">
                  <c:v>53.57652631836568</c:v>
                </c:pt>
                <c:pt idx="14">
                  <c:v>53.510015100711946</c:v>
                </c:pt>
                <c:pt idx="15">
                  <c:v>52.93473510965755</c:v>
                </c:pt>
                <c:pt idx="16">
                  <c:v>52.59404179604915</c:v>
                </c:pt>
                <c:pt idx="17">
                  <c:v>52.103017741211566</c:v>
                </c:pt>
                <c:pt idx="18">
                  <c:v>51.52038709722439</c:v>
                </c:pt>
                <c:pt idx="19">
                  <c:v>51.44996027231725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0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0e2-6a7c-005c-31061ba4f8c5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0e2-6a7c-005c-31061ba4f8c5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0e2-6a7c-005c-31061ba4f8c5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0e2-6a7c-005c-31061ba4f8c5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0e2-6a7c-005c-31061ba4f8c5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0e2-6a7c-005c-31061ba4f8c5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0e2-6a7c-005c-31061ba4f8c5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0e2-6a7c-005c-31061ba4f8c5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0e2-6a7c-005c-31061ba4f8c5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0e2-6a7c-005c-31061ba4f8c5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0e2-6a7c-005c-31061ba4f8c5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0e2-6a7c-005c-31061ba4f8c5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0e2-6a7c-005c-31061ba4f8c5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0e2-6a7c-005c-31061ba4f8c5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0e2-6a7c-005c-31061ba4f8c5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0e2-6a7c-005c-31061ba4f8c5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0e2-6a7c-005c-31061ba4f8c5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0e2-6a7c-005c-31061ba4f8c5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0e2-6a7c-005c-31061ba4f8c5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0e2-6a7c-005c-31061ba4f8c5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53.203669247714146</c:v>
                </c:pt>
                <c:pt idx="1">
                  <c:v>47.204361111083905</c:v>
                </c:pt>
                <c:pt idx="2">
                  <c:v>44.664905224329765</c:v>
                </c:pt>
                <c:pt idx="3">
                  <c:v>56.01729420978216</c:v>
                </c:pt>
                <c:pt idx="4">
                  <c:v>56.74177739931255</c:v>
                </c:pt>
                <c:pt idx="5">
                  <c:v>54.37240998216025</c:v>
                </c:pt>
                <c:pt idx="6">
                  <c:v>55.90323245234723</c:v>
                </c:pt>
                <c:pt idx="7">
                  <c:v>56.448471683449824</c:v>
                </c:pt>
                <c:pt idx="8">
                  <c:v>42.366061552177825</c:v>
                </c:pt>
                <c:pt idx="9">
                  <c:v>54.3934061272129</c:v>
                </c:pt>
                <c:pt idx="10">
                  <c:v>39.88403476636862</c:v>
                </c:pt>
                <c:pt idx="11">
                  <c:v>61.63052651399142</c:v>
                </c:pt>
                <c:pt idx="12">
                  <c:v>60.003907955125975</c:v>
                </c:pt>
                <c:pt idx="13">
                  <c:v>55.38497050208066</c:v>
                </c:pt>
                <c:pt idx="14">
                  <c:v>48.06159409360151</c:v>
                </c:pt>
                <c:pt idx="15">
                  <c:v>43.882783394047415</c:v>
                </c:pt>
                <c:pt idx="16">
                  <c:v>49.324447734736395</c:v>
                </c:pt>
                <c:pt idx="17">
                  <c:v>45.792104055527645</c:v>
                </c:pt>
                <c:pt idx="18">
                  <c:v>65.32185482592932</c:v>
                </c:pt>
                <c:pt idx="19">
                  <c:v>52.84117618255473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66.14062465031584</c:v>
                </c:pt>
                <c:pt idx="1">
                  <c:v>60.55769550873286</c:v>
                </c:pt>
                <c:pt idx="2">
                  <c:v>58.347359967703845</c:v>
                </c:pt>
                <c:pt idx="3">
                  <c:v>57.17956535226933</c:v>
                </c:pt>
                <c:pt idx="4">
                  <c:v>56.60170229509127</c:v>
                </c:pt>
                <c:pt idx="5">
                  <c:v>56.09556643697501</c:v>
                </c:pt>
                <c:pt idx="6">
                  <c:v>55.3653483865601</c:v>
                </c:pt>
                <c:pt idx="7">
                  <c:v>55.13682350430778</c:v>
                </c:pt>
                <c:pt idx="8">
                  <c:v>54.11935211199772</c:v>
                </c:pt>
                <c:pt idx="9">
                  <c:v>53.71265243384163</c:v>
                </c:pt>
                <c:pt idx="10">
                  <c:v>53.70885901931949</c:v>
                </c:pt>
                <c:pt idx="11">
                  <c:v>53.671559433916656</c:v>
                </c:pt>
                <c:pt idx="12">
                  <c:v>53.61892557649522</c:v>
                </c:pt>
                <c:pt idx="13">
                  <c:v>53.57652631836568</c:v>
                </c:pt>
                <c:pt idx="14">
                  <c:v>53.510015100711946</c:v>
                </c:pt>
                <c:pt idx="15">
                  <c:v>52.93473510965755</c:v>
                </c:pt>
                <c:pt idx="16">
                  <c:v>52.59404179604915</c:v>
                </c:pt>
                <c:pt idx="17">
                  <c:v>52.103017741211566</c:v>
                </c:pt>
                <c:pt idx="18">
                  <c:v>51.52038709722439</c:v>
                </c:pt>
                <c:pt idx="19">
                  <c:v>51.44996027231725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0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8a-0837-59aa-9a1897928081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a8a-0837-59aa-9a1897928081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8a-0837-59aa-9a1897928081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a8a-0837-59aa-9a1897928081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8a-0837-59aa-9a1897928081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a8a-0837-59aa-9a1897928081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a8a-0837-59aa-9a1897928081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a8a-0837-59aa-9a1897928081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a8a-0837-59aa-9a1897928081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a8a-0837-59aa-9a1897928081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a8a-0837-59aa-9a1897928081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a8a-0837-59aa-9a1897928081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a8a-0837-59aa-9a1897928081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a8a-0837-59aa-9a1897928081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a8a-0837-59aa-9a1897928081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a8a-0837-59aa-9a1897928081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a8a-0837-59aa-9a1897928081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a8a-0837-59aa-9a1897928081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a8a-0837-59aa-9a1897928081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a8a-0837-59aa-9a1897928081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2.396585923913293</c:v>
                </c:pt>
                <c:pt idx="1">
                  <c:v>2.0423644483767993</c:v>
                </c:pt>
                <c:pt idx="2">
                  <c:v>3.3217555577855657</c:v>
                </c:pt>
                <c:pt idx="3">
                  <c:v>14.060957688749484</c:v>
                </c:pt>
                <c:pt idx="4">
                  <c:v>2.6468623298506393</c:v>
                </c:pt>
                <c:pt idx="5">
                  <c:v>28.6991046201246</c:v>
                </c:pt>
                <c:pt idx="6">
                  <c:v>26.79739821220982</c:v>
                </c:pt>
                <c:pt idx="7">
                  <c:v>1.6635732397808993</c:v>
                </c:pt>
                <c:pt idx="8">
                  <c:v>1.9989241598105187</c:v>
                </c:pt>
                <c:pt idx="9">
                  <c:v>13.345104431583145</c:v>
                </c:pt>
                <c:pt idx="10">
                  <c:v>2.280075486773198</c:v>
                </c:pt>
                <c:pt idx="11">
                  <c:v>2.084516108844724</c:v>
                </c:pt>
                <c:pt idx="12">
                  <c:v>4.131436470624341</c:v>
                </c:pt>
                <c:pt idx="13">
                  <c:v>3.462496974142164</c:v>
                </c:pt>
                <c:pt idx="14">
                  <c:v>1.8231402210934273</c:v>
                </c:pt>
                <c:pt idx="15">
                  <c:v>1.9507630197916028</c:v>
                </c:pt>
                <c:pt idx="16">
                  <c:v>3.274689071703109</c:v>
                </c:pt>
                <c:pt idx="17">
                  <c:v>5.082477955841311</c:v>
                </c:pt>
                <c:pt idx="18">
                  <c:v>2.64207183681864</c:v>
                </c:pt>
                <c:pt idx="19">
                  <c:v>2.713547678616346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66.14062465031584</c:v>
                </c:pt>
                <c:pt idx="1">
                  <c:v>60.55769550873286</c:v>
                </c:pt>
                <c:pt idx="2">
                  <c:v>58.347359967703845</c:v>
                </c:pt>
                <c:pt idx="3">
                  <c:v>57.17956535226933</c:v>
                </c:pt>
                <c:pt idx="4">
                  <c:v>56.60170229509127</c:v>
                </c:pt>
                <c:pt idx="5">
                  <c:v>56.09556643697501</c:v>
                </c:pt>
                <c:pt idx="6">
                  <c:v>55.3653483865601</c:v>
                </c:pt>
                <c:pt idx="7">
                  <c:v>55.13682350430778</c:v>
                </c:pt>
                <c:pt idx="8">
                  <c:v>54.11935211199772</c:v>
                </c:pt>
                <c:pt idx="9">
                  <c:v>53.71265243384163</c:v>
                </c:pt>
                <c:pt idx="10">
                  <c:v>53.70885901931949</c:v>
                </c:pt>
                <c:pt idx="11">
                  <c:v>53.671559433916656</c:v>
                </c:pt>
                <c:pt idx="12">
                  <c:v>53.61892557649522</c:v>
                </c:pt>
                <c:pt idx="13">
                  <c:v>53.57652631836568</c:v>
                </c:pt>
                <c:pt idx="14">
                  <c:v>53.510015100711946</c:v>
                </c:pt>
                <c:pt idx="15">
                  <c:v>52.93473510965755</c:v>
                </c:pt>
                <c:pt idx="16">
                  <c:v>52.59404179604915</c:v>
                </c:pt>
                <c:pt idx="17">
                  <c:v>52.103017741211566</c:v>
                </c:pt>
                <c:pt idx="18">
                  <c:v>51.52038709722439</c:v>
                </c:pt>
                <c:pt idx="19">
                  <c:v>51.44996027231725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0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ca4-0c2f-abfa-8622a8568c6c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ca4-0c2f-abfa-8622a8568c6c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a4-0c2f-abfa-8622a8568c6c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ca4-0c2f-abfa-8622a8568c6c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ca4-0c2f-abfa-8622a8568c6c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ca4-0c2f-abfa-8622a8568c6c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ca4-0c2f-abfa-8622a8568c6c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ca4-0c2f-abfa-8622a8568c6c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ca4-0c2f-abfa-8622a8568c6c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ca4-0c2f-abfa-8622a8568c6c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ca4-0c2f-abfa-8622a8568c6c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ca4-0c2f-abfa-8622a8568c6c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ca4-0c2f-abfa-8622a8568c6c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ca4-0c2f-abfa-8622a8568c6c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ca4-0c2f-abfa-8622a8568c6c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ca4-0c2f-abfa-8622a8568c6c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ca4-0c2f-abfa-8622a8568c6c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ca4-0c2f-abfa-8622a8568c6c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ca4-0c2f-abfa-8622a8568c6c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ca4-0c2f-abfa-8622a8568c6c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44.11785311752121</c:v>
                </c:pt>
                <c:pt idx="1">
                  <c:v>53.884996313472655</c:v>
                </c:pt>
                <c:pt idx="2">
                  <c:v>41.24902342067729</c:v>
                </c:pt>
                <c:pt idx="3">
                  <c:v>17.21092744601234</c:v>
                </c:pt>
                <c:pt idx="4">
                  <c:v>50.39269870531055</c:v>
                </c:pt>
                <c:pt idx="5">
                  <c:v>52.40182940685058</c:v>
                </c:pt>
                <c:pt idx="6">
                  <c:v>16.49221423769527</c:v>
                </c:pt>
                <c:pt idx="7">
                  <c:v>62.20063395276213</c:v>
                </c:pt>
                <c:pt idx="8">
                  <c:v>58.32883434673028</c:v>
                </c:pt>
                <c:pt idx="9">
                  <c:v>40.07399351775289</c:v>
                </c:pt>
                <c:pt idx="10">
                  <c:v>56.26149985070786</c:v>
                </c:pt>
                <c:pt idx="11">
                  <c:v>51.958536392126604</c:v>
                </c:pt>
                <c:pt idx="12">
                  <c:v>38.37155748799009</c:v>
                </c:pt>
                <c:pt idx="13">
                  <c:v>26.900232985447243</c:v>
                </c:pt>
                <c:pt idx="14">
                  <c:v>32.679877566899535</c:v>
                </c:pt>
                <c:pt idx="15">
                  <c:v>54.3596418331412</c:v>
                </c:pt>
                <c:pt idx="16">
                  <c:v>37.608096377221315</c:v>
                </c:pt>
                <c:pt idx="17">
                  <c:v>44.55586436727044</c:v>
                </c:pt>
                <c:pt idx="18">
                  <c:v>53.707837607910896</c:v>
                </c:pt>
                <c:pt idx="19">
                  <c:v>30.933866037618007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66.14062465031584</c:v>
                </c:pt>
                <c:pt idx="1">
                  <c:v>60.55769550873286</c:v>
                </c:pt>
                <c:pt idx="2">
                  <c:v>58.347359967703845</c:v>
                </c:pt>
                <c:pt idx="3">
                  <c:v>57.17956535226933</c:v>
                </c:pt>
                <c:pt idx="4">
                  <c:v>56.60170229509127</c:v>
                </c:pt>
                <c:pt idx="5">
                  <c:v>56.09556643697501</c:v>
                </c:pt>
                <c:pt idx="6">
                  <c:v>55.3653483865601</c:v>
                </c:pt>
                <c:pt idx="7">
                  <c:v>55.13682350430778</c:v>
                </c:pt>
                <c:pt idx="8">
                  <c:v>54.11935211199772</c:v>
                </c:pt>
                <c:pt idx="9">
                  <c:v>53.71265243384163</c:v>
                </c:pt>
                <c:pt idx="10">
                  <c:v>53.70885901931949</c:v>
                </c:pt>
                <c:pt idx="11">
                  <c:v>53.671559433916656</c:v>
                </c:pt>
                <c:pt idx="12">
                  <c:v>53.61892557649522</c:v>
                </c:pt>
                <c:pt idx="13">
                  <c:v>53.57652631836568</c:v>
                </c:pt>
                <c:pt idx="14">
                  <c:v>53.510015100711946</c:v>
                </c:pt>
                <c:pt idx="15">
                  <c:v>52.93473510965755</c:v>
                </c:pt>
                <c:pt idx="16">
                  <c:v>52.59404179604915</c:v>
                </c:pt>
                <c:pt idx="17">
                  <c:v>52.103017741211566</c:v>
                </c:pt>
                <c:pt idx="18">
                  <c:v>51.52038709722439</c:v>
                </c:pt>
                <c:pt idx="19">
                  <c:v>51.44996027231725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0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1a1-01ce-f919-4b14d523a0a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1a1-01ce-f919-4b14d523a0a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1a1-01ce-f919-4b14d523a0a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1a1-01ce-f919-4b14d523a0a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1a1-01ce-f919-4b14d523a0a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1a1-01ce-f919-4b14d523a0a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1a1-01ce-f919-4b14d523a0a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1a1-01ce-f919-4b14d523a0a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1a1-01ce-f919-4b14d523a0a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1a1-01ce-f919-4b14d523a0a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1a1-01ce-f919-4b14d523a0a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1a1-01ce-f919-4b14d523a0a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1a1-01ce-f919-4b14d523a0a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1a1-01ce-f919-4b14d523a0a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1a1-01ce-f919-4b14d523a0a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1a1-01ce-f919-4b14d523a0a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1a1-01ce-f919-4b14d523a0a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1a1-01ce-f919-4b14d523a0a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1a1-01ce-f919-4b14d523a0a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1a1-01ce-f919-4b14d523a0a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40.34992237788977</c:v>
                </c:pt>
                <c:pt idx="1">
                  <c:v>44.995283969488206</c:v>
                </c:pt>
                <c:pt idx="2">
                  <c:v>61.88184655524875</c:v>
                </c:pt>
                <c:pt idx="3">
                  <c:v>29.214690692310732</c:v>
                </c:pt>
                <c:pt idx="4">
                  <c:v>27.61406859083548</c:v>
                </c:pt>
                <c:pt idx="5">
                  <c:v>44.42734742793469</c:v>
                </c:pt>
                <c:pt idx="6">
                  <c:v>33.82438627567437</c:v>
                </c:pt>
                <c:pt idx="7">
                  <c:v>34.972809785423415</c:v>
                </c:pt>
                <c:pt idx="8">
                  <c:v>37.82555970775295</c:v>
                </c:pt>
                <c:pt idx="9">
                  <c:v>25.871385914717266</c:v>
                </c:pt>
                <c:pt idx="10">
                  <c:v>29.63309459368641</c:v>
                </c:pt>
                <c:pt idx="11">
                  <c:v>30.054400603409874</c:v>
                </c:pt>
                <c:pt idx="12">
                  <c:v>31.49239673226481</c:v>
                </c:pt>
                <c:pt idx="13">
                  <c:v>51.40159537370957</c:v>
                </c:pt>
                <c:pt idx="14">
                  <c:v>29.875063942443287</c:v>
                </c:pt>
                <c:pt idx="15">
                  <c:v>13.942715448363687</c:v>
                </c:pt>
                <c:pt idx="16">
                  <c:v>63.95130136722079</c:v>
                </c:pt>
                <c:pt idx="17">
                  <c:v>15.10324449637918</c:v>
                </c:pt>
                <c:pt idx="18">
                  <c:v>13.280578834284913</c:v>
                </c:pt>
                <c:pt idx="19">
                  <c:v>30.770458788463845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66.14062465031584</c:v>
                </c:pt>
                <c:pt idx="1">
                  <c:v>60.55769550873286</c:v>
                </c:pt>
                <c:pt idx="2">
                  <c:v>58.347359967703845</c:v>
                </c:pt>
                <c:pt idx="3">
                  <c:v>57.17956535226933</c:v>
                </c:pt>
                <c:pt idx="4">
                  <c:v>56.60170229509127</c:v>
                </c:pt>
                <c:pt idx="5">
                  <c:v>56.09556643697501</c:v>
                </c:pt>
                <c:pt idx="6">
                  <c:v>55.3653483865601</c:v>
                </c:pt>
                <c:pt idx="7">
                  <c:v>55.13682350430778</c:v>
                </c:pt>
                <c:pt idx="8">
                  <c:v>54.11935211199772</c:v>
                </c:pt>
                <c:pt idx="9">
                  <c:v>53.71265243384163</c:v>
                </c:pt>
                <c:pt idx="10">
                  <c:v>53.70885901931949</c:v>
                </c:pt>
                <c:pt idx="11">
                  <c:v>53.671559433916656</c:v>
                </c:pt>
                <c:pt idx="12">
                  <c:v>53.61892557649522</c:v>
                </c:pt>
                <c:pt idx="13">
                  <c:v>53.57652631836568</c:v>
                </c:pt>
                <c:pt idx="14">
                  <c:v>53.510015100711946</c:v>
                </c:pt>
                <c:pt idx="15">
                  <c:v>52.93473510965755</c:v>
                </c:pt>
                <c:pt idx="16">
                  <c:v>52.59404179604915</c:v>
                </c:pt>
                <c:pt idx="17">
                  <c:v>52.103017741211566</c:v>
                </c:pt>
                <c:pt idx="18">
                  <c:v>51.52038709722439</c:v>
                </c:pt>
                <c:pt idx="19">
                  <c:v>51.44996027231725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0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33b-c84a-5f3a-51ded9e51745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33b-c84a-5f3a-51ded9e51745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33b-c84a-5f3a-51ded9e51745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33b-c84a-5f3a-51ded9e51745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33b-c84a-5f3a-51ded9e51745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33b-c84a-5f3a-51ded9e51745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33b-c84a-5f3a-51ded9e51745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33b-c84a-5f3a-51ded9e51745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33b-c84a-5f3a-51ded9e51745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33b-c84a-5f3a-51ded9e51745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33b-c84a-5f3a-51ded9e51745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33b-c84a-5f3a-51ded9e51745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33b-c84a-5f3a-51ded9e51745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33b-c84a-5f3a-51ded9e51745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33b-c84a-5f3a-51ded9e51745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33b-c84a-5f3a-51ded9e51745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33b-c84a-5f3a-51ded9e51745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33b-c84a-5f3a-51ded9e51745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33b-c84a-5f3a-51ded9e51745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33b-c84a-5f3a-51ded9e51745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52.733182912665626</c:v>
                </c:pt>
                <c:pt idx="1">
                  <c:v>35.227358538566406</c:v>
                </c:pt>
                <c:pt idx="2">
                  <c:v>34.360054598956765</c:v>
                </c:pt>
                <c:pt idx="3">
                  <c:v>24.313607547772737</c:v>
                </c:pt>
                <c:pt idx="4">
                  <c:v>35.852131929887456</c:v>
                </c:pt>
                <c:pt idx="5">
                  <c:v>33.21869121849541</c:v>
                </c:pt>
                <c:pt idx="6">
                  <c:v>52.97547602097168</c:v>
                </c:pt>
                <c:pt idx="7">
                  <c:v>56.389285322946165</c:v>
                </c:pt>
                <c:pt idx="8">
                  <c:v>52.433178635015764</c:v>
                </c:pt>
                <c:pt idx="9">
                  <c:v>42.30221512915435</c:v>
                </c:pt>
                <c:pt idx="10">
                  <c:v>31.645401419891268</c:v>
                </c:pt>
                <c:pt idx="11">
                  <c:v>58.18321204423023</c:v>
                </c:pt>
                <c:pt idx="12">
                  <c:v>33.60566754481733</c:v>
                </c:pt>
                <c:pt idx="13">
                  <c:v>44.10459419499642</c:v>
                </c:pt>
                <c:pt idx="14">
                  <c:v>56.49332386696996</c:v>
                </c:pt>
                <c:pt idx="15">
                  <c:v>30.89262225927607</c:v>
                </c:pt>
                <c:pt idx="16">
                  <c:v>41.30361168472016</c:v>
                </c:pt>
                <c:pt idx="17">
                  <c:v>38.49863055200631</c:v>
                </c:pt>
                <c:pt idx="18">
                  <c:v>41.95487287624783</c:v>
                </c:pt>
                <c:pt idx="19">
                  <c:v>39.92391269372461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66.14062465031584</c:v>
                </c:pt>
                <c:pt idx="1">
                  <c:v>60.55769550873286</c:v>
                </c:pt>
                <c:pt idx="2">
                  <c:v>58.347359967703845</c:v>
                </c:pt>
                <c:pt idx="3">
                  <c:v>57.17956535226933</c:v>
                </c:pt>
                <c:pt idx="4">
                  <c:v>56.60170229509127</c:v>
                </c:pt>
                <c:pt idx="5">
                  <c:v>56.09556643697501</c:v>
                </c:pt>
                <c:pt idx="6">
                  <c:v>55.3653483865601</c:v>
                </c:pt>
                <c:pt idx="7">
                  <c:v>55.13682350430778</c:v>
                </c:pt>
                <c:pt idx="8">
                  <c:v>54.11935211199772</c:v>
                </c:pt>
                <c:pt idx="9">
                  <c:v>53.71265243384163</c:v>
                </c:pt>
                <c:pt idx="10">
                  <c:v>53.70885901931949</c:v>
                </c:pt>
                <c:pt idx="11">
                  <c:v>53.671559433916656</c:v>
                </c:pt>
                <c:pt idx="12">
                  <c:v>53.61892557649522</c:v>
                </c:pt>
                <c:pt idx="13">
                  <c:v>53.57652631836568</c:v>
                </c:pt>
                <c:pt idx="14">
                  <c:v>53.510015100711946</c:v>
                </c:pt>
                <c:pt idx="15">
                  <c:v>52.93473510965755</c:v>
                </c:pt>
                <c:pt idx="16">
                  <c:v>52.59404179604915</c:v>
                </c:pt>
                <c:pt idx="17">
                  <c:v>52.103017741211566</c:v>
                </c:pt>
                <c:pt idx="18">
                  <c:v>51.52038709722439</c:v>
                </c:pt>
                <c:pt idx="19">
                  <c:v>51.44996027231725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0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d30-11ca-0a5c-a4f132e2b55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d30-11ca-0a5c-a4f132e2b55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d30-11ca-0a5c-a4f132e2b55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d30-11ca-0a5c-a4f132e2b55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d30-11ca-0a5c-a4f132e2b55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d30-11ca-0a5c-a4f132e2b55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d30-11ca-0a5c-a4f132e2b55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d30-11ca-0a5c-a4f132e2b55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d30-11ca-0a5c-a4f132e2b55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d30-11ca-0a5c-a4f132e2b55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d30-11ca-0a5c-a4f132e2b55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d30-11ca-0a5c-a4f132e2b55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d30-11ca-0a5c-a4f132e2b55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d30-11ca-0a5c-a4f132e2b55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d30-11ca-0a5c-a4f132e2b55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d30-11ca-0a5c-a4f132e2b55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d30-11ca-0a5c-a4f132e2b55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d30-11ca-0a5c-a4f132e2b55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d30-11ca-0a5c-a4f132e2b55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d30-11ca-0a5c-a4f132e2b55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22.320423366542</c:v>
                </c:pt>
                <c:pt idx="1">
                  <c:v>51.95625122747028</c:v>
                </c:pt>
                <c:pt idx="2">
                  <c:v>86.27682513343133</c:v>
                </c:pt>
                <c:pt idx="3">
                  <c:v>39.9013399713595</c:v>
                </c:pt>
                <c:pt idx="4">
                  <c:v>52.23439177981018</c:v>
                </c:pt>
                <c:pt idx="5">
                  <c:v>58.09083196578103</c:v>
                </c:pt>
                <c:pt idx="6">
                  <c:v>42.351137418971035</c:v>
                </c:pt>
                <c:pt idx="7">
                  <c:v>58.19518450827703</c:v>
                </c:pt>
                <c:pt idx="8">
                  <c:v>34.59749149007799</c:v>
                </c:pt>
                <c:pt idx="9">
                  <c:v>75.11610996028473</c:v>
                </c:pt>
                <c:pt idx="10">
                  <c:v>44.3704469735025</c:v>
                </c:pt>
                <c:pt idx="11">
                  <c:v>44.28482289993759</c:v>
                </c:pt>
                <c:pt idx="12">
                  <c:v>66.03796967137328</c:v>
                </c:pt>
                <c:pt idx="13">
                  <c:v>36.61143226060674</c:v>
                </c:pt>
                <c:pt idx="14">
                  <c:v>60.9253899155745</c:v>
                </c:pt>
                <c:pt idx="15">
                  <c:v>38.11552026654207</c:v>
                </c:pt>
                <c:pt idx="16">
                  <c:v>67.08015982543044</c:v>
                </c:pt>
                <c:pt idx="17">
                  <c:v>38.414751941778086</c:v>
                </c:pt>
                <c:pt idx="18">
                  <c:v>43.03621522246063</c:v>
                </c:pt>
                <c:pt idx="19">
                  <c:v>59.23834886737959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66.14062465031584</c:v>
                </c:pt>
                <c:pt idx="1">
                  <c:v>60.55769550873286</c:v>
                </c:pt>
                <c:pt idx="2">
                  <c:v>58.347359967703845</c:v>
                </c:pt>
                <c:pt idx="3">
                  <c:v>57.17956535226933</c:v>
                </c:pt>
                <c:pt idx="4">
                  <c:v>56.60170229509127</c:v>
                </c:pt>
                <c:pt idx="5">
                  <c:v>56.09556643697501</c:v>
                </c:pt>
                <c:pt idx="6">
                  <c:v>55.3653483865601</c:v>
                </c:pt>
                <c:pt idx="7">
                  <c:v>55.13682350430778</c:v>
                </c:pt>
                <c:pt idx="8">
                  <c:v>54.11935211199772</c:v>
                </c:pt>
                <c:pt idx="9">
                  <c:v>53.71265243384163</c:v>
                </c:pt>
                <c:pt idx="10">
                  <c:v>53.70885901931949</c:v>
                </c:pt>
                <c:pt idx="11">
                  <c:v>53.671559433916656</c:v>
                </c:pt>
                <c:pt idx="12">
                  <c:v>53.61892557649522</c:v>
                </c:pt>
                <c:pt idx="13">
                  <c:v>53.57652631836568</c:v>
                </c:pt>
                <c:pt idx="14">
                  <c:v>53.510015100711946</c:v>
                </c:pt>
                <c:pt idx="15">
                  <c:v>52.93473510965755</c:v>
                </c:pt>
                <c:pt idx="16">
                  <c:v>52.59404179604915</c:v>
                </c:pt>
                <c:pt idx="17">
                  <c:v>52.103017741211566</c:v>
                </c:pt>
                <c:pt idx="18">
                  <c:v>51.52038709722439</c:v>
                </c:pt>
                <c:pt idx="19">
                  <c:v>51.44996027231725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0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6e6-4076-8f41-04a02b0dc8d9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6e6-4076-8f41-04a02b0dc8d9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6e6-4076-8f41-04a02b0dc8d9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6e6-4076-8f41-04a02b0dc8d9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6e6-4076-8f41-04a02b0dc8d9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6e6-4076-8f41-04a02b0dc8d9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6e6-4076-8f41-04a02b0dc8d9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6e6-4076-8f41-04a02b0dc8d9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6e6-4076-8f41-04a02b0dc8d9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6e6-4076-8f41-04a02b0dc8d9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6e6-4076-8f41-04a02b0dc8d9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6e6-4076-8f41-04a02b0dc8d9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6e6-4076-8f41-04a02b0dc8d9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6e6-4076-8f41-04a02b0dc8d9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6e6-4076-8f41-04a02b0dc8d9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6e6-4076-8f41-04a02b0dc8d9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6e6-4076-8f41-04a02b0dc8d9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6e6-4076-8f41-04a02b0dc8d9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6e6-4076-8f41-04a02b0dc8d9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6e6-4076-8f41-04a02b0dc8d9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40.68006167579598</c:v>
                </c:pt>
                <c:pt idx="1">
                  <c:v>21.439575944390306</c:v>
                </c:pt>
                <c:pt idx="2">
                  <c:v>13.958138352091524</c:v>
                </c:pt>
                <c:pt idx="3">
                  <c:v>22.719434253884256</c:v>
                </c:pt>
                <c:pt idx="4">
                  <c:v>25.648571849619337</c:v>
                </c:pt>
                <c:pt idx="5">
                  <c:v>19.78879968700694</c:v>
                </c:pt>
                <c:pt idx="6">
                  <c:v>20.99261768414345</c:v>
                </c:pt>
                <c:pt idx="7">
                  <c:v>27.476236884081533</c:v>
                </c:pt>
                <c:pt idx="8">
                  <c:v>27.852664194906744</c:v>
                </c:pt>
                <c:pt idx="9">
                  <c:v>16.056042830550044</c:v>
                </c:pt>
                <c:pt idx="10">
                  <c:v>29.838749596546485</c:v>
                </c:pt>
                <c:pt idx="11">
                  <c:v>16.273791845140003</c:v>
                </c:pt>
                <c:pt idx="12">
                  <c:v>9.896716576622456</c:v>
                </c:pt>
                <c:pt idx="13">
                  <c:v>17.599906673579294</c:v>
                </c:pt>
                <c:pt idx="14">
                  <c:v>26.143158531795024</c:v>
                </c:pt>
                <c:pt idx="15">
                  <c:v>2.982715193225232</c:v>
                </c:pt>
                <c:pt idx="16">
                  <c:v>16.361923011801256</c:v>
                </c:pt>
                <c:pt idx="17">
                  <c:v>30.92069582973388</c:v>
                </c:pt>
                <c:pt idx="18">
                  <c:v>20.68894685103608</c:v>
                </c:pt>
                <c:pt idx="19">
                  <c:v>22.88937065378455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28.6991046201246</c:v>
                </c:pt>
                <c:pt idx="1">
                  <c:v>26.79739821220982</c:v>
                </c:pt>
                <c:pt idx="2">
                  <c:v>26.386209580792936</c:v>
                </c:pt>
                <c:pt idx="3">
                  <c:v>25.261666099784797</c:v>
                </c:pt>
                <c:pt idx="4">
                  <c:v>22.701472075263492</c:v>
                </c:pt>
                <c:pt idx="5">
                  <c:v>14.060957688749484</c:v>
                </c:pt>
                <c:pt idx="6">
                  <c:v>13.345104431583145</c:v>
                </c:pt>
                <c:pt idx="7">
                  <c:v>12.003522438675668</c:v>
                </c:pt>
                <c:pt idx="8">
                  <c:v>9.092263218256928</c:v>
                </c:pt>
                <c:pt idx="9">
                  <c:v>8.295321340463168</c:v>
                </c:pt>
                <c:pt idx="10">
                  <c:v>7.5044555265324675</c:v>
                </c:pt>
                <c:pt idx="11">
                  <c:v>6.063732099957785</c:v>
                </c:pt>
                <c:pt idx="12">
                  <c:v>5.082477955841311</c:v>
                </c:pt>
                <c:pt idx="13">
                  <c:v>4.475544513973334</c:v>
                </c:pt>
                <c:pt idx="14">
                  <c:v>4.131436470624341</c:v>
                </c:pt>
                <c:pt idx="15">
                  <c:v>3.983700710511896</c:v>
                </c:pt>
                <c:pt idx="16">
                  <c:v>3.462496974142164</c:v>
                </c:pt>
                <c:pt idx="17">
                  <c:v>3.3217555577855657</c:v>
                </c:pt>
                <c:pt idx="18">
                  <c:v>3.274689071703109</c:v>
                </c:pt>
                <c:pt idx="19">
                  <c:v>3.184864692766714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7a6-2085-be78-6b65943888f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7a6-2085-be78-6b65943888f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7a6-2085-be78-6b65943888f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7a6-2085-be78-6b65943888f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7a6-2085-be78-6b65943888f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7a6-2085-be78-6b65943888f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7a6-2085-be78-6b65943888f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7a6-2085-be78-6b65943888f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7a6-2085-be78-6b65943888f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7a6-2085-be78-6b65943888f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7a6-2085-be78-6b65943888f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7a6-2085-be78-6b65943888f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7a6-2085-be78-6b65943888f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7a6-2085-be78-6b65943888f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7a6-2085-be78-6b65943888f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7a6-2085-be78-6b65943888f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7a6-2085-be78-6b65943888f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7a6-2085-be78-6b65943888f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7a6-2085-be78-6b65943888f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7a6-2085-be78-6b65943888f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47.55313975554329</c:v>
                </c:pt>
                <c:pt idx="1">
                  <c:v>52.232272445336434</c:v>
                </c:pt>
                <c:pt idx="2">
                  <c:v>32.645328867988844</c:v>
                </c:pt>
                <c:pt idx="3">
                  <c:v>43.687737732512375</c:v>
                </c:pt>
                <c:pt idx="4">
                  <c:v>41.65876791939242</c:v>
                </c:pt>
                <c:pt idx="5">
                  <c:v>45.650009821960666</c:v>
                </c:pt>
                <c:pt idx="6">
                  <c:v>61.92682171486006</c:v>
                </c:pt>
                <c:pt idx="7">
                  <c:v>61.97471857544201</c:v>
                </c:pt>
                <c:pt idx="8">
                  <c:v>34.158065225089224</c:v>
                </c:pt>
                <c:pt idx="9">
                  <c:v>60.626222857260444</c:v>
                </c:pt>
                <c:pt idx="10">
                  <c:v>51.641678070805234</c:v>
                </c:pt>
                <c:pt idx="11">
                  <c:v>37.493435964728086</c:v>
                </c:pt>
                <c:pt idx="12">
                  <c:v>57.64164235221664</c:v>
                </c:pt>
                <c:pt idx="13">
                  <c:v>43.952928161972196</c:v>
                </c:pt>
                <c:pt idx="14">
                  <c:v>36.81080314116252</c:v>
                </c:pt>
                <c:pt idx="15">
                  <c:v>36.684627365792146</c:v>
                </c:pt>
                <c:pt idx="16">
                  <c:v>53.03627536560987</c:v>
                </c:pt>
                <c:pt idx="17">
                  <c:v>52.01016992214033</c:v>
                </c:pt>
                <c:pt idx="18">
                  <c:v>38.54655274476592</c:v>
                </c:pt>
                <c:pt idx="19">
                  <c:v>58.725516081657126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28.6991046201246</c:v>
                </c:pt>
                <c:pt idx="1">
                  <c:v>26.79739821220982</c:v>
                </c:pt>
                <c:pt idx="2">
                  <c:v>26.386209580792936</c:v>
                </c:pt>
                <c:pt idx="3">
                  <c:v>25.261666099784797</c:v>
                </c:pt>
                <c:pt idx="4">
                  <c:v>22.701472075263492</c:v>
                </c:pt>
                <c:pt idx="5">
                  <c:v>14.060957688749484</c:v>
                </c:pt>
                <c:pt idx="6">
                  <c:v>13.345104431583145</c:v>
                </c:pt>
                <c:pt idx="7">
                  <c:v>12.003522438675668</c:v>
                </c:pt>
                <c:pt idx="8">
                  <c:v>9.092263218256928</c:v>
                </c:pt>
                <c:pt idx="9">
                  <c:v>8.295321340463168</c:v>
                </c:pt>
                <c:pt idx="10">
                  <c:v>7.5044555265324675</c:v>
                </c:pt>
                <c:pt idx="11">
                  <c:v>6.063732099957785</c:v>
                </c:pt>
                <c:pt idx="12">
                  <c:v>5.082477955841311</c:v>
                </c:pt>
                <c:pt idx="13">
                  <c:v>4.475544513973334</c:v>
                </c:pt>
                <c:pt idx="14">
                  <c:v>4.131436470624341</c:v>
                </c:pt>
                <c:pt idx="15">
                  <c:v>3.983700710511896</c:v>
                </c:pt>
                <c:pt idx="16">
                  <c:v>3.462496974142164</c:v>
                </c:pt>
                <c:pt idx="17">
                  <c:v>3.3217555577855657</c:v>
                </c:pt>
                <c:pt idx="18">
                  <c:v>3.274689071703109</c:v>
                </c:pt>
                <c:pt idx="19">
                  <c:v>3.184864692766714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873-8594-28a9-5d5b77535f27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73-8594-28a9-5d5b77535f27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873-8594-28a9-5d5b77535f27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873-8594-28a9-5d5b77535f27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873-8594-28a9-5d5b77535f27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873-8594-28a9-5d5b77535f27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873-8594-28a9-5d5b77535f27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873-8594-28a9-5d5b77535f27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873-8594-28a9-5d5b77535f27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873-8594-28a9-5d5b77535f27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873-8594-28a9-5d5b77535f27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873-8594-28a9-5d5b77535f27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873-8594-28a9-5d5b77535f27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873-8594-28a9-5d5b77535f27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873-8594-28a9-5d5b77535f27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873-8594-28a9-5d5b77535f27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873-8594-28a9-5d5b77535f27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873-8594-28a9-5d5b77535f27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873-8594-28a9-5d5b77535f27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873-8594-28a9-5d5b77535f27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54.37240998216025</c:v>
                </c:pt>
                <c:pt idx="1">
                  <c:v>55.90323245234723</c:v>
                </c:pt>
                <c:pt idx="2">
                  <c:v>57.71891432056005</c:v>
                </c:pt>
                <c:pt idx="3">
                  <c:v>60.68456942611206</c:v>
                </c:pt>
                <c:pt idx="4">
                  <c:v>61.7814330921646</c:v>
                </c:pt>
                <c:pt idx="5">
                  <c:v>56.01729420978216</c:v>
                </c:pt>
                <c:pt idx="6">
                  <c:v>54.3934061272129</c:v>
                </c:pt>
                <c:pt idx="7">
                  <c:v>62.72565041459312</c:v>
                </c:pt>
                <c:pt idx="8">
                  <c:v>55.83263029663242</c:v>
                </c:pt>
                <c:pt idx="9">
                  <c:v>65.03920197527074</c:v>
                </c:pt>
                <c:pt idx="10">
                  <c:v>35.91136253007949</c:v>
                </c:pt>
                <c:pt idx="11">
                  <c:v>67.15808890315971</c:v>
                </c:pt>
                <c:pt idx="12">
                  <c:v>45.792104055527645</c:v>
                </c:pt>
                <c:pt idx="13">
                  <c:v>56.7725775068598</c:v>
                </c:pt>
                <c:pt idx="14">
                  <c:v>60.003907955125975</c:v>
                </c:pt>
                <c:pt idx="15">
                  <c:v>38.585943582601445</c:v>
                </c:pt>
                <c:pt idx="16">
                  <c:v>55.38497050208066</c:v>
                </c:pt>
                <c:pt idx="17">
                  <c:v>44.664905224329765</c:v>
                </c:pt>
                <c:pt idx="18">
                  <c:v>49.324447734736395</c:v>
                </c:pt>
                <c:pt idx="19">
                  <c:v>66.06776086868317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28.6991046201246</c:v>
                </c:pt>
                <c:pt idx="1">
                  <c:v>26.79739821220982</c:v>
                </c:pt>
                <c:pt idx="2">
                  <c:v>26.386209580792936</c:v>
                </c:pt>
                <c:pt idx="3">
                  <c:v>25.261666099784797</c:v>
                </c:pt>
                <c:pt idx="4">
                  <c:v>22.701472075263492</c:v>
                </c:pt>
                <c:pt idx="5">
                  <c:v>14.060957688749484</c:v>
                </c:pt>
                <c:pt idx="6">
                  <c:v>13.345104431583145</c:v>
                </c:pt>
                <c:pt idx="7">
                  <c:v>12.003522438675668</c:v>
                </c:pt>
                <c:pt idx="8">
                  <c:v>9.092263218256928</c:v>
                </c:pt>
                <c:pt idx="9">
                  <c:v>8.295321340463168</c:v>
                </c:pt>
                <c:pt idx="10">
                  <c:v>7.5044555265324675</c:v>
                </c:pt>
                <c:pt idx="11">
                  <c:v>6.063732099957785</c:v>
                </c:pt>
                <c:pt idx="12">
                  <c:v>5.082477955841311</c:v>
                </c:pt>
                <c:pt idx="13">
                  <c:v>4.475544513973334</c:v>
                </c:pt>
                <c:pt idx="14">
                  <c:v>4.131436470624341</c:v>
                </c:pt>
                <c:pt idx="15">
                  <c:v>3.983700710511896</c:v>
                </c:pt>
                <c:pt idx="16">
                  <c:v>3.462496974142164</c:v>
                </c:pt>
                <c:pt idx="17">
                  <c:v>3.3217555577855657</c:v>
                </c:pt>
                <c:pt idx="18">
                  <c:v>3.274689071703109</c:v>
                </c:pt>
                <c:pt idx="19">
                  <c:v>3.184864692766714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3d-5c35-a2b6-52dcd3b3982d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3d-5c35-a2b6-52dcd3b3982d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3d-5c35-a2b6-52dcd3b3982d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3d-5c35-a2b6-52dcd3b3982d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83d-5c35-a2b6-52dcd3b3982d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83d-5c35-a2b6-52dcd3b3982d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83d-5c35-a2b6-52dcd3b3982d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83d-5c35-a2b6-52dcd3b3982d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83d-5c35-a2b6-52dcd3b3982d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83d-5c35-a2b6-52dcd3b3982d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83d-5c35-a2b6-52dcd3b3982d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83d-5c35-a2b6-52dcd3b3982d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83d-5c35-a2b6-52dcd3b3982d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83d-5c35-a2b6-52dcd3b3982d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83d-5c35-a2b6-52dcd3b3982d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83d-5c35-a2b6-52dcd3b3982d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83d-5c35-a2b6-52dcd3b3982d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83d-5c35-a2b6-52dcd3b3982d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83d-5c35-a2b6-52dcd3b3982d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83d-5c35-a2b6-52dcd3b3982d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56.09556643697501</c:v>
                </c:pt>
                <c:pt idx="1">
                  <c:v>55.3653483865601</c:v>
                </c:pt>
                <c:pt idx="2">
                  <c:v>39.196202629123825</c:v>
                </c:pt>
                <c:pt idx="3">
                  <c:v>49.79840361497504</c:v>
                </c:pt>
                <c:pt idx="4">
                  <c:v>41.16716242829891</c:v>
                </c:pt>
                <c:pt idx="5">
                  <c:v>57.17956535226933</c:v>
                </c:pt>
                <c:pt idx="6">
                  <c:v>53.71265243384163</c:v>
                </c:pt>
                <c:pt idx="7">
                  <c:v>44.795481651106016</c:v>
                </c:pt>
                <c:pt idx="8">
                  <c:v>49.86698895410458</c:v>
                </c:pt>
                <c:pt idx="9">
                  <c:v>39.24835809448008</c:v>
                </c:pt>
                <c:pt idx="10">
                  <c:v>50.62998465537326</c:v>
                </c:pt>
                <c:pt idx="11">
                  <c:v>44.84557164472445</c:v>
                </c:pt>
                <c:pt idx="12">
                  <c:v>52.103017741211566</c:v>
                </c:pt>
                <c:pt idx="13">
                  <c:v>38.33729807899367</c:v>
                </c:pt>
                <c:pt idx="14">
                  <c:v>53.61892557649522</c:v>
                </c:pt>
                <c:pt idx="15">
                  <c:v>39.888545536706275</c:v>
                </c:pt>
                <c:pt idx="16">
                  <c:v>53.57652631836568</c:v>
                </c:pt>
                <c:pt idx="17">
                  <c:v>58.347359967703845</c:v>
                </c:pt>
                <c:pt idx="18">
                  <c:v>52.59404179604915</c:v>
                </c:pt>
                <c:pt idx="19">
                  <c:v>47.859144639075474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28.6991046201246</c:v>
                </c:pt>
                <c:pt idx="1">
                  <c:v>26.79739821220982</c:v>
                </c:pt>
                <c:pt idx="2">
                  <c:v>26.386209580792936</c:v>
                </c:pt>
                <c:pt idx="3">
                  <c:v>25.261666099784797</c:v>
                </c:pt>
                <c:pt idx="4">
                  <c:v>22.701472075263492</c:v>
                </c:pt>
                <c:pt idx="5">
                  <c:v>14.060957688749484</c:v>
                </c:pt>
                <c:pt idx="6">
                  <c:v>13.345104431583145</c:v>
                </c:pt>
                <c:pt idx="7">
                  <c:v>12.003522438675668</c:v>
                </c:pt>
                <c:pt idx="8">
                  <c:v>9.092263218256928</c:v>
                </c:pt>
                <c:pt idx="9">
                  <c:v>8.295321340463168</c:v>
                </c:pt>
                <c:pt idx="10">
                  <c:v>7.5044555265324675</c:v>
                </c:pt>
                <c:pt idx="11">
                  <c:v>6.063732099957785</c:v>
                </c:pt>
                <c:pt idx="12">
                  <c:v>5.082477955841311</c:v>
                </c:pt>
                <c:pt idx="13">
                  <c:v>4.475544513973334</c:v>
                </c:pt>
                <c:pt idx="14">
                  <c:v>4.131436470624341</c:v>
                </c:pt>
                <c:pt idx="15">
                  <c:v>3.983700710511896</c:v>
                </c:pt>
                <c:pt idx="16">
                  <c:v>3.462496974142164</c:v>
                </c:pt>
                <c:pt idx="17">
                  <c:v>3.3217555577855657</c:v>
                </c:pt>
                <c:pt idx="18">
                  <c:v>3.274689071703109</c:v>
                </c:pt>
                <c:pt idx="19">
                  <c:v>3.184864692766714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309-ce21-9439-4d1453e610b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309-ce21-9439-4d1453e610b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309-ce21-9439-4d1453e610b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309-ce21-9439-4d1453e610b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309-ce21-9439-4d1453e610b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309-ce21-9439-4d1453e610b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309-ce21-9439-4d1453e610b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309-ce21-9439-4d1453e610b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309-ce21-9439-4d1453e610b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309-ce21-9439-4d1453e610b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309-ce21-9439-4d1453e610b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309-ce21-9439-4d1453e610b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309-ce21-9439-4d1453e610b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309-ce21-9439-4d1453e610b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309-ce21-9439-4d1453e610b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309-ce21-9439-4d1453e610b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309-ce21-9439-4d1453e610b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309-ce21-9439-4d1453e610b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309-ce21-9439-4d1453e610b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309-ce21-9439-4d1453e610b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52.40182940685058</c:v>
                </c:pt>
                <c:pt idx="1">
                  <c:v>16.49221423769527</c:v>
                </c:pt>
                <c:pt idx="2">
                  <c:v>40.42825296433726</c:v>
                </c:pt>
                <c:pt idx="3">
                  <c:v>46.24902194491135</c:v>
                </c:pt>
                <c:pt idx="4">
                  <c:v>65.58256043277694</c:v>
                </c:pt>
                <c:pt idx="5">
                  <c:v>17.21092744601234</c:v>
                </c:pt>
                <c:pt idx="6">
                  <c:v>40.07399351775289</c:v>
                </c:pt>
                <c:pt idx="7">
                  <c:v>52.735366375378135</c:v>
                </c:pt>
                <c:pt idx="8">
                  <c:v>34.94250352083052</c:v>
                </c:pt>
                <c:pt idx="9">
                  <c:v>46.58930567786798</c:v>
                </c:pt>
                <c:pt idx="10">
                  <c:v>55.85208149239743</c:v>
                </c:pt>
                <c:pt idx="11">
                  <c:v>56.193412031092336</c:v>
                </c:pt>
                <c:pt idx="12">
                  <c:v>44.55586436727044</c:v>
                </c:pt>
                <c:pt idx="13">
                  <c:v>43.74601952120138</c:v>
                </c:pt>
                <c:pt idx="14">
                  <c:v>38.37155748799009</c:v>
                </c:pt>
                <c:pt idx="15">
                  <c:v>27.623827605545056</c:v>
                </c:pt>
                <c:pt idx="16">
                  <c:v>26.900232985447243</c:v>
                </c:pt>
                <c:pt idx="17">
                  <c:v>41.24902342067729</c:v>
                </c:pt>
                <c:pt idx="18">
                  <c:v>37.608096377221315</c:v>
                </c:pt>
                <c:pt idx="19">
                  <c:v>48.44040140210784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28.6991046201246</c:v>
                </c:pt>
                <c:pt idx="1">
                  <c:v>26.79739821220982</c:v>
                </c:pt>
                <c:pt idx="2">
                  <c:v>26.386209580792936</c:v>
                </c:pt>
                <c:pt idx="3">
                  <c:v>25.261666099784797</c:v>
                </c:pt>
                <c:pt idx="4">
                  <c:v>22.701472075263492</c:v>
                </c:pt>
                <c:pt idx="5">
                  <c:v>14.060957688749484</c:v>
                </c:pt>
                <c:pt idx="6">
                  <c:v>13.345104431583145</c:v>
                </c:pt>
                <c:pt idx="7">
                  <c:v>12.003522438675668</c:v>
                </c:pt>
                <c:pt idx="8">
                  <c:v>9.092263218256928</c:v>
                </c:pt>
                <c:pt idx="9">
                  <c:v>8.295321340463168</c:v>
                </c:pt>
                <c:pt idx="10">
                  <c:v>7.5044555265324675</c:v>
                </c:pt>
                <c:pt idx="11">
                  <c:v>6.063732099957785</c:v>
                </c:pt>
                <c:pt idx="12">
                  <c:v>5.082477955841311</c:v>
                </c:pt>
                <c:pt idx="13">
                  <c:v>4.475544513973334</c:v>
                </c:pt>
                <c:pt idx="14">
                  <c:v>4.131436470624341</c:v>
                </c:pt>
                <c:pt idx="15">
                  <c:v>3.983700710511896</c:v>
                </c:pt>
                <c:pt idx="16">
                  <c:v>3.462496974142164</c:v>
                </c:pt>
                <c:pt idx="17">
                  <c:v>3.3217555577855657</c:v>
                </c:pt>
                <c:pt idx="18">
                  <c:v>3.274689071703109</c:v>
                </c:pt>
                <c:pt idx="19">
                  <c:v>3.184864692766714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3f-38fc-1269-7ef3c3b969a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3f-38fc-1269-7ef3c3b969a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3f-38fc-1269-7ef3c3b969a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3f-38fc-1269-7ef3c3b969a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83f-38fc-1269-7ef3c3b969a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83f-38fc-1269-7ef3c3b969a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83f-38fc-1269-7ef3c3b969a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83f-38fc-1269-7ef3c3b969a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83f-38fc-1269-7ef3c3b969a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83f-38fc-1269-7ef3c3b969a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83f-38fc-1269-7ef3c3b969a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83f-38fc-1269-7ef3c3b969a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83f-38fc-1269-7ef3c3b969a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83f-38fc-1269-7ef3c3b969a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83f-38fc-1269-7ef3c3b969a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83f-38fc-1269-7ef3c3b969a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83f-38fc-1269-7ef3c3b969a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83f-38fc-1269-7ef3c3b969a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83f-38fc-1269-7ef3c3b969a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83f-38fc-1269-7ef3c3b969a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44.42734742793469</c:v>
                </c:pt>
                <c:pt idx="1">
                  <c:v>33.82438627567437</c:v>
                </c:pt>
                <c:pt idx="2">
                  <c:v>51.507968375563806</c:v>
                </c:pt>
                <c:pt idx="3">
                  <c:v>31.615632468970812</c:v>
                </c:pt>
                <c:pt idx="4">
                  <c:v>71.05134244813982</c:v>
                </c:pt>
                <c:pt idx="5">
                  <c:v>29.214690692310732</c:v>
                </c:pt>
                <c:pt idx="6">
                  <c:v>25.871385914717266</c:v>
                </c:pt>
                <c:pt idx="7">
                  <c:v>38.10303507960265</c:v>
                </c:pt>
                <c:pt idx="8">
                  <c:v>12.287166884820262</c:v>
                </c:pt>
                <c:pt idx="9">
                  <c:v>28.381349619356175</c:v>
                </c:pt>
                <c:pt idx="10">
                  <c:v>37.25204348630594</c:v>
                </c:pt>
                <c:pt idx="11">
                  <c:v>45.58074102390593</c:v>
                </c:pt>
                <c:pt idx="12">
                  <c:v>15.10324449637918</c:v>
                </c:pt>
                <c:pt idx="13">
                  <c:v>13.560506644250532</c:v>
                </c:pt>
                <c:pt idx="14">
                  <c:v>31.49239673226481</c:v>
                </c:pt>
                <c:pt idx="15">
                  <c:v>26.24291861335896</c:v>
                </c:pt>
                <c:pt idx="16">
                  <c:v>51.40159537370957</c:v>
                </c:pt>
                <c:pt idx="17">
                  <c:v>61.88184655524875</c:v>
                </c:pt>
                <c:pt idx="18">
                  <c:v>63.95130136722079</c:v>
                </c:pt>
                <c:pt idx="19">
                  <c:v>28.402447064845003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28.6991046201246</c:v>
                </c:pt>
                <c:pt idx="1">
                  <c:v>26.79739821220982</c:v>
                </c:pt>
                <c:pt idx="2">
                  <c:v>26.386209580792936</c:v>
                </c:pt>
                <c:pt idx="3">
                  <c:v>25.261666099784797</c:v>
                </c:pt>
                <c:pt idx="4">
                  <c:v>22.701472075263492</c:v>
                </c:pt>
                <c:pt idx="5">
                  <c:v>14.060957688749484</c:v>
                </c:pt>
                <c:pt idx="6">
                  <c:v>13.345104431583145</c:v>
                </c:pt>
                <c:pt idx="7">
                  <c:v>12.003522438675668</c:v>
                </c:pt>
                <c:pt idx="8">
                  <c:v>9.092263218256928</c:v>
                </c:pt>
                <c:pt idx="9">
                  <c:v>8.295321340463168</c:v>
                </c:pt>
                <c:pt idx="10">
                  <c:v>7.5044555265324675</c:v>
                </c:pt>
                <c:pt idx="11">
                  <c:v>6.063732099957785</c:v>
                </c:pt>
                <c:pt idx="12">
                  <c:v>5.082477955841311</c:v>
                </c:pt>
                <c:pt idx="13">
                  <c:v>4.475544513973334</c:v>
                </c:pt>
                <c:pt idx="14">
                  <c:v>4.131436470624341</c:v>
                </c:pt>
                <c:pt idx="15">
                  <c:v>3.983700710511896</c:v>
                </c:pt>
                <c:pt idx="16">
                  <c:v>3.462496974142164</c:v>
                </c:pt>
                <c:pt idx="17">
                  <c:v>3.3217555577855657</c:v>
                </c:pt>
                <c:pt idx="18">
                  <c:v>3.274689071703109</c:v>
                </c:pt>
                <c:pt idx="19">
                  <c:v>3.184864692766714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083-2bc7-a676-3852695180df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083-2bc7-a676-3852695180df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083-2bc7-a676-3852695180df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083-2bc7-a676-3852695180df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083-2bc7-a676-3852695180df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083-2bc7-a676-3852695180df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083-2bc7-a676-3852695180df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083-2bc7-a676-3852695180df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083-2bc7-a676-3852695180df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083-2bc7-a676-3852695180df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083-2bc7-a676-3852695180df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083-2bc7-a676-3852695180df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083-2bc7-a676-3852695180df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083-2bc7-a676-3852695180df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083-2bc7-a676-3852695180df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083-2bc7-a676-3852695180df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083-2bc7-a676-3852695180df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083-2bc7-a676-3852695180df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083-2bc7-a676-3852695180df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083-2bc7-a676-3852695180df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33.21869121849541</c:v>
                </c:pt>
                <c:pt idx="1">
                  <c:v>52.97547602097168</c:v>
                </c:pt>
                <c:pt idx="2">
                  <c:v>32.79704417511296</c:v>
                </c:pt>
                <c:pt idx="3">
                  <c:v>48.98321068492052</c:v>
                </c:pt>
                <c:pt idx="4">
                  <c:v>29.081387723858427</c:v>
                </c:pt>
                <c:pt idx="5">
                  <c:v>24.313607547772737</c:v>
                </c:pt>
                <c:pt idx="6">
                  <c:v>42.30221512915435</c:v>
                </c:pt>
                <c:pt idx="7">
                  <c:v>34.3497723985798</c:v>
                </c:pt>
                <c:pt idx="8">
                  <c:v>37.15697923539381</c:v>
                </c:pt>
                <c:pt idx="9">
                  <c:v>39.53158222258127</c:v>
                </c:pt>
                <c:pt idx="10">
                  <c:v>28.8097846444918</c:v>
                </c:pt>
                <c:pt idx="11">
                  <c:v>43.74470698314701</c:v>
                </c:pt>
                <c:pt idx="12">
                  <c:v>38.49863055200631</c:v>
                </c:pt>
                <c:pt idx="13">
                  <c:v>31.041663179506056</c:v>
                </c:pt>
                <c:pt idx="14">
                  <c:v>33.60566754481733</c:v>
                </c:pt>
                <c:pt idx="15">
                  <c:v>32.814775196667846</c:v>
                </c:pt>
                <c:pt idx="16">
                  <c:v>44.10459419499642</c:v>
                </c:pt>
                <c:pt idx="17">
                  <c:v>34.360054598956765</c:v>
                </c:pt>
                <c:pt idx="18">
                  <c:v>41.30361168472016</c:v>
                </c:pt>
                <c:pt idx="19">
                  <c:v>28.84705089398443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28.6991046201246</c:v>
                </c:pt>
                <c:pt idx="1">
                  <c:v>26.79739821220982</c:v>
                </c:pt>
                <c:pt idx="2">
                  <c:v>26.386209580792936</c:v>
                </c:pt>
                <c:pt idx="3">
                  <c:v>25.261666099784797</c:v>
                </c:pt>
                <c:pt idx="4">
                  <c:v>22.701472075263492</c:v>
                </c:pt>
                <c:pt idx="5">
                  <c:v>14.060957688749484</c:v>
                </c:pt>
                <c:pt idx="6">
                  <c:v>13.345104431583145</c:v>
                </c:pt>
                <c:pt idx="7">
                  <c:v>12.003522438675668</c:v>
                </c:pt>
                <c:pt idx="8">
                  <c:v>9.092263218256928</c:v>
                </c:pt>
                <c:pt idx="9">
                  <c:v>8.295321340463168</c:v>
                </c:pt>
                <c:pt idx="10">
                  <c:v>7.5044555265324675</c:v>
                </c:pt>
                <c:pt idx="11">
                  <c:v>6.063732099957785</c:v>
                </c:pt>
                <c:pt idx="12">
                  <c:v>5.082477955841311</c:v>
                </c:pt>
                <c:pt idx="13">
                  <c:v>4.475544513973334</c:v>
                </c:pt>
                <c:pt idx="14">
                  <c:v>4.131436470624341</c:v>
                </c:pt>
                <c:pt idx="15">
                  <c:v>3.983700710511896</c:v>
                </c:pt>
                <c:pt idx="16">
                  <c:v>3.462496974142164</c:v>
                </c:pt>
                <c:pt idx="17">
                  <c:v>3.3217555577855657</c:v>
                </c:pt>
                <c:pt idx="18">
                  <c:v>3.274689071703109</c:v>
                </c:pt>
                <c:pt idx="19">
                  <c:v>3.184864692766714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01e-f34b-ba4b-46ec4f1e01f7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01e-f34b-ba4b-46ec4f1e01f7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01e-f34b-ba4b-46ec4f1e01f7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1e-f34b-ba4b-46ec4f1e01f7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1e-f34b-ba4b-46ec4f1e01f7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01e-f34b-ba4b-46ec4f1e01f7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01e-f34b-ba4b-46ec4f1e01f7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01e-f34b-ba4b-46ec4f1e01f7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01e-f34b-ba4b-46ec4f1e01f7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01e-f34b-ba4b-46ec4f1e01f7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01e-f34b-ba4b-46ec4f1e01f7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01e-f34b-ba4b-46ec4f1e01f7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01e-f34b-ba4b-46ec4f1e01f7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01e-f34b-ba4b-46ec4f1e01f7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01e-f34b-ba4b-46ec4f1e01f7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01e-f34b-ba4b-46ec4f1e01f7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01e-f34b-ba4b-46ec4f1e01f7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01e-f34b-ba4b-46ec4f1e01f7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01e-f34b-ba4b-46ec4f1e01f7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01e-f34b-ba4b-46ec4f1e01f7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58.09083196578103</c:v>
                </c:pt>
                <c:pt idx="1">
                  <c:v>42.351137418971035</c:v>
                </c:pt>
                <c:pt idx="2">
                  <c:v>31.279599634292268</c:v>
                </c:pt>
                <c:pt idx="3">
                  <c:v>21.06561174753528</c:v>
                </c:pt>
                <c:pt idx="4">
                  <c:v>54.645534250800885</c:v>
                </c:pt>
                <c:pt idx="5">
                  <c:v>39.9013399713595</c:v>
                </c:pt>
                <c:pt idx="6">
                  <c:v>75.11610996028473</c:v>
                </c:pt>
                <c:pt idx="7">
                  <c:v>79.18183743068879</c:v>
                </c:pt>
                <c:pt idx="8">
                  <c:v>39.07235231316097</c:v>
                </c:pt>
                <c:pt idx="9">
                  <c:v>71.46118414076709</c:v>
                </c:pt>
                <c:pt idx="10">
                  <c:v>66.24386166415677</c:v>
                </c:pt>
                <c:pt idx="11">
                  <c:v>49.80376568953326</c:v>
                </c:pt>
                <c:pt idx="12">
                  <c:v>38.414751941778086</c:v>
                </c:pt>
                <c:pt idx="13">
                  <c:v>36.92034593107005</c:v>
                </c:pt>
                <c:pt idx="14">
                  <c:v>66.03796967137328</c:v>
                </c:pt>
                <c:pt idx="15">
                  <c:v>63.30175097034451</c:v>
                </c:pt>
                <c:pt idx="16">
                  <c:v>36.61143226060674</c:v>
                </c:pt>
                <c:pt idx="17">
                  <c:v>86.27682513343133</c:v>
                </c:pt>
                <c:pt idx="18">
                  <c:v>67.08015982543044</c:v>
                </c:pt>
                <c:pt idx="19">
                  <c:v>64.85299043378747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28.6991046201246</c:v>
                </c:pt>
                <c:pt idx="1">
                  <c:v>26.79739821220982</c:v>
                </c:pt>
                <c:pt idx="2">
                  <c:v>26.386209580792936</c:v>
                </c:pt>
                <c:pt idx="3">
                  <c:v>25.261666099784797</c:v>
                </c:pt>
                <c:pt idx="4">
                  <c:v>22.701472075263492</c:v>
                </c:pt>
                <c:pt idx="5">
                  <c:v>14.060957688749484</c:v>
                </c:pt>
                <c:pt idx="6">
                  <c:v>13.345104431583145</c:v>
                </c:pt>
                <c:pt idx="7">
                  <c:v>12.003522438675668</c:v>
                </c:pt>
                <c:pt idx="8">
                  <c:v>9.092263218256928</c:v>
                </c:pt>
                <c:pt idx="9">
                  <c:v>8.295321340463168</c:v>
                </c:pt>
                <c:pt idx="10">
                  <c:v>7.5044555265324675</c:v>
                </c:pt>
                <c:pt idx="11">
                  <c:v>6.063732099957785</c:v>
                </c:pt>
                <c:pt idx="12">
                  <c:v>5.082477955841311</c:v>
                </c:pt>
                <c:pt idx="13">
                  <c:v>4.475544513973334</c:v>
                </c:pt>
                <c:pt idx="14">
                  <c:v>4.131436470624341</c:v>
                </c:pt>
                <c:pt idx="15">
                  <c:v>3.983700710511896</c:v>
                </c:pt>
                <c:pt idx="16">
                  <c:v>3.462496974142164</c:v>
                </c:pt>
                <c:pt idx="17">
                  <c:v>3.3217555577855657</c:v>
                </c:pt>
                <c:pt idx="18">
                  <c:v>3.274689071703109</c:v>
                </c:pt>
                <c:pt idx="19">
                  <c:v>3.184864692766714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57e-4c01-0799-c48a23e3de9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57e-4c01-0799-c48a23e3de9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57e-4c01-0799-c48a23e3de9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57e-4c01-0799-c48a23e3de9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57e-4c01-0799-c48a23e3de9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57e-4c01-0799-c48a23e3de9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57e-4c01-0799-c48a23e3de9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57e-4c01-0799-c48a23e3de9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57e-4c01-0799-c48a23e3de9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57e-4c01-0799-c48a23e3de9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57e-4c01-0799-c48a23e3de9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57e-4c01-0799-c48a23e3de9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57e-4c01-0799-c48a23e3de9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57e-4c01-0799-c48a23e3de9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57e-4c01-0799-c48a23e3de9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57e-4c01-0799-c48a23e3de9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57e-4c01-0799-c48a23e3de9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57e-4c01-0799-c48a23e3de9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57e-4c01-0799-c48a23e3de9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57e-4c01-0799-c48a23e3de9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25.648571849619337</c:v>
                </c:pt>
                <c:pt idx="1">
                  <c:v>19.336666728461665</c:v>
                </c:pt>
                <c:pt idx="2">
                  <c:v>27.51210143535922</c:v>
                </c:pt>
                <c:pt idx="3">
                  <c:v>21.047077567932043</c:v>
                </c:pt>
                <c:pt idx="4">
                  <c:v>50.312684082180674</c:v>
                </c:pt>
                <c:pt idx="5">
                  <c:v>32.401679828920734</c:v>
                </c:pt>
                <c:pt idx="6">
                  <c:v>20.099156751908946</c:v>
                </c:pt>
                <c:pt idx="7">
                  <c:v>24.71396704472472</c:v>
                </c:pt>
                <c:pt idx="8">
                  <c:v>30.215973075336876</c:v>
                </c:pt>
                <c:pt idx="9">
                  <c:v>17.955693621105578</c:v>
                </c:pt>
                <c:pt idx="10">
                  <c:v>31.600188815999694</c:v>
                </c:pt>
                <c:pt idx="11">
                  <c:v>40.544854474317724</c:v>
                </c:pt>
                <c:pt idx="12">
                  <c:v>16.273791845140003</c:v>
                </c:pt>
                <c:pt idx="13">
                  <c:v>29.838749596546485</c:v>
                </c:pt>
                <c:pt idx="14">
                  <c:v>28.695464363844717</c:v>
                </c:pt>
                <c:pt idx="15">
                  <c:v>18.169437038703155</c:v>
                </c:pt>
                <c:pt idx="16">
                  <c:v>35.15027812300613</c:v>
                </c:pt>
                <c:pt idx="17">
                  <c:v>31.360403279021124</c:v>
                </c:pt>
                <c:pt idx="18">
                  <c:v>14.043295986013092</c:v>
                </c:pt>
                <c:pt idx="19">
                  <c:v>8.18992223089542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65.58256043277694</c:v>
                </c:pt>
                <c:pt idx="1">
                  <c:v>64.51240001430065</c:v>
                </c:pt>
                <c:pt idx="2">
                  <c:v>62.20063395276213</c:v>
                </c:pt>
                <c:pt idx="3">
                  <c:v>61.810226867854986</c:v>
                </c:pt>
                <c:pt idx="4">
                  <c:v>61.32845378124597</c:v>
                </c:pt>
                <c:pt idx="5">
                  <c:v>61.06706447676078</c:v>
                </c:pt>
                <c:pt idx="6">
                  <c:v>60.8860714199668</c:v>
                </c:pt>
                <c:pt idx="7">
                  <c:v>58.601290146427</c:v>
                </c:pt>
                <c:pt idx="8">
                  <c:v>58.32883434673028</c:v>
                </c:pt>
                <c:pt idx="9">
                  <c:v>57.191266322219526</c:v>
                </c:pt>
                <c:pt idx="10">
                  <c:v>56.28111019719868</c:v>
                </c:pt>
                <c:pt idx="11">
                  <c:v>56.26149985070786</c:v>
                </c:pt>
                <c:pt idx="12">
                  <c:v>56.193412031092336</c:v>
                </c:pt>
                <c:pt idx="13">
                  <c:v>55.85208149239743</c:v>
                </c:pt>
                <c:pt idx="14">
                  <c:v>54.93466542413043</c:v>
                </c:pt>
                <c:pt idx="15">
                  <c:v>54.3596418331412</c:v>
                </c:pt>
                <c:pt idx="16">
                  <c:v>53.900353692471526</c:v>
                </c:pt>
                <c:pt idx="17">
                  <c:v>53.884996313472655</c:v>
                </c:pt>
                <c:pt idx="18">
                  <c:v>53.707837607910896</c:v>
                </c:pt>
                <c:pt idx="19">
                  <c:v>52.89536859495211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2c-822a-d445-2c74cd9ec10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82c-822a-d445-2c74cd9ec10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82c-822a-d445-2c74cd9ec10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82c-822a-d445-2c74cd9ec10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82c-822a-d445-2c74cd9ec10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82c-822a-d445-2c74cd9ec10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82c-822a-d445-2c74cd9ec10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82c-822a-d445-2c74cd9ec10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82c-822a-d445-2c74cd9ec10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82c-822a-d445-2c74cd9ec10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82c-822a-d445-2c74cd9ec10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82c-822a-d445-2c74cd9ec10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82c-822a-d445-2c74cd9ec10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82c-822a-d445-2c74cd9ec10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82c-822a-d445-2c74cd9ec10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82c-822a-d445-2c74cd9ec10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82c-822a-d445-2c74cd9ec10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82c-822a-d445-2c74cd9ec10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82c-822a-d445-2c74cd9ec10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82c-822a-d445-2c74cd9ec10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41.65876791939242</c:v>
                </c:pt>
                <c:pt idx="1">
                  <c:v>62.10205015174345</c:v>
                </c:pt>
                <c:pt idx="2">
                  <c:v>48.83135198011134</c:v>
                </c:pt>
                <c:pt idx="3">
                  <c:v>48.04878139282163</c:v>
                </c:pt>
                <c:pt idx="4">
                  <c:v>37.7943758288204</c:v>
                </c:pt>
                <c:pt idx="5">
                  <c:v>44.101554311653324</c:v>
                </c:pt>
                <c:pt idx="6">
                  <c:v>46.86247193763552</c:v>
                </c:pt>
                <c:pt idx="7">
                  <c:v>49.915675438235006</c:v>
                </c:pt>
                <c:pt idx="8">
                  <c:v>51.80048817748342</c:v>
                </c:pt>
                <c:pt idx="9">
                  <c:v>56.11503371653635</c:v>
                </c:pt>
                <c:pt idx="10">
                  <c:v>38.44518756132451</c:v>
                </c:pt>
                <c:pt idx="11">
                  <c:v>60.90254589962562</c:v>
                </c:pt>
                <c:pt idx="12">
                  <c:v>37.493435964728086</c:v>
                </c:pt>
                <c:pt idx="13">
                  <c:v>51.641678070805234</c:v>
                </c:pt>
                <c:pt idx="14">
                  <c:v>51.78633803389665</c:v>
                </c:pt>
                <c:pt idx="15">
                  <c:v>44.89439518338382</c:v>
                </c:pt>
                <c:pt idx="16">
                  <c:v>55.84324210058253</c:v>
                </c:pt>
                <c:pt idx="17">
                  <c:v>59.75054732890637</c:v>
                </c:pt>
                <c:pt idx="18">
                  <c:v>59.966470044858916</c:v>
                </c:pt>
                <c:pt idx="19">
                  <c:v>76.75059445234336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65.58256043277694</c:v>
                </c:pt>
                <c:pt idx="1">
                  <c:v>64.51240001430065</c:v>
                </c:pt>
                <c:pt idx="2">
                  <c:v>62.20063395276213</c:v>
                </c:pt>
                <c:pt idx="3">
                  <c:v>61.810226867854986</c:v>
                </c:pt>
                <c:pt idx="4">
                  <c:v>61.32845378124597</c:v>
                </c:pt>
                <c:pt idx="5">
                  <c:v>61.06706447676078</c:v>
                </c:pt>
                <c:pt idx="6">
                  <c:v>60.8860714199668</c:v>
                </c:pt>
                <c:pt idx="7">
                  <c:v>58.601290146427</c:v>
                </c:pt>
                <c:pt idx="8">
                  <c:v>58.32883434673028</c:v>
                </c:pt>
                <c:pt idx="9">
                  <c:v>57.191266322219526</c:v>
                </c:pt>
                <c:pt idx="10">
                  <c:v>56.28111019719868</c:v>
                </c:pt>
                <c:pt idx="11">
                  <c:v>56.26149985070786</c:v>
                </c:pt>
                <c:pt idx="12">
                  <c:v>56.193412031092336</c:v>
                </c:pt>
                <c:pt idx="13">
                  <c:v>55.85208149239743</c:v>
                </c:pt>
                <c:pt idx="14">
                  <c:v>54.93466542413043</c:v>
                </c:pt>
                <c:pt idx="15">
                  <c:v>54.3596418331412</c:v>
                </c:pt>
                <c:pt idx="16">
                  <c:v>53.900353692471526</c:v>
                </c:pt>
                <c:pt idx="17">
                  <c:v>53.884996313472655</c:v>
                </c:pt>
                <c:pt idx="18">
                  <c:v>53.707837607910896</c:v>
                </c:pt>
                <c:pt idx="19">
                  <c:v>52.89536859495211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689-89f2-0c97-c6ce5457b81f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689-89f2-0c97-c6ce5457b81f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689-89f2-0c97-c6ce5457b81f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689-89f2-0c97-c6ce5457b81f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689-89f2-0c97-c6ce5457b81f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689-89f2-0c97-c6ce5457b81f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689-89f2-0c97-c6ce5457b81f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689-89f2-0c97-c6ce5457b81f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689-89f2-0c97-c6ce5457b81f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689-89f2-0c97-c6ce5457b81f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689-89f2-0c97-c6ce5457b81f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689-89f2-0c97-c6ce5457b81f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689-89f2-0c97-c6ce5457b81f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689-89f2-0c97-c6ce5457b81f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689-89f2-0c97-c6ce5457b81f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689-89f2-0c97-c6ce5457b81f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689-89f2-0c97-c6ce5457b81f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689-89f2-0c97-c6ce5457b81f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689-89f2-0c97-c6ce5457b81f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689-89f2-0c97-c6ce5457b81f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61.7814330921646</c:v>
                </c:pt>
                <c:pt idx="1">
                  <c:v>51.03864653493508</c:v>
                </c:pt>
                <c:pt idx="2">
                  <c:v>56.448471683449824</c:v>
                </c:pt>
                <c:pt idx="3">
                  <c:v>53.661778458305776</c:v>
                </c:pt>
                <c:pt idx="4">
                  <c:v>54.386989432552625</c:v>
                </c:pt>
                <c:pt idx="5">
                  <c:v>49.33333062067065</c:v>
                </c:pt>
                <c:pt idx="6">
                  <c:v>58.482361820294805</c:v>
                </c:pt>
                <c:pt idx="7">
                  <c:v>44.02888513852867</c:v>
                </c:pt>
                <c:pt idx="8">
                  <c:v>42.366061552177825</c:v>
                </c:pt>
                <c:pt idx="9">
                  <c:v>65.93508666235454</c:v>
                </c:pt>
                <c:pt idx="10">
                  <c:v>58.0745745098172</c:v>
                </c:pt>
                <c:pt idx="11">
                  <c:v>39.88403476636862</c:v>
                </c:pt>
                <c:pt idx="12">
                  <c:v>67.15808890315971</c:v>
                </c:pt>
                <c:pt idx="13">
                  <c:v>35.91136253007949</c:v>
                </c:pt>
                <c:pt idx="14">
                  <c:v>68.49445895429568</c:v>
                </c:pt>
                <c:pt idx="15">
                  <c:v>43.882783394047415</c:v>
                </c:pt>
                <c:pt idx="16">
                  <c:v>50.72606043836101</c:v>
                </c:pt>
                <c:pt idx="17">
                  <c:v>47.204361111083905</c:v>
                </c:pt>
                <c:pt idx="18">
                  <c:v>65.32185482592932</c:v>
                </c:pt>
                <c:pt idx="19">
                  <c:v>52.08029129655309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65.58256043277694</c:v>
                </c:pt>
                <c:pt idx="1">
                  <c:v>64.51240001430065</c:v>
                </c:pt>
                <c:pt idx="2">
                  <c:v>62.20063395276213</c:v>
                </c:pt>
                <c:pt idx="3">
                  <c:v>61.810226867854986</c:v>
                </c:pt>
                <c:pt idx="4">
                  <c:v>61.32845378124597</c:v>
                </c:pt>
                <c:pt idx="5">
                  <c:v>61.06706447676078</c:v>
                </c:pt>
                <c:pt idx="6">
                  <c:v>60.8860714199668</c:v>
                </c:pt>
                <c:pt idx="7">
                  <c:v>58.601290146427</c:v>
                </c:pt>
                <c:pt idx="8">
                  <c:v>58.32883434673028</c:v>
                </c:pt>
                <c:pt idx="9">
                  <c:v>57.191266322219526</c:v>
                </c:pt>
                <c:pt idx="10">
                  <c:v>56.28111019719868</c:v>
                </c:pt>
                <c:pt idx="11">
                  <c:v>56.26149985070786</c:v>
                </c:pt>
                <c:pt idx="12">
                  <c:v>56.193412031092336</c:v>
                </c:pt>
                <c:pt idx="13">
                  <c:v>55.85208149239743</c:v>
                </c:pt>
                <c:pt idx="14">
                  <c:v>54.93466542413043</c:v>
                </c:pt>
                <c:pt idx="15">
                  <c:v>54.3596418331412</c:v>
                </c:pt>
                <c:pt idx="16">
                  <c:v>53.900353692471526</c:v>
                </c:pt>
                <c:pt idx="17">
                  <c:v>53.884996313472655</c:v>
                </c:pt>
                <c:pt idx="18">
                  <c:v>53.707837607910896</c:v>
                </c:pt>
                <c:pt idx="19">
                  <c:v>52.89536859495211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4ed-8cd1-a9fc-2a767a0a8a33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4ed-8cd1-a9fc-2a767a0a8a33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4ed-8cd1-a9fc-2a767a0a8a33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4ed-8cd1-a9fc-2a767a0a8a33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4ed-8cd1-a9fc-2a767a0a8a33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4ed-8cd1-a9fc-2a767a0a8a33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4ed-8cd1-a9fc-2a767a0a8a33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4ed-8cd1-a9fc-2a767a0a8a33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4ed-8cd1-a9fc-2a767a0a8a33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4ed-8cd1-a9fc-2a767a0a8a33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4ed-8cd1-a9fc-2a767a0a8a33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4ed-8cd1-a9fc-2a767a0a8a33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4ed-8cd1-a9fc-2a767a0a8a33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4ed-8cd1-a9fc-2a767a0a8a33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4ed-8cd1-a9fc-2a767a0a8a33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4ed-8cd1-a9fc-2a767a0a8a33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4ed-8cd1-a9fc-2a767a0a8a33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4ed-8cd1-a9fc-2a767a0a8a33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4ed-8cd1-a9fc-2a767a0a8a33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4ed-8cd1-a9fc-2a767a0a8a33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41.16716242829891</c:v>
                </c:pt>
                <c:pt idx="1">
                  <c:v>48.56176823342289</c:v>
                </c:pt>
                <c:pt idx="2">
                  <c:v>55.13682350430778</c:v>
                </c:pt>
                <c:pt idx="3">
                  <c:v>47.47847471150592</c:v>
                </c:pt>
                <c:pt idx="4">
                  <c:v>34.38269327121443</c:v>
                </c:pt>
                <c:pt idx="5">
                  <c:v>40.98147963464588</c:v>
                </c:pt>
                <c:pt idx="6">
                  <c:v>49.041972141095776</c:v>
                </c:pt>
                <c:pt idx="7">
                  <c:v>38.46597296257343</c:v>
                </c:pt>
                <c:pt idx="8">
                  <c:v>54.11935211199772</c:v>
                </c:pt>
                <c:pt idx="9">
                  <c:v>34.600633737905575</c:v>
                </c:pt>
                <c:pt idx="10">
                  <c:v>41.89150805095247</c:v>
                </c:pt>
                <c:pt idx="11">
                  <c:v>53.70885901931949</c:v>
                </c:pt>
                <c:pt idx="12">
                  <c:v>44.84557164472445</c:v>
                </c:pt>
                <c:pt idx="13">
                  <c:v>50.62998465537326</c:v>
                </c:pt>
                <c:pt idx="14">
                  <c:v>46.970441638575494</c:v>
                </c:pt>
                <c:pt idx="15">
                  <c:v>52.93473510965755</c:v>
                </c:pt>
                <c:pt idx="16">
                  <c:v>35.367329936932926</c:v>
                </c:pt>
                <c:pt idx="17">
                  <c:v>60.55769550873286</c:v>
                </c:pt>
                <c:pt idx="18">
                  <c:v>51.52038709722439</c:v>
                </c:pt>
                <c:pt idx="19">
                  <c:v>48.583390299684154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65.58256043277694</c:v>
                </c:pt>
                <c:pt idx="1">
                  <c:v>64.51240001430065</c:v>
                </c:pt>
                <c:pt idx="2">
                  <c:v>62.20063395276213</c:v>
                </c:pt>
                <c:pt idx="3">
                  <c:v>61.810226867854986</c:v>
                </c:pt>
                <c:pt idx="4">
                  <c:v>61.32845378124597</c:v>
                </c:pt>
                <c:pt idx="5">
                  <c:v>61.06706447676078</c:v>
                </c:pt>
                <c:pt idx="6">
                  <c:v>60.8860714199668</c:v>
                </c:pt>
                <c:pt idx="7">
                  <c:v>58.601290146427</c:v>
                </c:pt>
                <c:pt idx="8">
                  <c:v>58.32883434673028</c:v>
                </c:pt>
                <c:pt idx="9">
                  <c:v>57.191266322219526</c:v>
                </c:pt>
                <c:pt idx="10">
                  <c:v>56.28111019719868</c:v>
                </c:pt>
                <c:pt idx="11">
                  <c:v>56.26149985070786</c:v>
                </c:pt>
                <c:pt idx="12">
                  <c:v>56.193412031092336</c:v>
                </c:pt>
                <c:pt idx="13">
                  <c:v>55.85208149239743</c:v>
                </c:pt>
                <c:pt idx="14">
                  <c:v>54.93466542413043</c:v>
                </c:pt>
                <c:pt idx="15">
                  <c:v>54.3596418331412</c:v>
                </c:pt>
                <c:pt idx="16">
                  <c:v>53.900353692471526</c:v>
                </c:pt>
                <c:pt idx="17">
                  <c:v>53.884996313472655</c:v>
                </c:pt>
                <c:pt idx="18">
                  <c:v>53.707837607910896</c:v>
                </c:pt>
                <c:pt idx="19">
                  <c:v>52.89536859495211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901-23cd-c49f-f1c76377997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901-23cd-c49f-f1c76377997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901-23cd-c49f-f1c76377997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901-23cd-c49f-f1c76377997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901-23cd-c49f-f1c76377997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901-23cd-c49f-f1c76377997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901-23cd-c49f-f1c76377997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901-23cd-c49f-f1c76377997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901-23cd-c49f-f1c76377997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901-23cd-c49f-f1c76377997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901-23cd-c49f-f1c76377997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901-23cd-c49f-f1c76377997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901-23cd-c49f-f1c76377997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901-23cd-c49f-f1c76377997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901-23cd-c49f-f1c76377997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901-23cd-c49f-f1c76377997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901-23cd-c49f-f1c76377997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901-23cd-c49f-f1c76377997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901-23cd-c49f-f1c76377997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901-23cd-c49f-f1c76377997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22.701472075263492</c:v>
                </c:pt>
                <c:pt idx="1">
                  <c:v>2.076579979355517</c:v>
                </c:pt>
                <c:pt idx="2">
                  <c:v>1.6635732397808993</c:v>
                </c:pt>
                <c:pt idx="3">
                  <c:v>2.312878233838192</c:v>
                </c:pt>
                <c:pt idx="4">
                  <c:v>2.503188998768314</c:v>
                </c:pt>
                <c:pt idx="5">
                  <c:v>1.6298736180668754</c:v>
                </c:pt>
                <c:pt idx="6">
                  <c:v>2.5026275910558784</c:v>
                </c:pt>
                <c:pt idx="7">
                  <c:v>2.3014524144421977</c:v>
                </c:pt>
                <c:pt idx="8">
                  <c:v>1.9989241598105187</c:v>
                </c:pt>
                <c:pt idx="9">
                  <c:v>1.2788039562528468</c:v>
                </c:pt>
                <c:pt idx="10">
                  <c:v>1.8007006299764832</c:v>
                </c:pt>
                <c:pt idx="11">
                  <c:v>2.280075486773198</c:v>
                </c:pt>
                <c:pt idx="12">
                  <c:v>6.063732099957785</c:v>
                </c:pt>
                <c:pt idx="13">
                  <c:v>7.5044555265324675</c:v>
                </c:pt>
                <c:pt idx="14">
                  <c:v>1.9237375066563491</c:v>
                </c:pt>
                <c:pt idx="15">
                  <c:v>1.9507630197916028</c:v>
                </c:pt>
                <c:pt idx="16">
                  <c:v>2.3837740217376453</c:v>
                </c:pt>
                <c:pt idx="17">
                  <c:v>2.0423644483767993</c:v>
                </c:pt>
                <c:pt idx="18">
                  <c:v>2.64207183681864</c:v>
                </c:pt>
                <c:pt idx="19">
                  <c:v>2.3814063537263213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65.58256043277694</c:v>
                </c:pt>
                <c:pt idx="1">
                  <c:v>64.51240001430065</c:v>
                </c:pt>
                <c:pt idx="2">
                  <c:v>62.20063395276213</c:v>
                </c:pt>
                <c:pt idx="3">
                  <c:v>61.810226867854986</c:v>
                </c:pt>
                <c:pt idx="4">
                  <c:v>61.32845378124597</c:v>
                </c:pt>
                <c:pt idx="5">
                  <c:v>61.06706447676078</c:v>
                </c:pt>
                <c:pt idx="6">
                  <c:v>60.8860714199668</c:v>
                </c:pt>
                <c:pt idx="7">
                  <c:v>58.601290146427</c:v>
                </c:pt>
                <c:pt idx="8">
                  <c:v>58.32883434673028</c:v>
                </c:pt>
                <c:pt idx="9">
                  <c:v>57.191266322219526</c:v>
                </c:pt>
                <c:pt idx="10">
                  <c:v>56.28111019719868</c:v>
                </c:pt>
                <c:pt idx="11">
                  <c:v>56.26149985070786</c:v>
                </c:pt>
                <c:pt idx="12">
                  <c:v>56.193412031092336</c:v>
                </c:pt>
                <c:pt idx="13">
                  <c:v>55.85208149239743</c:v>
                </c:pt>
                <c:pt idx="14">
                  <c:v>54.93466542413043</c:v>
                </c:pt>
                <c:pt idx="15">
                  <c:v>54.3596418331412</c:v>
                </c:pt>
                <c:pt idx="16">
                  <c:v>53.900353692471526</c:v>
                </c:pt>
                <c:pt idx="17">
                  <c:v>53.884996313472655</c:v>
                </c:pt>
                <c:pt idx="18">
                  <c:v>53.707837607910896</c:v>
                </c:pt>
                <c:pt idx="19">
                  <c:v>52.89536859495211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f3a-c21a-5ce9-82b04e08cfc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f3a-c21a-5ce9-82b04e08cfc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f3a-c21a-5ce9-82b04e08cfc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f3a-c21a-5ce9-82b04e08cfc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f3a-c21a-5ce9-82b04e08cfc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f3a-c21a-5ce9-82b04e08cfc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f3a-c21a-5ce9-82b04e08cfc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f3a-c21a-5ce9-82b04e08cfc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f3a-c21a-5ce9-82b04e08cfc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f3a-c21a-5ce9-82b04e08cfc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f3a-c21a-5ce9-82b04e08cfc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f3a-c21a-5ce9-82b04e08cfc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f3a-c21a-5ce9-82b04e08cfc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f3a-c21a-5ce9-82b04e08cfc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f3a-c21a-5ce9-82b04e08cfc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f3a-c21a-5ce9-82b04e08cfc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f3a-c21a-5ce9-82b04e08cfc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f3a-c21a-5ce9-82b04e08cfc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f3a-c21a-5ce9-82b04e08cfc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f3a-c21a-5ce9-82b04e08cfc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71.05134244813982</c:v>
                </c:pt>
                <c:pt idx="1">
                  <c:v>36.93643708513552</c:v>
                </c:pt>
                <c:pt idx="2">
                  <c:v>34.972809785423415</c:v>
                </c:pt>
                <c:pt idx="3">
                  <c:v>53.42894881682064</c:v>
                </c:pt>
                <c:pt idx="4">
                  <c:v>55.33294631865844</c:v>
                </c:pt>
                <c:pt idx="5">
                  <c:v>58.0963092149763</c:v>
                </c:pt>
                <c:pt idx="6">
                  <c:v>23.916645256859127</c:v>
                </c:pt>
                <c:pt idx="7">
                  <c:v>47.80996945031802</c:v>
                </c:pt>
                <c:pt idx="8">
                  <c:v>37.82555970775295</c:v>
                </c:pt>
                <c:pt idx="9">
                  <c:v>41.106223075081694</c:v>
                </c:pt>
                <c:pt idx="10">
                  <c:v>26.492499530546283</c:v>
                </c:pt>
                <c:pt idx="11">
                  <c:v>29.63309459368641</c:v>
                </c:pt>
                <c:pt idx="12">
                  <c:v>45.58074102390593</c:v>
                </c:pt>
                <c:pt idx="13">
                  <c:v>37.25204348630594</c:v>
                </c:pt>
                <c:pt idx="14">
                  <c:v>50.71601134491583</c:v>
                </c:pt>
                <c:pt idx="15">
                  <c:v>13.942715448363687</c:v>
                </c:pt>
                <c:pt idx="16">
                  <c:v>53.82442338268834</c:v>
                </c:pt>
                <c:pt idx="17">
                  <c:v>44.995283969488206</c:v>
                </c:pt>
                <c:pt idx="18">
                  <c:v>13.280578834284913</c:v>
                </c:pt>
                <c:pt idx="19">
                  <c:v>29.05339293971595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65.58256043277694</c:v>
                </c:pt>
                <c:pt idx="1">
                  <c:v>64.51240001430065</c:v>
                </c:pt>
                <c:pt idx="2">
                  <c:v>62.20063395276213</c:v>
                </c:pt>
                <c:pt idx="3">
                  <c:v>61.810226867854986</c:v>
                </c:pt>
                <c:pt idx="4">
                  <c:v>61.32845378124597</c:v>
                </c:pt>
                <c:pt idx="5">
                  <c:v>61.06706447676078</c:v>
                </c:pt>
                <c:pt idx="6">
                  <c:v>60.8860714199668</c:v>
                </c:pt>
                <c:pt idx="7">
                  <c:v>58.601290146427</c:v>
                </c:pt>
                <c:pt idx="8">
                  <c:v>58.32883434673028</c:v>
                </c:pt>
                <c:pt idx="9">
                  <c:v>57.191266322219526</c:v>
                </c:pt>
                <c:pt idx="10">
                  <c:v>56.28111019719868</c:v>
                </c:pt>
                <c:pt idx="11">
                  <c:v>56.26149985070786</c:v>
                </c:pt>
                <c:pt idx="12">
                  <c:v>56.193412031092336</c:v>
                </c:pt>
                <c:pt idx="13">
                  <c:v>55.85208149239743</c:v>
                </c:pt>
                <c:pt idx="14">
                  <c:v>54.93466542413043</c:v>
                </c:pt>
                <c:pt idx="15">
                  <c:v>54.3596418331412</c:v>
                </c:pt>
                <c:pt idx="16">
                  <c:v>53.900353692471526</c:v>
                </c:pt>
                <c:pt idx="17">
                  <c:v>53.884996313472655</c:v>
                </c:pt>
                <c:pt idx="18">
                  <c:v>53.707837607910896</c:v>
                </c:pt>
                <c:pt idx="19">
                  <c:v>52.89536859495211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eff-da32-8808-c9e15c56a5e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eff-da32-8808-c9e15c56a5e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eff-da32-8808-c9e15c56a5e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eff-da32-8808-c9e15c56a5e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eff-da32-8808-c9e15c56a5e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eff-da32-8808-c9e15c56a5e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eff-da32-8808-c9e15c56a5e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eff-da32-8808-c9e15c56a5e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eff-da32-8808-c9e15c56a5e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eff-da32-8808-c9e15c56a5e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eff-da32-8808-c9e15c56a5e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eff-da32-8808-c9e15c56a5e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eff-da32-8808-c9e15c56a5e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eff-da32-8808-c9e15c56a5e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eff-da32-8808-c9e15c56a5e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eff-da32-8808-c9e15c56a5e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eff-da32-8808-c9e15c56a5e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eff-da32-8808-c9e15c56a5e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eff-da32-8808-c9e15c56a5e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eff-da32-8808-c9e15c56a5e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29.081387723858427</c:v>
                </c:pt>
                <c:pt idx="1">
                  <c:v>21.84162021063025</c:v>
                </c:pt>
                <c:pt idx="2">
                  <c:v>56.389285322946165</c:v>
                </c:pt>
                <c:pt idx="3">
                  <c:v>13.244595233818718</c:v>
                </c:pt>
                <c:pt idx="4">
                  <c:v>35.490953490187785</c:v>
                </c:pt>
                <c:pt idx="5">
                  <c:v>42.68228443653892</c:v>
                </c:pt>
                <c:pt idx="6">
                  <c:v>36.44219543723387</c:v>
                </c:pt>
                <c:pt idx="7">
                  <c:v>35.1101822345332</c:v>
                </c:pt>
                <c:pt idx="8">
                  <c:v>52.433178635015764</c:v>
                </c:pt>
                <c:pt idx="9">
                  <c:v>32.540956296944756</c:v>
                </c:pt>
                <c:pt idx="10">
                  <c:v>28.235513324690185</c:v>
                </c:pt>
                <c:pt idx="11">
                  <c:v>31.645401419891268</c:v>
                </c:pt>
                <c:pt idx="12">
                  <c:v>43.74470698314701</c:v>
                </c:pt>
                <c:pt idx="13">
                  <c:v>28.8097846444918</c:v>
                </c:pt>
                <c:pt idx="14">
                  <c:v>26.183712022001547</c:v>
                </c:pt>
                <c:pt idx="15">
                  <c:v>30.89262225927607</c:v>
                </c:pt>
                <c:pt idx="16">
                  <c:v>32.935041973604754</c:v>
                </c:pt>
                <c:pt idx="17">
                  <c:v>35.227358538566406</c:v>
                </c:pt>
                <c:pt idx="18">
                  <c:v>41.95487287624783</c:v>
                </c:pt>
                <c:pt idx="19">
                  <c:v>29.132091899757558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65.58256043277694</c:v>
                </c:pt>
                <c:pt idx="1">
                  <c:v>64.51240001430065</c:v>
                </c:pt>
                <c:pt idx="2">
                  <c:v>62.20063395276213</c:v>
                </c:pt>
                <c:pt idx="3">
                  <c:v>61.810226867854986</c:v>
                </c:pt>
                <c:pt idx="4">
                  <c:v>61.32845378124597</c:v>
                </c:pt>
                <c:pt idx="5">
                  <c:v>61.06706447676078</c:v>
                </c:pt>
                <c:pt idx="6">
                  <c:v>60.8860714199668</c:v>
                </c:pt>
                <c:pt idx="7">
                  <c:v>58.601290146427</c:v>
                </c:pt>
                <c:pt idx="8">
                  <c:v>58.32883434673028</c:v>
                </c:pt>
                <c:pt idx="9">
                  <c:v>57.191266322219526</c:v>
                </c:pt>
                <c:pt idx="10">
                  <c:v>56.28111019719868</c:v>
                </c:pt>
                <c:pt idx="11">
                  <c:v>56.26149985070786</c:v>
                </c:pt>
                <c:pt idx="12">
                  <c:v>56.193412031092336</c:v>
                </c:pt>
                <c:pt idx="13">
                  <c:v>55.85208149239743</c:v>
                </c:pt>
                <c:pt idx="14">
                  <c:v>54.93466542413043</c:v>
                </c:pt>
                <c:pt idx="15">
                  <c:v>54.3596418331412</c:v>
                </c:pt>
                <c:pt idx="16">
                  <c:v>53.900353692471526</c:v>
                </c:pt>
                <c:pt idx="17">
                  <c:v>53.884996313472655</c:v>
                </c:pt>
                <c:pt idx="18">
                  <c:v>53.707837607910896</c:v>
                </c:pt>
                <c:pt idx="19">
                  <c:v>52.89536859495211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e55-749a-b9bb-268be59b69ec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e55-749a-b9bb-268be59b69ec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e55-749a-b9bb-268be59b69ec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e55-749a-b9bb-268be59b69ec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e55-749a-b9bb-268be59b69ec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e55-749a-b9bb-268be59b69ec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e55-749a-b9bb-268be59b69ec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e55-749a-b9bb-268be59b69ec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e55-749a-b9bb-268be59b69ec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e55-749a-b9bb-268be59b69ec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e55-749a-b9bb-268be59b69ec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e55-749a-b9bb-268be59b69ec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e55-749a-b9bb-268be59b69ec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e55-749a-b9bb-268be59b69ec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e55-749a-b9bb-268be59b69ec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e55-749a-b9bb-268be59b69ec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e55-749a-b9bb-268be59b69ec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e55-749a-b9bb-268be59b69ec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e55-749a-b9bb-268be59b69ec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e55-749a-b9bb-268be59b69ec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54.645534250800885</c:v>
                </c:pt>
                <c:pt idx="1">
                  <c:v>63.588155372039004</c:v>
                </c:pt>
                <c:pt idx="2">
                  <c:v>58.19518450827703</c:v>
                </c:pt>
                <c:pt idx="3">
                  <c:v>60.125238843898046</c:v>
                </c:pt>
                <c:pt idx="4">
                  <c:v>52.804613607067665</c:v>
                </c:pt>
                <c:pt idx="5">
                  <c:v>49.4684502086792</c:v>
                </c:pt>
                <c:pt idx="6">
                  <c:v>51.710915815069036</c:v>
                </c:pt>
                <c:pt idx="7">
                  <c:v>55.537654173143856</c:v>
                </c:pt>
                <c:pt idx="8">
                  <c:v>34.59749149007799</c:v>
                </c:pt>
                <c:pt idx="9">
                  <c:v>23.042787214056716</c:v>
                </c:pt>
                <c:pt idx="10">
                  <c:v>33.80454463042868</c:v>
                </c:pt>
                <c:pt idx="11">
                  <c:v>44.3704469735025</c:v>
                </c:pt>
                <c:pt idx="12">
                  <c:v>49.80376568953326</c:v>
                </c:pt>
                <c:pt idx="13">
                  <c:v>66.24386166415677</c:v>
                </c:pt>
                <c:pt idx="14">
                  <c:v>69.36987831391434</c:v>
                </c:pt>
                <c:pt idx="15">
                  <c:v>38.11552026654207</c:v>
                </c:pt>
                <c:pt idx="16">
                  <c:v>32.094007027311804</c:v>
                </c:pt>
                <c:pt idx="17">
                  <c:v>51.95625122747028</c:v>
                </c:pt>
                <c:pt idx="18">
                  <c:v>43.03621522246063</c:v>
                </c:pt>
                <c:pt idx="19">
                  <c:v>54.97235954182917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65.58256043277694</c:v>
                </c:pt>
                <c:pt idx="1">
                  <c:v>64.51240001430065</c:v>
                </c:pt>
                <c:pt idx="2">
                  <c:v>62.20063395276213</c:v>
                </c:pt>
                <c:pt idx="3">
                  <c:v>61.810226867854986</c:v>
                </c:pt>
                <c:pt idx="4">
                  <c:v>61.32845378124597</c:v>
                </c:pt>
                <c:pt idx="5">
                  <c:v>61.06706447676078</c:v>
                </c:pt>
                <c:pt idx="6">
                  <c:v>60.8860714199668</c:v>
                </c:pt>
                <c:pt idx="7">
                  <c:v>58.601290146427</c:v>
                </c:pt>
                <c:pt idx="8">
                  <c:v>58.32883434673028</c:v>
                </c:pt>
                <c:pt idx="9">
                  <c:v>57.191266322219526</c:v>
                </c:pt>
                <c:pt idx="10">
                  <c:v>56.28111019719868</c:v>
                </c:pt>
                <c:pt idx="11">
                  <c:v>56.26149985070786</c:v>
                </c:pt>
                <c:pt idx="12">
                  <c:v>56.193412031092336</c:v>
                </c:pt>
                <c:pt idx="13">
                  <c:v>55.85208149239743</c:v>
                </c:pt>
                <c:pt idx="14">
                  <c:v>54.93466542413043</c:v>
                </c:pt>
                <c:pt idx="15">
                  <c:v>54.3596418331412</c:v>
                </c:pt>
                <c:pt idx="16">
                  <c:v>53.900353692471526</c:v>
                </c:pt>
                <c:pt idx="17">
                  <c:v>53.884996313472655</c:v>
                </c:pt>
                <c:pt idx="18">
                  <c:v>53.707837607910896</c:v>
                </c:pt>
                <c:pt idx="19">
                  <c:v>52.89536859495211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23e-a19c-c099-b4d7e38e2ca0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23e-a19c-c099-b4d7e38e2ca0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23e-a19c-c099-b4d7e38e2ca0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23e-a19c-c099-b4d7e38e2ca0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23e-a19c-c099-b4d7e38e2ca0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23e-a19c-c099-b4d7e38e2ca0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23e-a19c-c099-b4d7e38e2ca0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23e-a19c-c099-b4d7e38e2ca0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23e-a19c-c099-b4d7e38e2ca0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23e-a19c-c099-b4d7e38e2ca0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23e-a19c-c099-b4d7e38e2ca0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23e-a19c-c099-b4d7e38e2ca0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23e-a19c-c099-b4d7e38e2ca0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23e-a19c-c099-b4d7e38e2ca0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23e-a19c-c099-b4d7e38e2ca0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23e-a19c-c099-b4d7e38e2ca0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23e-a19c-c099-b4d7e38e2ca0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23e-a19c-c099-b4d7e38e2ca0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23e-a19c-c099-b4d7e38e2ca0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23e-a19c-c099-b4d7e38e2ca0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25.648571849619337</c:v>
                </c:pt>
                <c:pt idx="1">
                  <c:v>20.68894685103608</c:v>
                </c:pt>
                <c:pt idx="2">
                  <c:v>30.92069582973388</c:v>
                </c:pt>
                <c:pt idx="3">
                  <c:v>23.849304353118438</c:v>
                </c:pt>
                <c:pt idx="4">
                  <c:v>32.401679828920734</c:v>
                </c:pt>
                <c:pt idx="5">
                  <c:v>28.427021931587365</c:v>
                </c:pt>
                <c:pt idx="6">
                  <c:v>50.312684082180674</c:v>
                </c:pt>
                <c:pt idx="7">
                  <c:v>35.15027812300613</c:v>
                </c:pt>
                <c:pt idx="8">
                  <c:v>16.00390339227136</c:v>
                </c:pt>
                <c:pt idx="9">
                  <c:v>21.047077567932043</c:v>
                </c:pt>
                <c:pt idx="10">
                  <c:v>33.88145239422808</c:v>
                </c:pt>
                <c:pt idx="11">
                  <c:v>13.958138352091524</c:v>
                </c:pt>
                <c:pt idx="12">
                  <c:v>18.615710291487705</c:v>
                </c:pt>
                <c:pt idx="13">
                  <c:v>16.361923011801256</c:v>
                </c:pt>
                <c:pt idx="14">
                  <c:v>19.623128065975745</c:v>
                </c:pt>
                <c:pt idx="15">
                  <c:v>15.797810061535273</c:v>
                </c:pt>
                <c:pt idx="16">
                  <c:v>28.695464363844717</c:v>
                </c:pt>
                <c:pt idx="17">
                  <c:v>24.71396704472472</c:v>
                </c:pt>
                <c:pt idx="18">
                  <c:v>38.477416865431664</c:v>
                </c:pt>
                <c:pt idx="19">
                  <c:v>16.273791845140003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71.05134244813982</c:v>
                </c:pt>
                <c:pt idx="1">
                  <c:v>63.95130136722079</c:v>
                </c:pt>
                <c:pt idx="2">
                  <c:v>61.88184655524875</c:v>
                </c:pt>
                <c:pt idx="3">
                  <c:v>61.07480353579154</c:v>
                </c:pt>
                <c:pt idx="4">
                  <c:v>58.0963092149763</c:v>
                </c:pt>
                <c:pt idx="5">
                  <c:v>58.04613148932067</c:v>
                </c:pt>
                <c:pt idx="6">
                  <c:v>55.33294631865844</c:v>
                </c:pt>
                <c:pt idx="7">
                  <c:v>53.82442338268834</c:v>
                </c:pt>
                <c:pt idx="8">
                  <c:v>53.69694129832466</c:v>
                </c:pt>
                <c:pt idx="9">
                  <c:v>53.42894881682064</c:v>
                </c:pt>
                <c:pt idx="10">
                  <c:v>52.248237040764224</c:v>
                </c:pt>
                <c:pt idx="11">
                  <c:v>51.507968375563806</c:v>
                </c:pt>
                <c:pt idx="12">
                  <c:v>51.48649351847706</c:v>
                </c:pt>
                <c:pt idx="13">
                  <c:v>51.40159537370957</c:v>
                </c:pt>
                <c:pt idx="14">
                  <c:v>51.30497206016127</c:v>
                </c:pt>
                <c:pt idx="15">
                  <c:v>51.089355455985725</c:v>
                </c:pt>
                <c:pt idx="16">
                  <c:v>50.71601134491583</c:v>
                </c:pt>
                <c:pt idx="17">
                  <c:v>47.80996945031802</c:v>
                </c:pt>
                <c:pt idx="18">
                  <c:v>46.44431472377819</c:v>
                </c:pt>
                <c:pt idx="19">
                  <c:v>45.58074102390593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22b-c800-dfa6-9ce7b01c3d99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22b-c800-dfa6-9ce7b01c3d99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22b-c800-dfa6-9ce7b01c3d99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22b-c800-dfa6-9ce7b01c3d99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22b-c800-dfa6-9ce7b01c3d99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22b-c800-dfa6-9ce7b01c3d99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22b-c800-dfa6-9ce7b01c3d99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22b-c800-dfa6-9ce7b01c3d99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22b-c800-dfa6-9ce7b01c3d99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22b-c800-dfa6-9ce7b01c3d99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22b-c800-dfa6-9ce7b01c3d99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22b-c800-dfa6-9ce7b01c3d99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22b-c800-dfa6-9ce7b01c3d99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22b-c800-dfa6-9ce7b01c3d99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22b-c800-dfa6-9ce7b01c3d99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22b-c800-dfa6-9ce7b01c3d99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22b-c800-dfa6-9ce7b01c3d99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22b-c800-dfa6-9ce7b01c3d99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22b-c800-dfa6-9ce7b01c3d99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22b-c800-dfa6-9ce7b01c3d99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41.65876791939242</c:v>
                </c:pt>
                <c:pt idx="1">
                  <c:v>38.54655274476592</c:v>
                </c:pt>
                <c:pt idx="2">
                  <c:v>52.01016992214033</c:v>
                </c:pt>
                <c:pt idx="3">
                  <c:v>40.43456052708657</c:v>
                </c:pt>
                <c:pt idx="4">
                  <c:v>44.101554311653324</c:v>
                </c:pt>
                <c:pt idx="5">
                  <c:v>41.999961503063</c:v>
                </c:pt>
                <c:pt idx="6">
                  <c:v>37.7943758288204</c:v>
                </c:pt>
                <c:pt idx="7">
                  <c:v>55.84324210058253</c:v>
                </c:pt>
                <c:pt idx="8">
                  <c:v>49.78564235609138</c:v>
                </c:pt>
                <c:pt idx="9">
                  <c:v>48.04878139282163</c:v>
                </c:pt>
                <c:pt idx="10">
                  <c:v>46.16509417428922</c:v>
                </c:pt>
                <c:pt idx="11">
                  <c:v>32.645328867988844</c:v>
                </c:pt>
                <c:pt idx="12">
                  <c:v>53.805499577933944</c:v>
                </c:pt>
                <c:pt idx="13">
                  <c:v>53.03627536560987</c:v>
                </c:pt>
                <c:pt idx="14">
                  <c:v>39.20546978880971</c:v>
                </c:pt>
                <c:pt idx="15">
                  <c:v>50.634418966475444</c:v>
                </c:pt>
                <c:pt idx="16">
                  <c:v>51.78633803389665</c:v>
                </c:pt>
                <c:pt idx="17">
                  <c:v>49.915675438235006</c:v>
                </c:pt>
                <c:pt idx="18">
                  <c:v>42.27787750522253</c:v>
                </c:pt>
                <c:pt idx="19">
                  <c:v>37.493435964728086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71.05134244813982</c:v>
                </c:pt>
                <c:pt idx="1">
                  <c:v>63.95130136722079</c:v>
                </c:pt>
                <c:pt idx="2">
                  <c:v>61.88184655524875</c:v>
                </c:pt>
                <c:pt idx="3">
                  <c:v>61.07480353579154</c:v>
                </c:pt>
                <c:pt idx="4">
                  <c:v>58.0963092149763</c:v>
                </c:pt>
                <c:pt idx="5">
                  <c:v>58.04613148932067</c:v>
                </c:pt>
                <c:pt idx="6">
                  <c:v>55.33294631865844</c:v>
                </c:pt>
                <c:pt idx="7">
                  <c:v>53.82442338268834</c:v>
                </c:pt>
                <c:pt idx="8">
                  <c:v>53.69694129832466</c:v>
                </c:pt>
                <c:pt idx="9">
                  <c:v>53.42894881682064</c:v>
                </c:pt>
                <c:pt idx="10">
                  <c:v>52.248237040764224</c:v>
                </c:pt>
                <c:pt idx="11">
                  <c:v>51.507968375563806</c:v>
                </c:pt>
                <c:pt idx="12">
                  <c:v>51.48649351847706</c:v>
                </c:pt>
                <c:pt idx="13">
                  <c:v>51.40159537370957</c:v>
                </c:pt>
                <c:pt idx="14">
                  <c:v>51.30497206016127</c:v>
                </c:pt>
                <c:pt idx="15">
                  <c:v>51.089355455985725</c:v>
                </c:pt>
                <c:pt idx="16">
                  <c:v>50.71601134491583</c:v>
                </c:pt>
                <c:pt idx="17">
                  <c:v>47.80996945031802</c:v>
                </c:pt>
                <c:pt idx="18">
                  <c:v>46.44431472377819</c:v>
                </c:pt>
                <c:pt idx="19">
                  <c:v>45.58074102390593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94f-90eb-3f39-5fb47c4ce301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94f-90eb-3f39-5fb47c4ce301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94f-90eb-3f39-5fb47c4ce301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94f-90eb-3f39-5fb47c4ce301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94f-90eb-3f39-5fb47c4ce301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94f-90eb-3f39-5fb47c4ce301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94f-90eb-3f39-5fb47c4ce301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94f-90eb-3f39-5fb47c4ce301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94f-90eb-3f39-5fb47c4ce301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94f-90eb-3f39-5fb47c4ce301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94f-90eb-3f39-5fb47c4ce301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94f-90eb-3f39-5fb47c4ce301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94f-90eb-3f39-5fb47c4ce301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94f-90eb-3f39-5fb47c4ce301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94f-90eb-3f39-5fb47c4ce301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94f-90eb-3f39-5fb47c4ce301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94f-90eb-3f39-5fb47c4ce301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94f-90eb-3f39-5fb47c4ce301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94f-90eb-3f39-5fb47c4ce301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94f-90eb-3f39-5fb47c4ce301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61.7814330921646</c:v>
                </c:pt>
                <c:pt idx="1">
                  <c:v>49.324447734736395</c:v>
                </c:pt>
                <c:pt idx="2">
                  <c:v>44.664905224329765</c:v>
                </c:pt>
                <c:pt idx="3">
                  <c:v>41.67327985804777</c:v>
                </c:pt>
                <c:pt idx="4">
                  <c:v>49.33333062067065</c:v>
                </c:pt>
                <c:pt idx="5">
                  <c:v>45.432160180715364</c:v>
                </c:pt>
                <c:pt idx="6">
                  <c:v>54.386989432552625</c:v>
                </c:pt>
                <c:pt idx="7">
                  <c:v>50.72606043836101</c:v>
                </c:pt>
                <c:pt idx="8">
                  <c:v>43.513802868342516</c:v>
                </c:pt>
                <c:pt idx="9">
                  <c:v>53.661778458305776</c:v>
                </c:pt>
                <c:pt idx="10">
                  <c:v>61.46985569487119</c:v>
                </c:pt>
                <c:pt idx="11">
                  <c:v>57.71891432056005</c:v>
                </c:pt>
                <c:pt idx="12">
                  <c:v>43.23539147350448</c:v>
                </c:pt>
                <c:pt idx="13">
                  <c:v>55.38497050208066</c:v>
                </c:pt>
                <c:pt idx="14">
                  <c:v>45.761259342563406</c:v>
                </c:pt>
                <c:pt idx="15">
                  <c:v>52.80145999282325</c:v>
                </c:pt>
                <c:pt idx="16">
                  <c:v>68.49445895429568</c:v>
                </c:pt>
                <c:pt idx="17">
                  <c:v>44.02888513852867</c:v>
                </c:pt>
                <c:pt idx="18">
                  <c:v>43.94132824861821</c:v>
                </c:pt>
                <c:pt idx="19">
                  <c:v>67.15808890315971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71.05134244813982</c:v>
                </c:pt>
                <c:pt idx="1">
                  <c:v>63.95130136722079</c:v>
                </c:pt>
                <c:pt idx="2">
                  <c:v>61.88184655524875</c:v>
                </c:pt>
                <c:pt idx="3">
                  <c:v>61.07480353579154</c:v>
                </c:pt>
                <c:pt idx="4">
                  <c:v>58.0963092149763</c:v>
                </c:pt>
                <c:pt idx="5">
                  <c:v>58.04613148932067</c:v>
                </c:pt>
                <c:pt idx="6">
                  <c:v>55.33294631865844</c:v>
                </c:pt>
                <c:pt idx="7">
                  <c:v>53.82442338268834</c:v>
                </c:pt>
                <c:pt idx="8">
                  <c:v>53.69694129832466</c:v>
                </c:pt>
                <c:pt idx="9">
                  <c:v>53.42894881682064</c:v>
                </c:pt>
                <c:pt idx="10">
                  <c:v>52.248237040764224</c:v>
                </c:pt>
                <c:pt idx="11">
                  <c:v>51.507968375563806</c:v>
                </c:pt>
                <c:pt idx="12">
                  <c:v>51.48649351847706</c:v>
                </c:pt>
                <c:pt idx="13">
                  <c:v>51.40159537370957</c:v>
                </c:pt>
                <c:pt idx="14">
                  <c:v>51.30497206016127</c:v>
                </c:pt>
                <c:pt idx="15">
                  <c:v>51.089355455985725</c:v>
                </c:pt>
                <c:pt idx="16">
                  <c:v>50.71601134491583</c:v>
                </c:pt>
                <c:pt idx="17">
                  <c:v>47.80996945031802</c:v>
                </c:pt>
                <c:pt idx="18">
                  <c:v>46.44431472377819</c:v>
                </c:pt>
                <c:pt idx="19">
                  <c:v>45.58074102390593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126-25d4-8824-fc5b2cc0539d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126-25d4-8824-fc5b2cc0539d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26-25d4-8824-fc5b2cc0539d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126-25d4-8824-fc5b2cc0539d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126-25d4-8824-fc5b2cc0539d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126-25d4-8824-fc5b2cc0539d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126-25d4-8824-fc5b2cc0539d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126-25d4-8824-fc5b2cc0539d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126-25d4-8824-fc5b2cc0539d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126-25d4-8824-fc5b2cc0539d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126-25d4-8824-fc5b2cc0539d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126-25d4-8824-fc5b2cc0539d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126-25d4-8824-fc5b2cc0539d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126-25d4-8824-fc5b2cc0539d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126-25d4-8824-fc5b2cc0539d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126-25d4-8824-fc5b2cc0539d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126-25d4-8824-fc5b2cc0539d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126-25d4-8824-fc5b2cc0539d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126-25d4-8824-fc5b2cc0539d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126-25d4-8824-fc5b2cc0539d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41.16716242829891</c:v>
                </c:pt>
                <c:pt idx="1">
                  <c:v>52.59404179604915</c:v>
                </c:pt>
                <c:pt idx="2">
                  <c:v>58.347359967703845</c:v>
                </c:pt>
                <c:pt idx="3">
                  <c:v>35.17772795465323</c:v>
                </c:pt>
                <c:pt idx="4">
                  <c:v>40.98147963464588</c:v>
                </c:pt>
                <c:pt idx="5">
                  <c:v>50.052941609843835</c:v>
                </c:pt>
                <c:pt idx="6">
                  <c:v>34.38269327121443</c:v>
                </c:pt>
                <c:pt idx="7">
                  <c:v>35.367329936932926</c:v>
                </c:pt>
                <c:pt idx="8">
                  <c:v>48.74585201988152</c:v>
                </c:pt>
                <c:pt idx="9">
                  <c:v>47.47847471150592</c:v>
                </c:pt>
                <c:pt idx="10">
                  <c:v>46.252026952278214</c:v>
                </c:pt>
                <c:pt idx="11">
                  <c:v>39.196202629123825</c:v>
                </c:pt>
                <c:pt idx="12">
                  <c:v>39.49443212037901</c:v>
                </c:pt>
                <c:pt idx="13">
                  <c:v>53.57652631836568</c:v>
                </c:pt>
                <c:pt idx="14">
                  <c:v>37.543081576232126</c:v>
                </c:pt>
                <c:pt idx="15">
                  <c:v>42.163392610690465</c:v>
                </c:pt>
                <c:pt idx="16">
                  <c:v>46.970441638575494</c:v>
                </c:pt>
                <c:pt idx="17">
                  <c:v>38.46597296257343</c:v>
                </c:pt>
                <c:pt idx="18">
                  <c:v>48.56865413882962</c:v>
                </c:pt>
                <c:pt idx="19">
                  <c:v>44.84557164472445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71.05134244813982</c:v>
                </c:pt>
                <c:pt idx="1">
                  <c:v>63.95130136722079</c:v>
                </c:pt>
                <c:pt idx="2">
                  <c:v>61.88184655524875</c:v>
                </c:pt>
                <c:pt idx="3">
                  <c:v>61.07480353579154</c:v>
                </c:pt>
                <c:pt idx="4">
                  <c:v>58.0963092149763</c:v>
                </c:pt>
                <c:pt idx="5">
                  <c:v>58.04613148932067</c:v>
                </c:pt>
                <c:pt idx="6">
                  <c:v>55.33294631865844</c:v>
                </c:pt>
                <c:pt idx="7">
                  <c:v>53.82442338268834</c:v>
                </c:pt>
                <c:pt idx="8">
                  <c:v>53.69694129832466</c:v>
                </c:pt>
                <c:pt idx="9">
                  <c:v>53.42894881682064</c:v>
                </c:pt>
                <c:pt idx="10">
                  <c:v>52.248237040764224</c:v>
                </c:pt>
                <c:pt idx="11">
                  <c:v>51.507968375563806</c:v>
                </c:pt>
                <c:pt idx="12">
                  <c:v>51.48649351847706</c:v>
                </c:pt>
                <c:pt idx="13">
                  <c:v>51.40159537370957</c:v>
                </c:pt>
                <c:pt idx="14">
                  <c:v>51.30497206016127</c:v>
                </c:pt>
                <c:pt idx="15">
                  <c:v>51.089355455985725</c:v>
                </c:pt>
                <c:pt idx="16">
                  <c:v>50.71601134491583</c:v>
                </c:pt>
                <c:pt idx="17">
                  <c:v>47.80996945031802</c:v>
                </c:pt>
                <c:pt idx="18">
                  <c:v>46.44431472377819</c:v>
                </c:pt>
                <c:pt idx="19">
                  <c:v>45.58074102390593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b44-3d9a-5363-1a1558eaf7d5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b44-3d9a-5363-1a1558eaf7d5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b44-3d9a-5363-1a1558eaf7d5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b44-3d9a-5363-1a1558eaf7d5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b44-3d9a-5363-1a1558eaf7d5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b44-3d9a-5363-1a1558eaf7d5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b44-3d9a-5363-1a1558eaf7d5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b44-3d9a-5363-1a1558eaf7d5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b44-3d9a-5363-1a1558eaf7d5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b44-3d9a-5363-1a1558eaf7d5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b44-3d9a-5363-1a1558eaf7d5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b44-3d9a-5363-1a1558eaf7d5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b44-3d9a-5363-1a1558eaf7d5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b44-3d9a-5363-1a1558eaf7d5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b44-3d9a-5363-1a1558eaf7d5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b44-3d9a-5363-1a1558eaf7d5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b44-3d9a-5363-1a1558eaf7d5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b44-3d9a-5363-1a1558eaf7d5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b44-3d9a-5363-1a1558eaf7d5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b44-3d9a-5363-1a1558eaf7d5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22.701472075263492</c:v>
                </c:pt>
                <c:pt idx="1">
                  <c:v>3.274689071703109</c:v>
                </c:pt>
                <c:pt idx="2">
                  <c:v>3.3217555577855657</c:v>
                </c:pt>
                <c:pt idx="3">
                  <c:v>2.621826509564172</c:v>
                </c:pt>
                <c:pt idx="4">
                  <c:v>1.6298736180668754</c:v>
                </c:pt>
                <c:pt idx="5">
                  <c:v>1.7002614063193717</c:v>
                </c:pt>
                <c:pt idx="6">
                  <c:v>2.503188998768314</c:v>
                </c:pt>
                <c:pt idx="7">
                  <c:v>2.3837740217376453</c:v>
                </c:pt>
                <c:pt idx="8">
                  <c:v>2.367293089866224</c:v>
                </c:pt>
                <c:pt idx="9">
                  <c:v>2.312878233838192</c:v>
                </c:pt>
                <c:pt idx="10">
                  <c:v>1.2623371041325546</c:v>
                </c:pt>
                <c:pt idx="11">
                  <c:v>26.386209580792936</c:v>
                </c:pt>
                <c:pt idx="12">
                  <c:v>2.250242298212771</c:v>
                </c:pt>
                <c:pt idx="13">
                  <c:v>3.462496974142164</c:v>
                </c:pt>
                <c:pt idx="14">
                  <c:v>1.9928099409359683</c:v>
                </c:pt>
                <c:pt idx="15">
                  <c:v>2.332998190450028</c:v>
                </c:pt>
                <c:pt idx="16">
                  <c:v>1.9237375066563491</c:v>
                </c:pt>
                <c:pt idx="17">
                  <c:v>2.3014524144421977</c:v>
                </c:pt>
                <c:pt idx="18">
                  <c:v>1.4343582439186526</c:v>
                </c:pt>
                <c:pt idx="19">
                  <c:v>6.063732099957785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71.05134244813982</c:v>
                </c:pt>
                <c:pt idx="1">
                  <c:v>63.95130136722079</c:v>
                </c:pt>
                <c:pt idx="2">
                  <c:v>61.88184655524875</c:v>
                </c:pt>
                <c:pt idx="3">
                  <c:v>61.07480353579154</c:v>
                </c:pt>
                <c:pt idx="4">
                  <c:v>58.0963092149763</c:v>
                </c:pt>
                <c:pt idx="5">
                  <c:v>58.04613148932067</c:v>
                </c:pt>
                <c:pt idx="6">
                  <c:v>55.33294631865844</c:v>
                </c:pt>
                <c:pt idx="7">
                  <c:v>53.82442338268834</c:v>
                </c:pt>
                <c:pt idx="8">
                  <c:v>53.69694129832466</c:v>
                </c:pt>
                <c:pt idx="9">
                  <c:v>53.42894881682064</c:v>
                </c:pt>
                <c:pt idx="10">
                  <c:v>52.248237040764224</c:v>
                </c:pt>
                <c:pt idx="11">
                  <c:v>51.507968375563806</c:v>
                </c:pt>
                <c:pt idx="12">
                  <c:v>51.48649351847706</c:v>
                </c:pt>
                <c:pt idx="13">
                  <c:v>51.40159537370957</c:v>
                </c:pt>
                <c:pt idx="14">
                  <c:v>51.30497206016127</c:v>
                </c:pt>
                <c:pt idx="15">
                  <c:v>51.089355455985725</c:v>
                </c:pt>
                <c:pt idx="16">
                  <c:v>50.71601134491583</c:v>
                </c:pt>
                <c:pt idx="17">
                  <c:v>47.80996945031802</c:v>
                </c:pt>
                <c:pt idx="18">
                  <c:v>46.44431472377819</c:v>
                </c:pt>
                <c:pt idx="19">
                  <c:v>45.58074102390593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a98-8948-c35f-be324e7d855a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a98-8948-c35f-be324e7d855a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a98-8948-c35f-be324e7d855a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a98-8948-c35f-be324e7d855a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a98-8948-c35f-be324e7d855a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a98-8948-c35f-be324e7d855a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a98-8948-c35f-be324e7d855a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a98-8948-c35f-be324e7d855a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a98-8948-c35f-be324e7d855a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a98-8948-c35f-be324e7d855a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a98-8948-c35f-be324e7d855a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a98-8948-c35f-be324e7d855a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a98-8948-c35f-be324e7d855a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a98-8948-c35f-be324e7d855a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a98-8948-c35f-be324e7d855a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a98-8948-c35f-be324e7d855a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a98-8948-c35f-be324e7d855a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a98-8948-c35f-be324e7d855a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a98-8948-c35f-be324e7d855a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a98-8948-c35f-be324e7d855a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65.58256043277694</c:v>
                </c:pt>
                <c:pt idx="1">
                  <c:v>37.608096377221315</c:v>
                </c:pt>
                <c:pt idx="2">
                  <c:v>41.24902342067729</c:v>
                </c:pt>
                <c:pt idx="3">
                  <c:v>38.71962977507579</c:v>
                </c:pt>
                <c:pt idx="4">
                  <c:v>61.06706447676078</c:v>
                </c:pt>
                <c:pt idx="5">
                  <c:v>39.88654892745969</c:v>
                </c:pt>
                <c:pt idx="6">
                  <c:v>61.32845378124597</c:v>
                </c:pt>
                <c:pt idx="7">
                  <c:v>53.900353692471526</c:v>
                </c:pt>
                <c:pt idx="8">
                  <c:v>40.771492729511685</c:v>
                </c:pt>
                <c:pt idx="9">
                  <c:v>61.810226867854986</c:v>
                </c:pt>
                <c:pt idx="10">
                  <c:v>45.042056503284414</c:v>
                </c:pt>
                <c:pt idx="11">
                  <c:v>40.42825296433726</c:v>
                </c:pt>
                <c:pt idx="12">
                  <c:v>48.70976969391577</c:v>
                </c:pt>
                <c:pt idx="13">
                  <c:v>26.900232985447243</c:v>
                </c:pt>
                <c:pt idx="14">
                  <c:v>48.06322086314076</c:v>
                </c:pt>
                <c:pt idx="15">
                  <c:v>49.5594451450236</c:v>
                </c:pt>
                <c:pt idx="16">
                  <c:v>54.93466542413043</c:v>
                </c:pt>
                <c:pt idx="17">
                  <c:v>58.601290146427</c:v>
                </c:pt>
                <c:pt idx="18">
                  <c:v>42.73466825290504</c:v>
                </c:pt>
                <c:pt idx="19">
                  <c:v>56.193412031092336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71.05134244813982</c:v>
                </c:pt>
                <c:pt idx="1">
                  <c:v>63.95130136722079</c:v>
                </c:pt>
                <c:pt idx="2">
                  <c:v>61.88184655524875</c:v>
                </c:pt>
                <c:pt idx="3">
                  <c:v>61.07480353579154</c:v>
                </c:pt>
                <c:pt idx="4">
                  <c:v>58.0963092149763</c:v>
                </c:pt>
                <c:pt idx="5">
                  <c:v>58.04613148932067</c:v>
                </c:pt>
                <c:pt idx="6">
                  <c:v>55.33294631865844</c:v>
                </c:pt>
                <c:pt idx="7">
                  <c:v>53.82442338268834</c:v>
                </c:pt>
                <c:pt idx="8">
                  <c:v>53.69694129832466</c:v>
                </c:pt>
                <c:pt idx="9">
                  <c:v>53.42894881682064</c:v>
                </c:pt>
                <c:pt idx="10">
                  <c:v>52.248237040764224</c:v>
                </c:pt>
                <c:pt idx="11">
                  <c:v>51.507968375563806</c:v>
                </c:pt>
                <c:pt idx="12">
                  <c:v>51.48649351847706</c:v>
                </c:pt>
                <c:pt idx="13">
                  <c:v>51.40159537370957</c:v>
                </c:pt>
                <c:pt idx="14">
                  <c:v>51.30497206016127</c:v>
                </c:pt>
                <c:pt idx="15">
                  <c:v>51.089355455985725</c:v>
                </c:pt>
                <c:pt idx="16">
                  <c:v>50.71601134491583</c:v>
                </c:pt>
                <c:pt idx="17">
                  <c:v>47.80996945031802</c:v>
                </c:pt>
                <c:pt idx="18">
                  <c:v>46.44431472377819</c:v>
                </c:pt>
                <c:pt idx="19">
                  <c:v>45.58074102390593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ff9-c10a-4b05-ec474fb652a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ff9-c10a-4b05-ec474fb652a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ff9-c10a-4b05-ec474fb652a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ff9-c10a-4b05-ec474fb652a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ff9-c10a-4b05-ec474fb652a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ff9-c10a-4b05-ec474fb652a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ff9-c10a-4b05-ec474fb652a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ff9-c10a-4b05-ec474fb652a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ff9-c10a-4b05-ec474fb652a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ff9-c10a-4b05-ec474fb652a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ff9-c10a-4b05-ec474fb652a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ff9-c10a-4b05-ec474fb652a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ff9-c10a-4b05-ec474fb652a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ff9-c10a-4b05-ec474fb652a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ff9-c10a-4b05-ec474fb652a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ff9-c10a-4b05-ec474fb652a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ff9-c10a-4b05-ec474fb652a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ff9-c10a-4b05-ec474fb652a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ff9-c10a-4b05-ec474fb652a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ff9-c10a-4b05-ec474fb652a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29.081387723858427</c:v>
                </c:pt>
                <c:pt idx="1">
                  <c:v>41.30361168472016</c:v>
                </c:pt>
                <c:pt idx="2">
                  <c:v>34.360054598956765</c:v>
                </c:pt>
                <c:pt idx="3">
                  <c:v>34.523869078740205</c:v>
                </c:pt>
                <c:pt idx="4">
                  <c:v>42.68228443653892</c:v>
                </c:pt>
                <c:pt idx="5">
                  <c:v>11.16317397016479</c:v>
                </c:pt>
                <c:pt idx="6">
                  <c:v>35.490953490187785</c:v>
                </c:pt>
                <c:pt idx="7">
                  <c:v>32.935041973604754</c:v>
                </c:pt>
                <c:pt idx="8">
                  <c:v>42.5108398529492</c:v>
                </c:pt>
                <c:pt idx="9">
                  <c:v>13.244595233818718</c:v>
                </c:pt>
                <c:pt idx="10">
                  <c:v>43.00776601136286</c:v>
                </c:pt>
                <c:pt idx="11">
                  <c:v>32.79704417511296</c:v>
                </c:pt>
                <c:pt idx="12">
                  <c:v>27.632821974827664</c:v>
                </c:pt>
                <c:pt idx="13">
                  <c:v>44.10459419499642</c:v>
                </c:pt>
                <c:pt idx="14">
                  <c:v>15.368587972131365</c:v>
                </c:pt>
                <c:pt idx="15">
                  <c:v>49.62780796990656</c:v>
                </c:pt>
                <c:pt idx="16">
                  <c:v>26.183712022001547</c:v>
                </c:pt>
                <c:pt idx="17">
                  <c:v>35.1101822345332</c:v>
                </c:pt>
                <c:pt idx="18">
                  <c:v>43.1626860182986</c:v>
                </c:pt>
                <c:pt idx="19">
                  <c:v>43.74470698314701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71.05134244813982</c:v>
                </c:pt>
                <c:pt idx="1">
                  <c:v>63.95130136722079</c:v>
                </c:pt>
                <c:pt idx="2">
                  <c:v>61.88184655524875</c:v>
                </c:pt>
                <c:pt idx="3">
                  <c:v>61.07480353579154</c:v>
                </c:pt>
                <c:pt idx="4">
                  <c:v>58.0963092149763</c:v>
                </c:pt>
                <c:pt idx="5">
                  <c:v>58.04613148932067</c:v>
                </c:pt>
                <c:pt idx="6">
                  <c:v>55.33294631865844</c:v>
                </c:pt>
                <c:pt idx="7">
                  <c:v>53.82442338268834</c:v>
                </c:pt>
                <c:pt idx="8">
                  <c:v>53.69694129832466</c:v>
                </c:pt>
                <c:pt idx="9">
                  <c:v>53.42894881682064</c:v>
                </c:pt>
                <c:pt idx="10">
                  <c:v>52.248237040764224</c:v>
                </c:pt>
                <c:pt idx="11">
                  <c:v>51.507968375563806</c:v>
                </c:pt>
                <c:pt idx="12">
                  <c:v>51.48649351847706</c:v>
                </c:pt>
                <c:pt idx="13">
                  <c:v>51.40159537370957</c:v>
                </c:pt>
                <c:pt idx="14">
                  <c:v>51.30497206016127</c:v>
                </c:pt>
                <c:pt idx="15">
                  <c:v>51.089355455985725</c:v>
                </c:pt>
                <c:pt idx="16">
                  <c:v>50.71601134491583</c:v>
                </c:pt>
                <c:pt idx="17">
                  <c:v>47.80996945031802</c:v>
                </c:pt>
                <c:pt idx="18">
                  <c:v>46.44431472377819</c:v>
                </c:pt>
                <c:pt idx="19">
                  <c:v>45.58074102390593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1b2-d035-d013-6f545c42776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1b2-d035-d013-6f545c42776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1b2-d035-d013-6f545c42776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1b2-d035-d013-6f545c42776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1b2-d035-d013-6f545c42776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1b2-d035-d013-6f545c42776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1b2-d035-d013-6f545c42776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1b2-d035-d013-6f545c42776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1b2-d035-d013-6f545c42776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1b2-d035-d013-6f545c42776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1b2-d035-d013-6f545c42776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1b2-d035-d013-6f545c42776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1b2-d035-d013-6f545c42776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1b2-d035-d013-6f545c42776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1b2-d035-d013-6f545c42776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1b2-d035-d013-6f545c42776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1b2-d035-d013-6f545c42776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1b2-d035-d013-6f545c42776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1b2-d035-d013-6f545c42776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1b2-d035-d013-6f545c42776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54.645534250800885</c:v>
                </c:pt>
                <c:pt idx="1">
                  <c:v>67.08015982543044</c:v>
                </c:pt>
                <c:pt idx="2">
                  <c:v>86.27682513343133</c:v>
                </c:pt>
                <c:pt idx="3">
                  <c:v>55.63713236278486</c:v>
                </c:pt>
                <c:pt idx="4">
                  <c:v>49.4684502086792</c:v>
                </c:pt>
                <c:pt idx="5">
                  <c:v>81.13178269769584</c:v>
                </c:pt>
                <c:pt idx="6">
                  <c:v>52.804613607067665</c:v>
                </c:pt>
                <c:pt idx="7">
                  <c:v>32.094007027311804</c:v>
                </c:pt>
                <c:pt idx="8">
                  <c:v>36.55952445299836</c:v>
                </c:pt>
                <c:pt idx="9">
                  <c:v>60.125238843898046</c:v>
                </c:pt>
                <c:pt idx="10">
                  <c:v>68.8094066547045</c:v>
                </c:pt>
                <c:pt idx="11">
                  <c:v>31.279599634292268</c:v>
                </c:pt>
                <c:pt idx="12">
                  <c:v>59.38522099325251</c:v>
                </c:pt>
                <c:pt idx="13">
                  <c:v>36.61143226060674</c:v>
                </c:pt>
                <c:pt idx="14">
                  <c:v>36.64750381514264</c:v>
                </c:pt>
                <c:pt idx="15">
                  <c:v>59.24530367310385</c:v>
                </c:pt>
                <c:pt idx="16">
                  <c:v>69.36987831391434</c:v>
                </c:pt>
                <c:pt idx="17">
                  <c:v>55.537654173143856</c:v>
                </c:pt>
                <c:pt idx="18">
                  <c:v>55.64465651461523</c:v>
                </c:pt>
                <c:pt idx="19">
                  <c:v>49.80376568953326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71.05134244813982</c:v>
                </c:pt>
                <c:pt idx="1">
                  <c:v>63.95130136722079</c:v>
                </c:pt>
                <c:pt idx="2">
                  <c:v>61.88184655524875</c:v>
                </c:pt>
                <c:pt idx="3">
                  <c:v>61.07480353579154</c:v>
                </c:pt>
                <c:pt idx="4">
                  <c:v>58.0963092149763</c:v>
                </c:pt>
                <c:pt idx="5">
                  <c:v>58.04613148932067</c:v>
                </c:pt>
                <c:pt idx="6">
                  <c:v>55.33294631865844</c:v>
                </c:pt>
                <c:pt idx="7">
                  <c:v>53.82442338268834</c:v>
                </c:pt>
                <c:pt idx="8">
                  <c:v>53.69694129832466</c:v>
                </c:pt>
                <c:pt idx="9">
                  <c:v>53.42894881682064</c:v>
                </c:pt>
                <c:pt idx="10">
                  <c:v>52.248237040764224</c:v>
                </c:pt>
                <c:pt idx="11">
                  <c:v>51.507968375563806</c:v>
                </c:pt>
                <c:pt idx="12">
                  <c:v>51.48649351847706</c:v>
                </c:pt>
                <c:pt idx="13">
                  <c:v>51.40159537370957</c:v>
                </c:pt>
                <c:pt idx="14">
                  <c:v>51.30497206016127</c:v>
                </c:pt>
                <c:pt idx="15">
                  <c:v>51.089355455985725</c:v>
                </c:pt>
                <c:pt idx="16">
                  <c:v>50.71601134491583</c:v>
                </c:pt>
                <c:pt idx="17">
                  <c:v>47.80996945031802</c:v>
                </c:pt>
                <c:pt idx="18">
                  <c:v>46.44431472377819</c:v>
                </c:pt>
                <c:pt idx="19">
                  <c:v>45.58074102390593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be-3bc6-35d5-8a611d56adff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5be-3bc6-35d5-8a611d56adff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be-3bc6-35d5-8a611d56adff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5be-3bc6-35d5-8a611d56adff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be-3bc6-35d5-8a611d56adff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5be-3bc6-35d5-8a611d56adff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5be-3bc6-35d5-8a611d56adff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5be-3bc6-35d5-8a611d56adff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5be-3bc6-35d5-8a611d56adff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5be-3bc6-35d5-8a611d56adff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5be-3bc6-35d5-8a611d56adff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5be-3bc6-35d5-8a611d56adff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5be-3bc6-35d5-8a611d56adff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5be-3bc6-35d5-8a611d56adff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5be-3bc6-35d5-8a611d56adff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5be-3bc6-35d5-8a611d56adff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5be-3bc6-35d5-8a611d56adff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5be-3bc6-35d5-8a611d56adff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5be-3bc6-35d5-8a611d56adff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5be-3bc6-35d5-8a611d56adff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28.101409460055635</c:v>
                </c:pt>
                <c:pt idx="1">
                  <c:v>30.919436277933762</c:v>
                </c:pt>
                <c:pt idx="2">
                  <c:v>27.51210143535922</c:v>
                </c:pt>
                <c:pt idx="3">
                  <c:v>21.439575944390306</c:v>
                </c:pt>
                <c:pt idx="4">
                  <c:v>31.597590486118133</c:v>
                </c:pt>
                <c:pt idx="5">
                  <c:v>30.215973075336876</c:v>
                </c:pt>
                <c:pt idx="6">
                  <c:v>15.797810061535273</c:v>
                </c:pt>
                <c:pt idx="7">
                  <c:v>22.719434253884256</c:v>
                </c:pt>
                <c:pt idx="8">
                  <c:v>16.639216857335413</c:v>
                </c:pt>
                <c:pt idx="9">
                  <c:v>37.32606298891086</c:v>
                </c:pt>
                <c:pt idx="10">
                  <c:v>34.08697542864056</c:v>
                </c:pt>
                <c:pt idx="11">
                  <c:v>16.361923011801256</c:v>
                </c:pt>
                <c:pt idx="12">
                  <c:v>16.273791845140003</c:v>
                </c:pt>
                <c:pt idx="13">
                  <c:v>38.477416865431664</c:v>
                </c:pt>
                <c:pt idx="14">
                  <c:v>33.88145239422808</c:v>
                </c:pt>
                <c:pt idx="15">
                  <c:v>32.401679828920734</c:v>
                </c:pt>
                <c:pt idx="16">
                  <c:v>16.00390339227136</c:v>
                </c:pt>
                <c:pt idx="17">
                  <c:v>20.99261768414345</c:v>
                </c:pt>
                <c:pt idx="18">
                  <c:v>14.043295986013092</c:v>
                </c:pt>
                <c:pt idx="19">
                  <c:v>20.68894685103608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58.18321204423023</c:v>
                </c:pt>
                <c:pt idx="1">
                  <c:v>56.49332386696996</c:v>
                </c:pt>
                <c:pt idx="2">
                  <c:v>56.389285322946165</c:v>
                </c:pt>
                <c:pt idx="3">
                  <c:v>52.97547602097168</c:v>
                </c:pt>
                <c:pt idx="4">
                  <c:v>52.733182912665626</c:v>
                </c:pt>
                <c:pt idx="5">
                  <c:v>52.433178635015764</c:v>
                </c:pt>
                <c:pt idx="6">
                  <c:v>49.62780796990656</c:v>
                </c:pt>
                <c:pt idx="7">
                  <c:v>48.98321068492052</c:v>
                </c:pt>
                <c:pt idx="8">
                  <c:v>47.024216423630875</c:v>
                </c:pt>
                <c:pt idx="9">
                  <c:v>45.74759849987629</c:v>
                </c:pt>
                <c:pt idx="10">
                  <c:v>44.94399637567012</c:v>
                </c:pt>
                <c:pt idx="11">
                  <c:v>44.10459419499642</c:v>
                </c:pt>
                <c:pt idx="12">
                  <c:v>43.74470698314701</c:v>
                </c:pt>
                <c:pt idx="13">
                  <c:v>43.1626860182986</c:v>
                </c:pt>
                <c:pt idx="14">
                  <c:v>43.00776601136286</c:v>
                </c:pt>
                <c:pt idx="15">
                  <c:v>42.68228443653892</c:v>
                </c:pt>
                <c:pt idx="16">
                  <c:v>42.5108398529492</c:v>
                </c:pt>
                <c:pt idx="17">
                  <c:v>42.30221512915435</c:v>
                </c:pt>
                <c:pt idx="18">
                  <c:v>41.95487287624783</c:v>
                </c:pt>
                <c:pt idx="19">
                  <c:v>41.30361168472016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945-92b5-5276-14455d8285d1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945-92b5-5276-14455d8285d1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945-92b5-5276-14455d8285d1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945-92b5-5276-14455d8285d1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945-92b5-5276-14455d8285d1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945-92b5-5276-14455d8285d1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945-92b5-5276-14455d8285d1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945-92b5-5276-14455d8285d1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945-92b5-5276-14455d8285d1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945-92b5-5276-14455d8285d1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945-92b5-5276-14455d8285d1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945-92b5-5276-14455d8285d1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945-92b5-5276-14455d8285d1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945-92b5-5276-14455d8285d1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945-92b5-5276-14455d8285d1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945-92b5-5276-14455d8285d1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945-92b5-5276-14455d8285d1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945-92b5-5276-14455d8285d1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945-92b5-5276-14455d8285d1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945-92b5-5276-14455d8285d1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52.20717098244609</c:v>
                </c:pt>
                <c:pt idx="1">
                  <c:v>55.13523419237393</c:v>
                </c:pt>
                <c:pt idx="2">
                  <c:v>48.83135198011134</c:v>
                </c:pt>
                <c:pt idx="3">
                  <c:v>52.232272445336434</c:v>
                </c:pt>
                <c:pt idx="4">
                  <c:v>52.04361444085404</c:v>
                </c:pt>
                <c:pt idx="5">
                  <c:v>51.80048817748342</c:v>
                </c:pt>
                <c:pt idx="6">
                  <c:v>50.634418966475444</c:v>
                </c:pt>
                <c:pt idx="7">
                  <c:v>43.687737732512375</c:v>
                </c:pt>
                <c:pt idx="8">
                  <c:v>52.98826561636372</c:v>
                </c:pt>
                <c:pt idx="9">
                  <c:v>48.64104826032303</c:v>
                </c:pt>
                <c:pt idx="10">
                  <c:v>59.928741654912066</c:v>
                </c:pt>
                <c:pt idx="11">
                  <c:v>53.03627536560987</c:v>
                </c:pt>
                <c:pt idx="12">
                  <c:v>37.493435964728086</c:v>
                </c:pt>
                <c:pt idx="13">
                  <c:v>42.27787750522253</c:v>
                </c:pt>
                <c:pt idx="14">
                  <c:v>46.16509417428922</c:v>
                </c:pt>
                <c:pt idx="15">
                  <c:v>44.101554311653324</c:v>
                </c:pt>
                <c:pt idx="16">
                  <c:v>49.78564235609138</c:v>
                </c:pt>
                <c:pt idx="17">
                  <c:v>61.92682171486006</c:v>
                </c:pt>
                <c:pt idx="18">
                  <c:v>59.966470044858916</c:v>
                </c:pt>
                <c:pt idx="19">
                  <c:v>38.54655274476592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58.18321204423023</c:v>
                </c:pt>
                <c:pt idx="1">
                  <c:v>56.49332386696996</c:v>
                </c:pt>
                <c:pt idx="2">
                  <c:v>56.389285322946165</c:v>
                </c:pt>
                <c:pt idx="3">
                  <c:v>52.97547602097168</c:v>
                </c:pt>
                <c:pt idx="4">
                  <c:v>52.733182912665626</c:v>
                </c:pt>
                <c:pt idx="5">
                  <c:v>52.433178635015764</c:v>
                </c:pt>
                <c:pt idx="6">
                  <c:v>49.62780796990656</c:v>
                </c:pt>
                <c:pt idx="7">
                  <c:v>48.98321068492052</c:v>
                </c:pt>
                <c:pt idx="8">
                  <c:v>47.024216423630875</c:v>
                </c:pt>
                <c:pt idx="9">
                  <c:v>45.74759849987629</c:v>
                </c:pt>
                <c:pt idx="10">
                  <c:v>44.94399637567012</c:v>
                </c:pt>
                <c:pt idx="11">
                  <c:v>44.10459419499642</c:v>
                </c:pt>
                <c:pt idx="12">
                  <c:v>43.74470698314701</c:v>
                </c:pt>
                <c:pt idx="13">
                  <c:v>43.1626860182986</c:v>
                </c:pt>
                <c:pt idx="14">
                  <c:v>43.00776601136286</c:v>
                </c:pt>
                <c:pt idx="15">
                  <c:v>42.68228443653892</c:v>
                </c:pt>
                <c:pt idx="16">
                  <c:v>42.5108398529492</c:v>
                </c:pt>
                <c:pt idx="17">
                  <c:v>42.30221512915435</c:v>
                </c:pt>
                <c:pt idx="18">
                  <c:v>41.95487287624783</c:v>
                </c:pt>
                <c:pt idx="19">
                  <c:v>41.30361168472016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5a5-b088-aad8-08042f125bbd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5a5-b088-aad8-08042f125bbd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a5-b088-aad8-08042f125bbd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a5-b088-aad8-08042f125bbd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a5-b088-aad8-08042f125bbd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a5-b088-aad8-08042f125bbd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a5-b088-aad8-08042f125bbd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a5-b088-aad8-08042f125bbd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a5-b088-aad8-08042f125bbd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5a5-b088-aad8-08042f125bbd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5a5-b088-aad8-08042f125bbd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5a5-b088-aad8-08042f125bbd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5a5-b088-aad8-08042f125bbd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f5a5-b088-aad8-08042f125bbd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5a5-b088-aad8-08042f125bbd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5a5-b088-aad8-08042f125bbd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f5a5-b088-aad8-08042f125bbd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5a5-b088-aad8-08042f125bbd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5a5-b088-aad8-08042f125bbd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f5a5-b088-aad8-08042f125bbd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61.63052651399142</c:v>
                </c:pt>
                <c:pt idx="1">
                  <c:v>48.06159409360151</c:v>
                </c:pt>
                <c:pt idx="2">
                  <c:v>56.448471683449824</c:v>
                </c:pt>
                <c:pt idx="3">
                  <c:v>55.90323245234723</c:v>
                </c:pt>
                <c:pt idx="4">
                  <c:v>53.203669247714146</c:v>
                </c:pt>
                <c:pt idx="5">
                  <c:v>42.366061552177825</c:v>
                </c:pt>
                <c:pt idx="6">
                  <c:v>52.80145999282325</c:v>
                </c:pt>
                <c:pt idx="7">
                  <c:v>60.68456942611206</c:v>
                </c:pt>
                <c:pt idx="8">
                  <c:v>45.51191262108641</c:v>
                </c:pt>
                <c:pt idx="9">
                  <c:v>56.67041247939348</c:v>
                </c:pt>
                <c:pt idx="10">
                  <c:v>52.250046074799876</c:v>
                </c:pt>
                <c:pt idx="11">
                  <c:v>55.38497050208066</c:v>
                </c:pt>
                <c:pt idx="12">
                  <c:v>67.15808890315971</c:v>
                </c:pt>
                <c:pt idx="13">
                  <c:v>43.94132824861821</c:v>
                </c:pt>
                <c:pt idx="14">
                  <c:v>61.46985569487119</c:v>
                </c:pt>
                <c:pt idx="15">
                  <c:v>49.33333062067065</c:v>
                </c:pt>
                <c:pt idx="16">
                  <c:v>43.513802868342516</c:v>
                </c:pt>
                <c:pt idx="17">
                  <c:v>54.3934061272129</c:v>
                </c:pt>
                <c:pt idx="18">
                  <c:v>65.32185482592932</c:v>
                </c:pt>
                <c:pt idx="19">
                  <c:v>49.324447734736395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58.18321204423023</c:v>
                </c:pt>
                <c:pt idx="1">
                  <c:v>56.49332386696996</c:v>
                </c:pt>
                <c:pt idx="2">
                  <c:v>56.389285322946165</c:v>
                </c:pt>
                <c:pt idx="3">
                  <c:v>52.97547602097168</c:v>
                </c:pt>
                <c:pt idx="4">
                  <c:v>52.733182912665626</c:v>
                </c:pt>
                <c:pt idx="5">
                  <c:v>52.433178635015764</c:v>
                </c:pt>
                <c:pt idx="6">
                  <c:v>49.62780796990656</c:v>
                </c:pt>
                <c:pt idx="7">
                  <c:v>48.98321068492052</c:v>
                </c:pt>
                <c:pt idx="8">
                  <c:v>47.024216423630875</c:v>
                </c:pt>
                <c:pt idx="9">
                  <c:v>45.74759849987629</c:v>
                </c:pt>
                <c:pt idx="10">
                  <c:v>44.94399637567012</c:v>
                </c:pt>
                <c:pt idx="11">
                  <c:v>44.10459419499642</c:v>
                </c:pt>
                <c:pt idx="12">
                  <c:v>43.74470698314701</c:v>
                </c:pt>
                <c:pt idx="13">
                  <c:v>43.1626860182986</c:v>
                </c:pt>
                <c:pt idx="14">
                  <c:v>43.00776601136286</c:v>
                </c:pt>
                <c:pt idx="15">
                  <c:v>42.68228443653892</c:v>
                </c:pt>
                <c:pt idx="16">
                  <c:v>42.5108398529492</c:v>
                </c:pt>
                <c:pt idx="17">
                  <c:v>42.30221512915435</c:v>
                </c:pt>
                <c:pt idx="18">
                  <c:v>41.95487287624783</c:v>
                </c:pt>
                <c:pt idx="19">
                  <c:v>41.30361168472016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6e-f38d-12d5-78b54af19c1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96e-f38d-12d5-78b54af19c1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6e-f38d-12d5-78b54af19c1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96e-f38d-12d5-78b54af19c1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96e-f38d-12d5-78b54af19c1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96e-f38d-12d5-78b54af19c1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96e-f38d-12d5-78b54af19c1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96e-f38d-12d5-78b54af19c1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96e-f38d-12d5-78b54af19c1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96e-f38d-12d5-78b54af19c1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96e-f38d-12d5-78b54af19c1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96e-f38d-12d5-78b54af19c1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96e-f38d-12d5-78b54af19c1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96e-f38d-12d5-78b54af19c1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96e-f38d-12d5-78b54af19c1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96e-f38d-12d5-78b54af19c1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96e-f38d-12d5-78b54af19c1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96e-f38d-12d5-78b54af19c1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96e-f38d-12d5-78b54af19c1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96e-f38d-12d5-78b54af19c1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53.671559433916656</c:v>
                </c:pt>
                <c:pt idx="1">
                  <c:v>53.510015100711946</c:v>
                </c:pt>
                <c:pt idx="2">
                  <c:v>55.13682350430778</c:v>
                </c:pt>
                <c:pt idx="3">
                  <c:v>55.3653483865601</c:v>
                </c:pt>
                <c:pt idx="4">
                  <c:v>66.14062465031584</c:v>
                </c:pt>
                <c:pt idx="5">
                  <c:v>54.11935211199772</c:v>
                </c:pt>
                <c:pt idx="6">
                  <c:v>42.163392610690465</c:v>
                </c:pt>
                <c:pt idx="7">
                  <c:v>49.79840361497504</c:v>
                </c:pt>
                <c:pt idx="8">
                  <c:v>40.878367237111135</c:v>
                </c:pt>
                <c:pt idx="9">
                  <c:v>51.36288822504104</c:v>
                </c:pt>
                <c:pt idx="10">
                  <c:v>51.01347826667604</c:v>
                </c:pt>
                <c:pt idx="11">
                  <c:v>53.57652631836568</c:v>
                </c:pt>
                <c:pt idx="12">
                  <c:v>44.84557164472445</c:v>
                </c:pt>
                <c:pt idx="13">
                  <c:v>48.56865413882962</c:v>
                </c:pt>
                <c:pt idx="14">
                  <c:v>46.252026952278214</c:v>
                </c:pt>
                <c:pt idx="15">
                  <c:v>40.98147963464588</c:v>
                </c:pt>
                <c:pt idx="16">
                  <c:v>48.74585201988152</c:v>
                </c:pt>
                <c:pt idx="17">
                  <c:v>53.71265243384163</c:v>
                </c:pt>
                <c:pt idx="18">
                  <c:v>51.52038709722439</c:v>
                </c:pt>
                <c:pt idx="19">
                  <c:v>52.59404179604915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58.18321204423023</c:v>
                </c:pt>
                <c:pt idx="1">
                  <c:v>56.49332386696996</c:v>
                </c:pt>
                <c:pt idx="2">
                  <c:v>56.389285322946165</c:v>
                </c:pt>
                <c:pt idx="3">
                  <c:v>52.97547602097168</c:v>
                </c:pt>
                <c:pt idx="4">
                  <c:v>52.733182912665626</c:v>
                </c:pt>
                <c:pt idx="5">
                  <c:v>52.433178635015764</c:v>
                </c:pt>
                <c:pt idx="6">
                  <c:v>49.62780796990656</c:v>
                </c:pt>
                <c:pt idx="7">
                  <c:v>48.98321068492052</c:v>
                </c:pt>
                <c:pt idx="8">
                  <c:v>47.024216423630875</c:v>
                </c:pt>
                <c:pt idx="9">
                  <c:v>45.74759849987629</c:v>
                </c:pt>
                <c:pt idx="10">
                  <c:v>44.94399637567012</c:v>
                </c:pt>
                <c:pt idx="11">
                  <c:v>44.10459419499642</c:v>
                </c:pt>
                <c:pt idx="12">
                  <c:v>43.74470698314701</c:v>
                </c:pt>
                <c:pt idx="13">
                  <c:v>43.1626860182986</c:v>
                </c:pt>
                <c:pt idx="14">
                  <c:v>43.00776601136286</c:v>
                </c:pt>
                <c:pt idx="15">
                  <c:v>42.68228443653892</c:v>
                </c:pt>
                <c:pt idx="16">
                  <c:v>42.5108398529492</c:v>
                </c:pt>
                <c:pt idx="17">
                  <c:v>42.30221512915435</c:v>
                </c:pt>
                <c:pt idx="18">
                  <c:v>41.95487287624783</c:v>
                </c:pt>
                <c:pt idx="19">
                  <c:v>41.30361168472016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313-afca-8b3b-8e335dc5ae59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313-afca-8b3b-8e335dc5ae59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13-afca-8b3b-8e335dc5ae59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313-afca-8b3b-8e335dc5ae59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313-afca-8b3b-8e335dc5ae59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313-afca-8b3b-8e335dc5ae59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313-afca-8b3b-8e335dc5ae59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313-afca-8b3b-8e335dc5ae59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313-afca-8b3b-8e335dc5ae59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313-afca-8b3b-8e335dc5ae59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313-afca-8b3b-8e335dc5ae59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313-afca-8b3b-8e335dc5ae59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313-afca-8b3b-8e335dc5ae59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313-afca-8b3b-8e335dc5ae59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313-afca-8b3b-8e335dc5ae59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313-afca-8b3b-8e335dc5ae59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313-afca-8b3b-8e335dc5ae59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313-afca-8b3b-8e335dc5ae59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313-afca-8b3b-8e335dc5ae59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313-afca-8b3b-8e335dc5ae59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2.084516108844724</c:v>
                </c:pt>
                <c:pt idx="1">
                  <c:v>1.8231402210934273</c:v>
                </c:pt>
                <c:pt idx="2">
                  <c:v>1.6635732397808993</c:v>
                </c:pt>
                <c:pt idx="3">
                  <c:v>26.79739821220982</c:v>
                </c:pt>
                <c:pt idx="4">
                  <c:v>2.396585923913293</c:v>
                </c:pt>
                <c:pt idx="5">
                  <c:v>1.9989241598105187</c:v>
                </c:pt>
                <c:pt idx="6">
                  <c:v>2.332998190450028</c:v>
                </c:pt>
                <c:pt idx="7">
                  <c:v>25.261666099784797</c:v>
                </c:pt>
                <c:pt idx="8">
                  <c:v>1.7770873324545717</c:v>
                </c:pt>
                <c:pt idx="9">
                  <c:v>1.9839129051102873</c:v>
                </c:pt>
                <c:pt idx="10">
                  <c:v>1.2136360733982192</c:v>
                </c:pt>
                <c:pt idx="11">
                  <c:v>3.462496974142164</c:v>
                </c:pt>
                <c:pt idx="12">
                  <c:v>6.063732099957785</c:v>
                </c:pt>
                <c:pt idx="13">
                  <c:v>1.4343582439186526</c:v>
                </c:pt>
                <c:pt idx="14">
                  <c:v>1.2623371041325546</c:v>
                </c:pt>
                <c:pt idx="15">
                  <c:v>1.6298736180668754</c:v>
                </c:pt>
                <c:pt idx="16">
                  <c:v>2.367293089866224</c:v>
                </c:pt>
                <c:pt idx="17">
                  <c:v>13.345104431583145</c:v>
                </c:pt>
                <c:pt idx="18">
                  <c:v>2.64207183681864</c:v>
                </c:pt>
                <c:pt idx="19">
                  <c:v>3.274689071703109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58.18321204423023</c:v>
                </c:pt>
                <c:pt idx="1">
                  <c:v>56.49332386696996</c:v>
                </c:pt>
                <c:pt idx="2">
                  <c:v>56.389285322946165</c:v>
                </c:pt>
                <c:pt idx="3">
                  <c:v>52.97547602097168</c:v>
                </c:pt>
                <c:pt idx="4">
                  <c:v>52.733182912665626</c:v>
                </c:pt>
                <c:pt idx="5">
                  <c:v>52.433178635015764</c:v>
                </c:pt>
                <c:pt idx="6">
                  <c:v>49.62780796990656</c:v>
                </c:pt>
                <c:pt idx="7">
                  <c:v>48.98321068492052</c:v>
                </c:pt>
                <c:pt idx="8">
                  <c:v>47.024216423630875</c:v>
                </c:pt>
                <c:pt idx="9">
                  <c:v>45.74759849987629</c:v>
                </c:pt>
                <c:pt idx="10">
                  <c:v>44.94399637567012</c:v>
                </c:pt>
                <c:pt idx="11">
                  <c:v>44.10459419499642</c:v>
                </c:pt>
                <c:pt idx="12">
                  <c:v>43.74470698314701</c:v>
                </c:pt>
                <c:pt idx="13">
                  <c:v>43.1626860182986</c:v>
                </c:pt>
                <c:pt idx="14">
                  <c:v>43.00776601136286</c:v>
                </c:pt>
                <c:pt idx="15">
                  <c:v>42.68228443653892</c:v>
                </c:pt>
                <c:pt idx="16">
                  <c:v>42.5108398529492</c:v>
                </c:pt>
                <c:pt idx="17">
                  <c:v>42.30221512915435</c:v>
                </c:pt>
                <c:pt idx="18">
                  <c:v>41.95487287624783</c:v>
                </c:pt>
                <c:pt idx="19">
                  <c:v>41.30361168472016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53c-fba7-11ed-a1fea04e9a1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53c-fba7-11ed-a1fea04e9a1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53c-fba7-11ed-a1fea04e9a1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53c-fba7-11ed-a1fea04e9a1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53c-fba7-11ed-a1fea04e9a1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53c-fba7-11ed-a1fea04e9a1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53c-fba7-11ed-a1fea04e9a1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53c-fba7-11ed-a1fea04e9a1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53c-fba7-11ed-a1fea04e9a1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53c-fba7-11ed-a1fea04e9a1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53c-fba7-11ed-a1fea04e9a1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53c-fba7-11ed-a1fea04e9a1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53c-fba7-11ed-a1fea04e9a1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53c-fba7-11ed-a1fea04e9a1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53c-fba7-11ed-a1fea04e9a1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53c-fba7-11ed-a1fea04e9a1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53c-fba7-11ed-a1fea04e9a1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53c-fba7-11ed-a1fea04e9a1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53c-fba7-11ed-a1fea04e9a1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53c-fba7-11ed-a1fea04e9a1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51.958536392126604</c:v>
                </c:pt>
                <c:pt idx="1">
                  <c:v>32.679877566899535</c:v>
                </c:pt>
                <c:pt idx="2">
                  <c:v>62.20063395276213</c:v>
                </c:pt>
                <c:pt idx="3">
                  <c:v>16.49221423769527</c:v>
                </c:pt>
                <c:pt idx="4">
                  <c:v>44.11785311752121</c:v>
                </c:pt>
                <c:pt idx="5">
                  <c:v>58.32883434673028</c:v>
                </c:pt>
                <c:pt idx="6">
                  <c:v>49.5594451450236</c:v>
                </c:pt>
                <c:pt idx="7">
                  <c:v>46.24902194491135</c:v>
                </c:pt>
                <c:pt idx="8">
                  <c:v>51.88472533194455</c:v>
                </c:pt>
                <c:pt idx="9">
                  <c:v>42.2238202388631</c:v>
                </c:pt>
                <c:pt idx="10">
                  <c:v>8.248827946222068</c:v>
                </c:pt>
                <c:pt idx="11">
                  <c:v>26.900232985447243</c:v>
                </c:pt>
                <c:pt idx="12">
                  <c:v>56.193412031092336</c:v>
                </c:pt>
                <c:pt idx="13">
                  <c:v>42.73466825290504</c:v>
                </c:pt>
                <c:pt idx="14">
                  <c:v>45.042056503284414</c:v>
                </c:pt>
                <c:pt idx="15">
                  <c:v>61.06706447676078</c:v>
                </c:pt>
                <c:pt idx="16">
                  <c:v>40.771492729511685</c:v>
                </c:pt>
                <c:pt idx="17">
                  <c:v>40.07399351775289</c:v>
                </c:pt>
                <c:pt idx="18">
                  <c:v>53.707837607910896</c:v>
                </c:pt>
                <c:pt idx="19">
                  <c:v>37.608096377221315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58.18321204423023</c:v>
                </c:pt>
                <c:pt idx="1">
                  <c:v>56.49332386696996</c:v>
                </c:pt>
                <c:pt idx="2">
                  <c:v>56.389285322946165</c:v>
                </c:pt>
                <c:pt idx="3">
                  <c:v>52.97547602097168</c:v>
                </c:pt>
                <c:pt idx="4">
                  <c:v>52.733182912665626</c:v>
                </c:pt>
                <c:pt idx="5">
                  <c:v>52.433178635015764</c:v>
                </c:pt>
                <c:pt idx="6">
                  <c:v>49.62780796990656</c:v>
                </c:pt>
                <c:pt idx="7">
                  <c:v>48.98321068492052</c:v>
                </c:pt>
                <c:pt idx="8">
                  <c:v>47.024216423630875</c:v>
                </c:pt>
                <c:pt idx="9">
                  <c:v>45.74759849987629</c:v>
                </c:pt>
                <c:pt idx="10">
                  <c:v>44.94399637567012</c:v>
                </c:pt>
                <c:pt idx="11">
                  <c:v>44.10459419499642</c:v>
                </c:pt>
                <c:pt idx="12">
                  <c:v>43.74470698314701</c:v>
                </c:pt>
                <c:pt idx="13">
                  <c:v>43.1626860182986</c:v>
                </c:pt>
                <c:pt idx="14">
                  <c:v>43.00776601136286</c:v>
                </c:pt>
                <c:pt idx="15">
                  <c:v>42.68228443653892</c:v>
                </c:pt>
                <c:pt idx="16">
                  <c:v>42.5108398529492</c:v>
                </c:pt>
                <c:pt idx="17">
                  <c:v>42.30221512915435</c:v>
                </c:pt>
                <c:pt idx="18">
                  <c:v>41.95487287624783</c:v>
                </c:pt>
                <c:pt idx="19">
                  <c:v>41.30361168472016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4eb-daf2-a8f1-785aa18ac0c1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4eb-daf2-a8f1-785aa18ac0c1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4eb-daf2-a8f1-785aa18ac0c1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4eb-daf2-a8f1-785aa18ac0c1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4eb-daf2-a8f1-785aa18ac0c1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4eb-daf2-a8f1-785aa18ac0c1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4eb-daf2-a8f1-785aa18ac0c1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4eb-daf2-a8f1-785aa18ac0c1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4eb-daf2-a8f1-785aa18ac0c1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4eb-daf2-a8f1-785aa18ac0c1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4eb-daf2-a8f1-785aa18ac0c1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4eb-daf2-a8f1-785aa18ac0c1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4eb-daf2-a8f1-785aa18ac0c1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4eb-daf2-a8f1-785aa18ac0c1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4eb-daf2-a8f1-785aa18ac0c1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4eb-daf2-a8f1-785aa18ac0c1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4eb-daf2-a8f1-785aa18ac0c1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4eb-daf2-a8f1-785aa18ac0c1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4eb-daf2-a8f1-785aa18ac0c1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4eb-daf2-a8f1-785aa18ac0c1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30.054400603409874</c:v>
                </c:pt>
                <c:pt idx="1">
                  <c:v>29.875063942443287</c:v>
                </c:pt>
                <c:pt idx="2">
                  <c:v>34.972809785423415</c:v>
                </c:pt>
                <c:pt idx="3">
                  <c:v>33.82438627567437</c:v>
                </c:pt>
                <c:pt idx="4">
                  <c:v>40.34992237788977</c:v>
                </c:pt>
                <c:pt idx="5">
                  <c:v>37.82555970775295</c:v>
                </c:pt>
                <c:pt idx="6">
                  <c:v>51.089355455985725</c:v>
                </c:pt>
                <c:pt idx="7">
                  <c:v>31.615632468970812</c:v>
                </c:pt>
                <c:pt idx="8">
                  <c:v>38.33940995192276</c:v>
                </c:pt>
                <c:pt idx="9">
                  <c:v>30.639391110152875</c:v>
                </c:pt>
                <c:pt idx="10">
                  <c:v>40.16080751564689</c:v>
                </c:pt>
                <c:pt idx="11">
                  <c:v>51.40159537370957</c:v>
                </c:pt>
                <c:pt idx="12">
                  <c:v>45.58074102390593</c:v>
                </c:pt>
                <c:pt idx="13">
                  <c:v>46.44431472377819</c:v>
                </c:pt>
                <c:pt idx="14">
                  <c:v>52.248237040764224</c:v>
                </c:pt>
                <c:pt idx="15">
                  <c:v>58.0963092149763</c:v>
                </c:pt>
                <c:pt idx="16">
                  <c:v>53.69694129832466</c:v>
                </c:pt>
                <c:pt idx="17">
                  <c:v>25.871385914717266</c:v>
                </c:pt>
                <c:pt idx="18">
                  <c:v>13.280578834284913</c:v>
                </c:pt>
                <c:pt idx="19">
                  <c:v>63.95130136722079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58.18321204423023</c:v>
                </c:pt>
                <c:pt idx="1">
                  <c:v>56.49332386696996</c:v>
                </c:pt>
                <c:pt idx="2">
                  <c:v>56.389285322946165</c:v>
                </c:pt>
                <c:pt idx="3">
                  <c:v>52.97547602097168</c:v>
                </c:pt>
                <c:pt idx="4">
                  <c:v>52.733182912665626</c:v>
                </c:pt>
                <c:pt idx="5">
                  <c:v>52.433178635015764</c:v>
                </c:pt>
                <c:pt idx="6">
                  <c:v>49.62780796990656</c:v>
                </c:pt>
                <c:pt idx="7">
                  <c:v>48.98321068492052</c:v>
                </c:pt>
                <c:pt idx="8">
                  <c:v>47.024216423630875</c:v>
                </c:pt>
                <c:pt idx="9">
                  <c:v>45.74759849987629</c:v>
                </c:pt>
                <c:pt idx="10">
                  <c:v>44.94399637567012</c:v>
                </c:pt>
                <c:pt idx="11">
                  <c:v>44.10459419499642</c:v>
                </c:pt>
                <c:pt idx="12">
                  <c:v>43.74470698314701</c:v>
                </c:pt>
                <c:pt idx="13">
                  <c:v>43.1626860182986</c:v>
                </c:pt>
                <c:pt idx="14">
                  <c:v>43.00776601136286</c:v>
                </c:pt>
                <c:pt idx="15">
                  <c:v>42.68228443653892</c:v>
                </c:pt>
                <c:pt idx="16">
                  <c:v>42.5108398529492</c:v>
                </c:pt>
                <c:pt idx="17">
                  <c:v>42.30221512915435</c:v>
                </c:pt>
                <c:pt idx="18">
                  <c:v>41.95487287624783</c:v>
                </c:pt>
                <c:pt idx="19">
                  <c:v>41.30361168472016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eb3-d75e-6159-7108b5a94aa1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eb3-d75e-6159-7108b5a94aa1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eb3-d75e-6159-7108b5a94aa1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eb3-d75e-6159-7108b5a94aa1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eb3-d75e-6159-7108b5a94aa1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eb3-d75e-6159-7108b5a94aa1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eb3-d75e-6159-7108b5a94aa1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eb3-d75e-6159-7108b5a94aa1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eb3-d75e-6159-7108b5a94aa1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eb3-d75e-6159-7108b5a94aa1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eb3-d75e-6159-7108b5a94aa1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eb3-d75e-6159-7108b5a94aa1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eb3-d75e-6159-7108b5a94aa1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eb3-d75e-6159-7108b5a94aa1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eb3-d75e-6159-7108b5a94aa1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eb3-d75e-6159-7108b5a94aa1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eb3-d75e-6159-7108b5a94aa1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eb3-d75e-6159-7108b5a94aa1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eb3-d75e-6159-7108b5a94aa1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eb3-d75e-6159-7108b5a94aa1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44.28482289993759</c:v>
                </c:pt>
                <c:pt idx="1">
                  <c:v>60.9253899155745</c:v>
                </c:pt>
                <c:pt idx="2">
                  <c:v>58.19518450827703</c:v>
                </c:pt>
                <c:pt idx="3">
                  <c:v>42.351137418971035</c:v>
                </c:pt>
                <c:pt idx="4">
                  <c:v>22.320423366542</c:v>
                </c:pt>
                <c:pt idx="5">
                  <c:v>34.59749149007799</c:v>
                </c:pt>
                <c:pt idx="6">
                  <c:v>59.24530367310385</c:v>
                </c:pt>
                <c:pt idx="7">
                  <c:v>21.06561174753528</c:v>
                </c:pt>
                <c:pt idx="8">
                  <c:v>49.67974682562983</c:v>
                </c:pt>
                <c:pt idx="9">
                  <c:v>51.35313621648488</c:v>
                </c:pt>
                <c:pt idx="10">
                  <c:v>50.49168552806541</c:v>
                </c:pt>
                <c:pt idx="11">
                  <c:v>36.61143226060674</c:v>
                </c:pt>
                <c:pt idx="12">
                  <c:v>49.80376568953326</c:v>
                </c:pt>
                <c:pt idx="13">
                  <c:v>55.64465651461523</c:v>
                </c:pt>
                <c:pt idx="14">
                  <c:v>68.8094066547045</c:v>
                </c:pt>
                <c:pt idx="15">
                  <c:v>49.4684502086792</c:v>
                </c:pt>
                <c:pt idx="16">
                  <c:v>36.55952445299836</c:v>
                </c:pt>
                <c:pt idx="17">
                  <c:v>75.11610996028473</c:v>
                </c:pt>
                <c:pt idx="18">
                  <c:v>43.03621522246063</c:v>
                </c:pt>
                <c:pt idx="19">
                  <c:v>67.08015982543044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58.18321204423023</c:v>
                </c:pt>
                <c:pt idx="1">
                  <c:v>56.49332386696996</c:v>
                </c:pt>
                <c:pt idx="2">
                  <c:v>56.389285322946165</c:v>
                </c:pt>
                <c:pt idx="3">
                  <c:v>52.97547602097168</c:v>
                </c:pt>
                <c:pt idx="4">
                  <c:v>52.733182912665626</c:v>
                </c:pt>
                <c:pt idx="5">
                  <c:v>52.433178635015764</c:v>
                </c:pt>
                <c:pt idx="6">
                  <c:v>49.62780796990656</c:v>
                </c:pt>
                <c:pt idx="7">
                  <c:v>48.98321068492052</c:v>
                </c:pt>
                <c:pt idx="8">
                  <c:v>47.024216423630875</c:v>
                </c:pt>
                <c:pt idx="9">
                  <c:v>45.74759849987629</c:v>
                </c:pt>
                <c:pt idx="10">
                  <c:v>44.94399637567012</c:v>
                </c:pt>
                <c:pt idx="11">
                  <c:v>44.10459419499642</c:v>
                </c:pt>
                <c:pt idx="12">
                  <c:v>43.74470698314701</c:v>
                </c:pt>
                <c:pt idx="13">
                  <c:v>43.1626860182986</c:v>
                </c:pt>
                <c:pt idx="14">
                  <c:v>43.00776601136286</c:v>
                </c:pt>
                <c:pt idx="15">
                  <c:v>42.68228443653892</c:v>
                </c:pt>
                <c:pt idx="16">
                  <c:v>42.5108398529492</c:v>
                </c:pt>
                <c:pt idx="17">
                  <c:v>42.30221512915435</c:v>
                </c:pt>
                <c:pt idx="18">
                  <c:v>41.95487287624783</c:v>
                </c:pt>
                <c:pt idx="19">
                  <c:v>41.30361168472016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1a9-4f07-7330-abd9668c36f3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1a9-4f07-7330-abd9668c36f3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1a9-4f07-7330-abd9668c36f3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1a9-4f07-7330-abd9668c36f3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1a9-4f07-7330-abd9668c36f3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1a9-4f07-7330-abd9668c36f3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1a9-4f07-7330-abd9668c36f3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1a9-4f07-7330-abd9668c36f3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1a9-4f07-7330-abd9668c36f3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1a9-4f07-7330-abd9668c36f3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1a9-4f07-7330-abd9668c36f3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1a9-4f07-7330-abd9668c36f3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1a9-4f07-7330-abd9668c36f3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1a9-4f07-7330-abd9668c36f3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1a9-4f07-7330-abd9668c36f3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1a9-4f07-7330-abd9668c36f3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1a9-4f07-7330-abd9668c36f3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1a9-4f07-7330-abd9668c36f3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1a9-4f07-7330-abd9668c36f3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1a9-4f07-7330-abd9668c36f3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30.92069582973388</c:v>
                </c:pt>
                <c:pt idx="1">
                  <c:v>28.427021931587365</c:v>
                </c:pt>
                <c:pt idx="2">
                  <c:v>27.476236884081533</c:v>
                </c:pt>
                <c:pt idx="3">
                  <c:v>20.99261768414345</c:v>
                </c:pt>
                <c:pt idx="4">
                  <c:v>16.056042830550044</c:v>
                </c:pt>
                <c:pt idx="5">
                  <c:v>32.25975791842871</c:v>
                </c:pt>
                <c:pt idx="6">
                  <c:v>28.695464363844717</c:v>
                </c:pt>
                <c:pt idx="7">
                  <c:v>33.88145239422808</c:v>
                </c:pt>
                <c:pt idx="8">
                  <c:v>20.68894685103608</c:v>
                </c:pt>
                <c:pt idx="9">
                  <c:v>29.838749596546485</c:v>
                </c:pt>
                <c:pt idx="10">
                  <c:v>26.143158531795024</c:v>
                </c:pt>
                <c:pt idx="11">
                  <c:v>22.88937065378455</c:v>
                </c:pt>
                <c:pt idx="12">
                  <c:v>19.336666728461665</c:v>
                </c:pt>
                <c:pt idx="13">
                  <c:v>2.982715193225232</c:v>
                </c:pt>
                <c:pt idx="14">
                  <c:v>30.919436277933762</c:v>
                </c:pt>
                <c:pt idx="15">
                  <c:v>21.047077567932043</c:v>
                </c:pt>
                <c:pt idx="16">
                  <c:v>25.070622344657487</c:v>
                </c:pt>
                <c:pt idx="17">
                  <c:v>18.615710291487705</c:v>
                </c:pt>
                <c:pt idx="18">
                  <c:v>15.797810061535273</c:v>
                </c:pt>
                <c:pt idx="19">
                  <c:v>20.69844152232315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86.27682513343133</c:v>
                </c:pt>
                <c:pt idx="1">
                  <c:v>81.13178269769584</c:v>
                </c:pt>
                <c:pt idx="2">
                  <c:v>79.18183743068879</c:v>
                </c:pt>
                <c:pt idx="3">
                  <c:v>75.11610996028473</c:v>
                </c:pt>
                <c:pt idx="4">
                  <c:v>71.46118414076709</c:v>
                </c:pt>
                <c:pt idx="5">
                  <c:v>70.56443091275683</c:v>
                </c:pt>
                <c:pt idx="6">
                  <c:v>69.36987831391434</c:v>
                </c:pt>
                <c:pt idx="7">
                  <c:v>68.8094066547045</c:v>
                </c:pt>
                <c:pt idx="8">
                  <c:v>67.08015982543044</c:v>
                </c:pt>
                <c:pt idx="9">
                  <c:v>66.24386166415677</c:v>
                </c:pt>
                <c:pt idx="10">
                  <c:v>66.03796967137328</c:v>
                </c:pt>
                <c:pt idx="11">
                  <c:v>64.85299043378747</c:v>
                </c:pt>
                <c:pt idx="12">
                  <c:v>63.588155372039004</c:v>
                </c:pt>
                <c:pt idx="13">
                  <c:v>63.30175097034451</c:v>
                </c:pt>
                <c:pt idx="14">
                  <c:v>60.9253899155745</c:v>
                </c:pt>
                <c:pt idx="15">
                  <c:v>60.125238843898046</c:v>
                </c:pt>
                <c:pt idx="16">
                  <c:v>59.81062800014205</c:v>
                </c:pt>
                <c:pt idx="17">
                  <c:v>59.38522099325251</c:v>
                </c:pt>
                <c:pt idx="18">
                  <c:v>59.24530367310385</c:v>
                </c:pt>
                <c:pt idx="19">
                  <c:v>59.23834886737959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6f7-56ab-2f14-82b10c190545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6f7-56ab-2f14-82b10c190545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6f7-56ab-2f14-82b10c190545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6f7-56ab-2f14-82b10c190545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6f7-56ab-2f14-82b10c190545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6f7-56ab-2f14-82b10c190545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6f7-56ab-2f14-82b10c190545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6f7-56ab-2f14-82b10c190545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6f7-56ab-2f14-82b10c190545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6f7-56ab-2f14-82b10c190545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6f7-56ab-2f14-82b10c190545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6f7-56ab-2f14-82b10c190545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6f7-56ab-2f14-82b10c190545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6f7-56ab-2f14-82b10c190545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6f7-56ab-2f14-82b10c190545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6f7-56ab-2f14-82b10c190545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6f7-56ab-2f14-82b10c190545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6f7-56ab-2f14-82b10c190545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6f7-56ab-2f14-82b10c190545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6f7-56ab-2f14-82b10c190545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52.01016992214033</c:v>
                </c:pt>
                <c:pt idx="1">
                  <c:v>41.999961503063</c:v>
                </c:pt>
                <c:pt idx="2">
                  <c:v>61.97471857544201</c:v>
                </c:pt>
                <c:pt idx="3">
                  <c:v>61.92682171486006</c:v>
                </c:pt>
                <c:pt idx="4">
                  <c:v>60.626222857260444</c:v>
                </c:pt>
                <c:pt idx="5">
                  <c:v>51.63744169027609</c:v>
                </c:pt>
                <c:pt idx="6">
                  <c:v>51.78633803389665</c:v>
                </c:pt>
                <c:pt idx="7">
                  <c:v>46.16509417428922</c:v>
                </c:pt>
                <c:pt idx="8">
                  <c:v>38.54655274476592</c:v>
                </c:pt>
                <c:pt idx="9">
                  <c:v>51.641678070805234</c:v>
                </c:pt>
                <c:pt idx="10">
                  <c:v>36.81080314116252</c:v>
                </c:pt>
                <c:pt idx="11">
                  <c:v>58.725516081657126</c:v>
                </c:pt>
                <c:pt idx="12">
                  <c:v>62.10205015174345</c:v>
                </c:pt>
                <c:pt idx="13">
                  <c:v>36.684627365792146</c:v>
                </c:pt>
                <c:pt idx="14">
                  <c:v>55.13523419237393</c:v>
                </c:pt>
                <c:pt idx="15">
                  <c:v>48.04878139282163</c:v>
                </c:pt>
                <c:pt idx="16">
                  <c:v>48.866105369827324</c:v>
                </c:pt>
                <c:pt idx="17">
                  <c:v>53.805499577933944</c:v>
                </c:pt>
                <c:pt idx="18">
                  <c:v>50.634418966475444</c:v>
                </c:pt>
                <c:pt idx="19">
                  <c:v>61.86156568484767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86.27682513343133</c:v>
                </c:pt>
                <c:pt idx="1">
                  <c:v>81.13178269769584</c:v>
                </c:pt>
                <c:pt idx="2">
                  <c:v>79.18183743068879</c:v>
                </c:pt>
                <c:pt idx="3">
                  <c:v>75.11610996028473</c:v>
                </c:pt>
                <c:pt idx="4">
                  <c:v>71.46118414076709</c:v>
                </c:pt>
                <c:pt idx="5">
                  <c:v>70.56443091275683</c:v>
                </c:pt>
                <c:pt idx="6">
                  <c:v>69.36987831391434</c:v>
                </c:pt>
                <c:pt idx="7">
                  <c:v>68.8094066547045</c:v>
                </c:pt>
                <c:pt idx="8">
                  <c:v>67.08015982543044</c:v>
                </c:pt>
                <c:pt idx="9">
                  <c:v>66.24386166415677</c:v>
                </c:pt>
                <c:pt idx="10">
                  <c:v>66.03796967137328</c:v>
                </c:pt>
                <c:pt idx="11">
                  <c:v>64.85299043378747</c:v>
                </c:pt>
                <c:pt idx="12">
                  <c:v>63.588155372039004</c:v>
                </c:pt>
                <c:pt idx="13">
                  <c:v>63.30175097034451</c:v>
                </c:pt>
                <c:pt idx="14">
                  <c:v>60.9253899155745</c:v>
                </c:pt>
                <c:pt idx="15">
                  <c:v>60.125238843898046</c:v>
                </c:pt>
                <c:pt idx="16">
                  <c:v>59.81062800014205</c:v>
                </c:pt>
                <c:pt idx="17">
                  <c:v>59.38522099325251</c:v>
                </c:pt>
                <c:pt idx="18">
                  <c:v>59.24530367310385</c:v>
                </c:pt>
                <c:pt idx="19">
                  <c:v>59.23834886737959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80e-3273-f9d8-4a46748ba69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80e-3273-f9d8-4a46748ba69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80e-3273-f9d8-4a46748ba69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80e-3273-f9d8-4a46748ba69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80e-3273-f9d8-4a46748ba69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80e-3273-f9d8-4a46748ba69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80e-3273-f9d8-4a46748ba69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80e-3273-f9d8-4a46748ba69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80e-3273-f9d8-4a46748ba69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80e-3273-f9d8-4a46748ba69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80e-3273-f9d8-4a46748ba69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80e-3273-f9d8-4a46748ba69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80e-3273-f9d8-4a46748ba69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80e-3273-f9d8-4a46748ba69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80e-3273-f9d8-4a46748ba69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80e-3273-f9d8-4a46748ba69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80e-3273-f9d8-4a46748ba69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80e-3273-f9d8-4a46748ba69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80e-3273-f9d8-4a46748ba69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80e-3273-f9d8-4a46748ba69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44.664905224329765</c:v>
                </c:pt>
                <c:pt idx="1">
                  <c:v>45.432160180715364</c:v>
                </c:pt>
                <c:pt idx="2">
                  <c:v>62.72565041459312</c:v>
                </c:pt>
                <c:pt idx="3">
                  <c:v>54.3934061272129</c:v>
                </c:pt>
                <c:pt idx="4">
                  <c:v>65.03920197527074</c:v>
                </c:pt>
                <c:pt idx="5">
                  <c:v>52.80647466287685</c:v>
                </c:pt>
                <c:pt idx="6">
                  <c:v>68.49445895429568</c:v>
                </c:pt>
                <c:pt idx="7">
                  <c:v>61.46985569487119</c:v>
                </c:pt>
                <c:pt idx="8">
                  <c:v>49.324447734736395</c:v>
                </c:pt>
                <c:pt idx="9">
                  <c:v>35.91136253007949</c:v>
                </c:pt>
                <c:pt idx="10">
                  <c:v>60.003907955125975</c:v>
                </c:pt>
                <c:pt idx="11">
                  <c:v>66.06776086868317</c:v>
                </c:pt>
                <c:pt idx="12">
                  <c:v>51.03864653493508</c:v>
                </c:pt>
                <c:pt idx="13">
                  <c:v>38.585943582601445</c:v>
                </c:pt>
                <c:pt idx="14">
                  <c:v>48.06159409360151</c:v>
                </c:pt>
                <c:pt idx="15">
                  <c:v>53.661778458305776</c:v>
                </c:pt>
                <c:pt idx="16">
                  <c:v>43.94144591892527</c:v>
                </c:pt>
                <c:pt idx="17">
                  <c:v>43.23539147350448</c:v>
                </c:pt>
                <c:pt idx="18">
                  <c:v>52.80145999282325</c:v>
                </c:pt>
                <c:pt idx="19">
                  <c:v>52.84117618255473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86.27682513343133</c:v>
                </c:pt>
                <c:pt idx="1">
                  <c:v>81.13178269769584</c:v>
                </c:pt>
                <c:pt idx="2">
                  <c:v>79.18183743068879</c:v>
                </c:pt>
                <c:pt idx="3">
                  <c:v>75.11610996028473</c:v>
                </c:pt>
                <c:pt idx="4">
                  <c:v>71.46118414076709</c:v>
                </c:pt>
                <c:pt idx="5">
                  <c:v>70.56443091275683</c:v>
                </c:pt>
                <c:pt idx="6">
                  <c:v>69.36987831391434</c:v>
                </c:pt>
                <c:pt idx="7">
                  <c:v>68.8094066547045</c:v>
                </c:pt>
                <c:pt idx="8">
                  <c:v>67.08015982543044</c:v>
                </c:pt>
                <c:pt idx="9">
                  <c:v>66.24386166415677</c:v>
                </c:pt>
                <c:pt idx="10">
                  <c:v>66.03796967137328</c:v>
                </c:pt>
                <c:pt idx="11">
                  <c:v>64.85299043378747</c:v>
                </c:pt>
                <c:pt idx="12">
                  <c:v>63.588155372039004</c:v>
                </c:pt>
                <c:pt idx="13">
                  <c:v>63.30175097034451</c:v>
                </c:pt>
                <c:pt idx="14">
                  <c:v>60.9253899155745</c:v>
                </c:pt>
                <c:pt idx="15">
                  <c:v>60.125238843898046</c:v>
                </c:pt>
                <c:pt idx="16">
                  <c:v>59.81062800014205</c:v>
                </c:pt>
                <c:pt idx="17">
                  <c:v>59.38522099325251</c:v>
                </c:pt>
                <c:pt idx="18">
                  <c:v>59.24530367310385</c:v>
                </c:pt>
                <c:pt idx="19">
                  <c:v>59.23834886737959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f44-6813-982b-106dc6553fdd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f44-6813-982b-106dc6553fdd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f44-6813-982b-106dc6553fdd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f44-6813-982b-106dc6553fdd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f44-6813-982b-106dc6553fdd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f44-6813-982b-106dc6553fdd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f44-6813-982b-106dc6553fdd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f44-6813-982b-106dc6553fdd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f44-6813-982b-106dc6553fdd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f44-6813-982b-106dc6553fdd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f44-6813-982b-106dc6553fdd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f44-6813-982b-106dc6553fdd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f44-6813-982b-106dc6553fdd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f44-6813-982b-106dc6553fdd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f44-6813-982b-106dc6553fdd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f44-6813-982b-106dc6553fdd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f44-6813-982b-106dc6553fdd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f44-6813-982b-106dc6553fdd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f44-6813-982b-106dc6553fdd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f44-6813-982b-106dc6553fdd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58.347359967703845</c:v>
                </c:pt>
                <c:pt idx="1">
                  <c:v>50.052941609843835</c:v>
                </c:pt>
                <c:pt idx="2">
                  <c:v>44.795481651106016</c:v>
                </c:pt>
                <c:pt idx="3">
                  <c:v>53.71265243384163</c:v>
                </c:pt>
                <c:pt idx="4">
                  <c:v>39.24835809448008</c:v>
                </c:pt>
                <c:pt idx="5">
                  <c:v>43.051820895926284</c:v>
                </c:pt>
                <c:pt idx="6">
                  <c:v>46.970441638575494</c:v>
                </c:pt>
                <c:pt idx="7">
                  <c:v>46.252026952278214</c:v>
                </c:pt>
                <c:pt idx="8">
                  <c:v>52.59404179604915</c:v>
                </c:pt>
                <c:pt idx="9">
                  <c:v>50.62998465537326</c:v>
                </c:pt>
                <c:pt idx="10">
                  <c:v>53.61892557649522</c:v>
                </c:pt>
                <c:pt idx="11">
                  <c:v>47.859144639075474</c:v>
                </c:pt>
                <c:pt idx="12">
                  <c:v>48.56176823342289</c:v>
                </c:pt>
                <c:pt idx="13">
                  <c:v>39.888545536706275</c:v>
                </c:pt>
                <c:pt idx="14">
                  <c:v>53.510015100711946</c:v>
                </c:pt>
                <c:pt idx="15">
                  <c:v>47.47847471150592</c:v>
                </c:pt>
                <c:pt idx="16">
                  <c:v>31.46095119156525</c:v>
                </c:pt>
                <c:pt idx="17">
                  <c:v>39.49443212037901</c:v>
                </c:pt>
                <c:pt idx="18">
                  <c:v>42.163392610690465</c:v>
                </c:pt>
                <c:pt idx="19">
                  <c:v>51.44996027231725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86.27682513343133</c:v>
                </c:pt>
                <c:pt idx="1">
                  <c:v>81.13178269769584</c:v>
                </c:pt>
                <c:pt idx="2">
                  <c:v>79.18183743068879</c:v>
                </c:pt>
                <c:pt idx="3">
                  <c:v>75.11610996028473</c:v>
                </c:pt>
                <c:pt idx="4">
                  <c:v>71.46118414076709</c:v>
                </c:pt>
                <c:pt idx="5">
                  <c:v>70.56443091275683</c:v>
                </c:pt>
                <c:pt idx="6">
                  <c:v>69.36987831391434</c:v>
                </c:pt>
                <c:pt idx="7">
                  <c:v>68.8094066547045</c:v>
                </c:pt>
                <c:pt idx="8">
                  <c:v>67.08015982543044</c:v>
                </c:pt>
                <c:pt idx="9">
                  <c:v>66.24386166415677</c:v>
                </c:pt>
                <c:pt idx="10">
                  <c:v>66.03796967137328</c:v>
                </c:pt>
                <c:pt idx="11">
                  <c:v>64.85299043378747</c:v>
                </c:pt>
                <c:pt idx="12">
                  <c:v>63.588155372039004</c:v>
                </c:pt>
                <c:pt idx="13">
                  <c:v>63.30175097034451</c:v>
                </c:pt>
                <c:pt idx="14">
                  <c:v>60.9253899155745</c:v>
                </c:pt>
                <c:pt idx="15">
                  <c:v>60.125238843898046</c:v>
                </c:pt>
                <c:pt idx="16">
                  <c:v>59.81062800014205</c:v>
                </c:pt>
                <c:pt idx="17">
                  <c:v>59.38522099325251</c:v>
                </c:pt>
                <c:pt idx="18">
                  <c:v>59.24530367310385</c:v>
                </c:pt>
                <c:pt idx="19">
                  <c:v>59.23834886737959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85d-473b-37e4-7aaf52817437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85d-473b-37e4-7aaf52817437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85d-473b-37e4-7aaf52817437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85d-473b-37e4-7aaf52817437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85d-473b-37e4-7aaf52817437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85d-473b-37e4-7aaf52817437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85d-473b-37e4-7aaf52817437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85d-473b-37e4-7aaf52817437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85d-473b-37e4-7aaf52817437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85d-473b-37e4-7aaf52817437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85d-473b-37e4-7aaf52817437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85d-473b-37e4-7aaf52817437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85d-473b-37e4-7aaf52817437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85d-473b-37e4-7aaf52817437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85d-473b-37e4-7aaf52817437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85d-473b-37e4-7aaf52817437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85d-473b-37e4-7aaf52817437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85d-473b-37e4-7aaf52817437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85d-473b-37e4-7aaf52817437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85d-473b-37e4-7aaf52817437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3.3217555577855657</c:v>
                </c:pt>
                <c:pt idx="1">
                  <c:v>1.7002614063193717</c:v>
                </c:pt>
                <c:pt idx="2">
                  <c:v>12.003522438675668</c:v>
                </c:pt>
                <c:pt idx="3">
                  <c:v>13.345104431583145</c:v>
                </c:pt>
                <c:pt idx="4">
                  <c:v>8.295321340463168</c:v>
                </c:pt>
                <c:pt idx="5">
                  <c:v>2.6003580898377545</c:v>
                </c:pt>
                <c:pt idx="6">
                  <c:v>1.9237375066563491</c:v>
                </c:pt>
                <c:pt idx="7">
                  <c:v>1.2623371041325546</c:v>
                </c:pt>
                <c:pt idx="8">
                  <c:v>3.274689071703109</c:v>
                </c:pt>
                <c:pt idx="9">
                  <c:v>7.5044555265324675</c:v>
                </c:pt>
                <c:pt idx="10">
                  <c:v>4.131436470624341</c:v>
                </c:pt>
                <c:pt idx="11">
                  <c:v>3.184864692766714</c:v>
                </c:pt>
                <c:pt idx="12">
                  <c:v>2.076579979355517</c:v>
                </c:pt>
                <c:pt idx="13">
                  <c:v>3.983700710511896</c:v>
                </c:pt>
                <c:pt idx="14">
                  <c:v>1.8231402210934273</c:v>
                </c:pt>
                <c:pt idx="15">
                  <c:v>2.312878233838192</c:v>
                </c:pt>
                <c:pt idx="16">
                  <c:v>2.5054641959946187</c:v>
                </c:pt>
                <c:pt idx="17">
                  <c:v>2.250242298212771</c:v>
                </c:pt>
                <c:pt idx="18">
                  <c:v>2.332998190450028</c:v>
                </c:pt>
                <c:pt idx="19">
                  <c:v>2.713547678616346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86.27682513343133</c:v>
                </c:pt>
                <c:pt idx="1">
                  <c:v>81.13178269769584</c:v>
                </c:pt>
                <c:pt idx="2">
                  <c:v>79.18183743068879</c:v>
                </c:pt>
                <c:pt idx="3">
                  <c:v>75.11610996028473</c:v>
                </c:pt>
                <c:pt idx="4">
                  <c:v>71.46118414076709</c:v>
                </c:pt>
                <c:pt idx="5">
                  <c:v>70.56443091275683</c:v>
                </c:pt>
                <c:pt idx="6">
                  <c:v>69.36987831391434</c:v>
                </c:pt>
                <c:pt idx="7">
                  <c:v>68.8094066547045</c:v>
                </c:pt>
                <c:pt idx="8">
                  <c:v>67.08015982543044</c:v>
                </c:pt>
                <c:pt idx="9">
                  <c:v>66.24386166415677</c:v>
                </c:pt>
                <c:pt idx="10">
                  <c:v>66.03796967137328</c:v>
                </c:pt>
                <c:pt idx="11">
                  <c:v>64.85299043378747</c:v>
                </c:pt>
                <c:pt idx="12">
                  <c:v>63.588155372039004</c:v>
                </c:pt>
                <c:pt idx="13">
                  <c:v>63.30175097034451</c:v>
                </c:pt>
                <c:pt idx="14">
                  <c:v>60.9253899155745</c:v>
                </c:pt>
                <c:pt idx="15">
                  <c:v>60.125238843898046</c:v>
                </c:pt>
                <c:pt idx="16">
                  <c:v>59.81062800014205</c:v>
                </c:pt>
                <c:pt idx="17">
                  <c:v>59.38522099325251</c:v>
                </c:pt>
                <c:pt idx="18">
                  <c:v>59.24530367310385</c:v>
                </c:pt>
                <c:pt idx="19">
                  <c:v>59.23834886737959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52a-d40c-4d10-81e5c3182713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52a-d40c-4d10-81e5c3182713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52a-d40c-4d10-81e5c3182713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52a-d40c-4d10-81e5c3182713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52a-d40c-4d10-81e5c3182713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52a-d40c-4d10-81e5c3182713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52a-d40c-4d10-81e5c3182713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52a-d40c-4d10-81e5c3182713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52a-d40c-4d10-81e5c3182713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52a-d40c-4d10-81e5c3182713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52a-d40c-4d10-81e5c3182713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52a-d40c-4d10-81e5c3182713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52a-d40c-4d10-81e5c3182713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52a-d40c-4d10-81e5c3182713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52a-d40c-4d10-81e5c3182713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52a-d40c-4d10-81e5c3182713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52a-d40c-4d10-81e5c3182713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52a-d40c-4d10-81e5c3182713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52a-d40c-4d10-81e5c3182713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52a-d40c-4d10-81e5c3182713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41.24902342067729</c:v>
                </c:pt>
                <c:pt idx="1">
                  <c:v>39.88654892745969</c:v>
                </c:pt>
                <c:pt idx="2">
                  <c:v>52.735366375378135</c:v>
                </c:pt>
                <c:pt idx="3">
                  <c:v>40.07399351775289</c:v>
                </c:pt>
                <c:pt idx="4">
                  <c:v>46.58930567786798</c:v>
                </c:pt>
                <c:pt idx="5">
                  <c:v>52.63883655526659</c:v>
                </c:pt>
                <c:pt idx="6">
                  <c:v>54.93466542413043</c:v>
                </c:pt>
                <c:pt idx="7">
                  <c:v>45.042056503284414</c:v>
                </c:pt>
                <c:pt idx="8">
                  <c:v>37.608096377221315</c:v>
                </c:pt>
                <c:pt idx="9">
                  <c:v>55.85208149239743</c:v>
                </c:pt>
                <c:pt idx="10">
                  <c:v>38.37155748799009</c:v>
                </c:pt>
                <c:pt idx="11">
                  <c:v>48.44040140210784</c:v>
                </c:pt>
                <c:pt idx="12">
                  <c:v>64.51240001430065</c:v>
                </c:pt>
                <c:pt idx="13">
                  <c:v>27.623827605545056</c:v>
                </c:pt>
                <c:pt idx="14">
                  <c:v>32.679877566899535</c:v>
                </c:pt>
                <c:pt idx="15">
                  <c:v>61.810226867854986</c:v>
                </c:pt>
                <c:pt idx="16">
                  <c:v>50.629701407486515</c:v>
                </c:pt>
                <c:pt idx="17">
                  <c:v>48.70976969391577</c:v>
                </c:pt>
                <c:pt idx="18">
                  <c:v>49.5594451450236</c:v>
                </c:pt>
                <c:pt idx="19">
                  <c:v>30.933866037618007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86.27682513343133</c:v>
                </c:pt>
                <c:pt idx="1">
                  <c:v>81.13178269769584</c:v>
                </c:pt>
                <c:pt idx="2">
                  <c:v>79.18183743068879</c:v>
                </c:pt>
                <c:pt idx="3">
                  <c:v>75.11610996028473</c:v>
                </c:pt>
                <c:pt idx="4">
                  <c:v>71.46118414076709</c:v>
                </c:pt>
                <c:pt idx="5">
                  <c:v>70.56443091275683</c:v>
                </c:pt>
                <c:pt idx="6">
                  <c:v>69.36987831391434</c:v>
                </c:pt>
                <c:pt idx="7">
                  <c:v>68.8094066547045</c:v>
                </c:pt>
                <c:pt idx="8">
                  <c:v>67.08015982543044</c:v>
                </c:pt>
                <c:pt idx="9">
                  <c:v>66.24386166415677</c:v>
                </c:pt>
                <c:pt idx="10">
                  <c:v>66.03796967137328</c:v>
                </c:pt>
                <c:pt idx="11">
                  <c:v>64.85299043378747</c:v>
                </c:pt>
                <c:pt idx="12">
                  <c:v>63.588155372039004</c:v>
                </c:pt>
                <c:pt idx="13">
                  <c:v>63.30175097034451</c:v>
                </c:pt>
                <c:pt idx="14">
                  <c:v>60.9253899155745</c:v>
                </c:pt>
                <c:pt idx="15">
                  <c:v>60.125238843898046</c:v>
                </c:pt>
                <c:pt idx="16">
                  <c:v>59.81062800014205</c:v>
                </c:pt>
                <c:pt idx="17">
                  <c:v>59.38522099325251</c:v>
                </c:pt>
                <c:pt idx="18">
                  <c:v>59.24530367310385</c:v>
                </c:pt>
                <c:pt idx="19">
                  <c:v>59.23834886737959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041-9f5a-908e-d19c59577247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041-9f5a-908e-d19c59577247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041-9f5a-908e-d19c59577247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041-9f5a-908e-d19c59577247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041-9f5a-908e-d19c59577247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041-9f5a-908e-d19c59577247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041-9f5a-908e-d19c59577247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041-9f5a-908e-d19c59577247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041-9f5a-908e-d19c59577247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041-9f5a-908e-d19c59577247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041-9f5a-908e-d19c59577247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041-9f5a-908e-d19c59577247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041-9f5a-908e-d19c59577247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041-9f5a-908e-d19c59577247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041-9f5a-908e-d19c59577247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041-9f5a-908e-d19c59577247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041-9f5a-908e-d19c59577247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041-9f5a-908e-d19c59577247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041-9f5a-908e-d19c59577247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041-9f5a-908e-d19c59577247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61.88184655524875</c:v>
                </c:pt>
                <c:pt idx="1">
                  <c:v>58.04613148932067</c:v>
                </c:pt>
                <c:pt idx="2">
                  <c:v>38.10303507960265</c:v>
                </c:pt>
                <c:pt idx="3">
                  <c:v>25.871385914717266</c:v>
                </c:pt>
                <c:pt idx="4">
                  <c:v>28.381349619356175</c:v>
                </c:pt>
                <c:pt idx="5">
                  <c:v>42.53274300390597</c:v>
                </c:pt>
                <c:pt idx="6">
                  <c:v>50.71601134491583</c:v>
                </c:pt>
                <c:pt idx="7">
                  <c:v>52.248237040764224</c:v>
                </c:pt>
                <c:pt idx="8">
                  <c:v>63.95130136722079</c:v>
                </c:pt>
                <c:pt idx="9">
                  <c:v>37.25204348630594</c:v>
                </c:pt>
                <c:pt idx="10">
                  <c:v>31.49239673226481</c:v>
                </c:pt>
                <c:pt idx="11">
                  <c:v>28.402447064845003</c:v>
                </c:pt>
                <c:pt idx="12">
                  <c:v>36.93643708513552</c:v>
                </c:pt>
                <c:pt idx="13">
                  <c:v>26.24291861335896</c:v>
                </c:pt>
                <c:pt idx="14">
                  <c:v>29.875063942443287</c:v>
                </c:pt>
                <c:pt idx="15">
                  <c:v>53.42894881682064</c:v>
                </c:pt>
                <c:pt idx="16">
                  <c:v>35.526147204094556</c:v>
                </c:pt>
                <c:pt idx="17">
                  <c:v>51.48649351847706</c:v>
                </c:pt>
                <c:pt idx="18">
                  <c:v>51.089355455985725</c:v>
                </c:pt>
                <c:pt idx="19">
                  <c:v>30.770458788463845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86.27682513343133</c:v>
                </c:pt>
                <c:pt idx="1">
                  <c:v>81.13178269769584</c:v>
                </c:pt>
                <c:pt idx="2">
                  <c:v>79.18183743068879</c:v>
                </c:pt>
                <c:pt idx="3">
                  <c:v>75.11610996028473</c:v>
                </c:pt>
                <c:pt idx="4">
                  <c:v>71.46118414076709</c:v>
                </c:pt>
                <c:pt idx="5">
                  <c:v>70.56443091275683</c:v>
                </c:pt>
                <c:pt idx="6">
                  <c:v>69.36987831391434</c:v>
                </c:pt>
                <c:pt idx="7">
                  <c:v>68.8094066547045</c:v>
                </c:pt>
                <c:pt idx="8">
                  <c:v>67.08015982543044</c:v>
                </c:pt>
                <c:pt idx="9">
                  <c:v>66.24386166415677</c:v>
                </c:pt>
                <c:pt idx="10">
                  <c:v>66.03796967137328</c:v>
                </c:pt>
                <c:pt idx="11">
                  <c:v>64.85299043378747</c:v>
                </c:pt>
                <c:pt idx="12">
                  <c:v>63.588155372039004</c:v>
                </c:pt>
                <c:pt idx="13">
                  <c:v>63.30175097034451</c:v>
                </c:pt>
                <c:pt idx="14">
                  <c:v>60.9253899155745</c:v>
                </c:pt>
                <c:pt idx="15">
                  <c:v>60.125238843898046</c:v>
                </c:pt>
                <c:pt idx="16">
                  <c:v>59.81062800014205</c:v>
                </c:pt>
                <c:pt idx="17">
                  <c:v>59.38522099325251</c:v>
                </c:pt>
                <c:pt idx="18">
                  <c:v>59.24530367310385</c:v>
                </c:pt>
                <c:pt idx="19">
                  <c:v>59.23834886737959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716-2320-030f-dc2d333a4b30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716-2320-030f-dc2d333a4b30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716-2320-030f-dc2d333a4b30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716-2320-030f-dc2d333a4b30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716-2320-030f-dc2d333a4b30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716-2320-030f-dc2d333a4b30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716-2320-030f-dc2d333a4b30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716-2320-030f-dc2d333a4b30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716-2320-030f-dc2d333a4b30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716-2320-030f-dc2d333a4b30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716-2320-030f-dc2d333a4b30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716-2320-030f-dc2d333a4b30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716-2320-030f-dc2d333a4b30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716-2320-030f-dc2d333a4b30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716-2320-030f-dc2d333a4b30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716-2320-030f-dc2d333a4b30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716-2320-030f-dc2d333a4b30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716-2320-030f-dc2d333a4b30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716-2320-030f-dc2d333a4b30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716-2320-030f-dc2d333a4b30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34.360054598956765</c:v>
                </c:pt>
                <c:pt idx="1">
                  <c:v>11.16317397016479</c:v>
                </c:pt>
                <c:pt idx="2">
                  <c:v>34.3497723985798</c:v>
                </c:pt>
                <c:pt idx="3">
                  <c:v>42.30221512915435</c:v>
                </c:pt>
                <c:pt idx="4">
                  <c:v>39.53158222258127</c:v>
                </c:pt>
                <c:pt idx="5">
                  <c:v>26.935592261104205</c:v>
                </c:pt>
                <c:pt idx="6">
                  <c:v>26.183712022001547</c:v>
                </c:pt>
                <c:pt idx="7">
                  <c:v>43.00776601136286</c:v>
                </c:pt>
                <c:pt idx="8">
                  <c:v>41.30361168472016</c:v>
                </c:pt>
                <c:pt idx="9">
                  <c:v>28.8097846444918</c:v>
                </c:pt>
                <c:pt idx="10">
                  <c:v>33.60566754481733</c:v>
                </c:pt>
                <c:pt idx="11">
                  <c:v>28.84705089398443</c:v>
                </c:pt>
                <c:pt idx="12">
                  <c:v>21.84162021063025</c:v>
                </c:pt>
                <c:pt idx="13">
                  <c:v>32.814775196667846</c:v>
                </c:pt>
                <c:pt idx="14">
                  <c:v>56.49332386696996</c:v>
                </c:pt>
                <c:pt idx="15">
                  <c:v>13.244595233818718</c:v>
                </c:pt>
                <c:pt idx="16">
                  <c:v>36.54078357926815</c:v>
                </c:pt>
                <c:pt idx="17">
                  <c:v>27.632821974827664</c:v>
                </c:pt>
                <c:pt idx="18">
                  <c:v>49.62780796990656</c:v>
                </c:pt>
                <c:pt idx="19">
                  <c:v>39.92391269372461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86.27682513343133</c:v>
                </c:pt>
                <c:pt idx="1">
                  <c:v>81.13178269769584</c:v>
                </c:pt>
                <c:pt idx="2">
                  <c:v>79.18183743068879</c:v>
                </c:pt>
                <c:pt idx="3">
                  <c:v>75.11610996028473</c:v>
                </c:pt>
                <c:pt idx="4">
                  <c:v>71.46118414076709</c:v>
                </c:pt>
                <c:pt idx="5">
                  <c:v>70.56443091275683</c:v>
                </c:pt>
                <c:pt idx="6">
                  <c:v>69.36987831391434</c:v>
                </c:pt>
                <c:pt idx="7">
                  <c:v>68.8094066547045</c:v>
                </c:pt>
                <c:pt idx="8">
                  <c:v>67.08015982543044</c:v>
                </c:pt>
                <c:pt idx="9">
                  <c:v>66.24386166415677</c:v>
                </c:pt>
                <c:pt idx="10">
                  <c:v>66.03796967137328</c:v>
                </c:pt>
                <c:pt idx="11">
                  <c:v>64.85299043378747</c:v>
                </c:pt>
                <c:pt idx="12">
                  <c:v>63.588155372039004</c:v>
                </c:pt>
                <c:pt idx="13">
                  <c:v>63.30175097034451</c:v>
                </c:pt>
                <c:pt idx="14">
                  <c:v>60.9253899155745</c:v>
                </c:pt>
                <c:pt idx="15">
                  <c:v>60.125238843898046</c:v>
                </c:pt>
                <c:pt idx="16">
                  <c:v>59.81062800014205</c:v>
                </c:pt>
                <c:pt idx="17">
                  <c:v>59.38522099325251</c:v>
                </c:pt>
                <c:pt idx="18">
                  <c:v>59.24530367310385</c:v>
                </c:pt>
                <c:pt idx="19">
                  <c:v>59.23834886737959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3.xml"/>
		</Relationships>
</file>

<file path=ppt/notesSlides/_rels/notesSlide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4.xml"/>
		</Relationships>
</file>

<file path=ppt/notesSlides/_rels/notesSlide4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5.xml"/>
		</Relationships>
</file>

<file path=ppt/notesSlides/_rels/notesSlide4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6.xml"/>
		</Relationships>
</file>

<file path=ppt/notesSlides/_rels/notesSlide4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7.xml"/>
		</Relationships>
</file>

<file path=ppt/notesSlides/_rels/notesSlide4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8.xml"/>
		</Relationships>
</file>

<file path=ppt/notesSlides/_rels/notesSlide4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9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5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0.xml"/>
		</Relationships>
</file>

<file path=ppt/notesSlides/_rels/notesSlide5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1.xml"/>
		</Relationships>
</file>

<file path=ppt/notesSlides/_rels/notesSlide5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2.xml"/>
		</Relationships>
</file>

<file path=ppt/notesSlides/_rels/notesSlide5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3.xml"/>
		</Relationships>
</file>

<file path=ppt/notesSlides/_rels/notesSlide5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4.xml"/>
		</Relationships>
</file>

<file path=ppt/notesSlides/_rels/notesSlide5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5.xml"/>
		</Relationships>
</file>

<file path=ppt/notesSlides/_rels/notesSlide5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6.xml"/>
		</Relationships>
</file>

<file path=ppt/notesSlides/_rels/notesSlide5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7.xml"/>
		</Relationships>
</file>

<file path=ppt/notesSlides/_rels/notesSlide5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8.xml"/>
		</Relationships>
</file>

<file path=ppt/notesSlides/_rels/notesSlide5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9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6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0.xml"/>
		</Relationships>
</file>

<file path=ppt/notesSlides/_rels/notesSlide6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1.xml"/>
		</Relationships>
</file>

<file path=ppt/notesSlides/_rels/notesSlide6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2.xml"/>
		</Relationships>
</file>

<file path=ppt/notesSlides/_rels/notesSlide6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3.xml"/>
		</Relationships>
</file>

<file path=ppt/notesSlides/_rels/notesSlide6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4.xml"/>
		</Relationships>
</file>

<file path=ppt/notesSlides/_rels/notesSlide6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5.xml"/>
		</Relationships>
</file>

<file path=ppt/notesSlides/_rels/notesSlide6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6.xml"/>
		</Relationships>
</file>

<file path=ppt/notesSlides/_rels/notesSlide6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7.xml"/>
		</Relationships>
</file>

<file path=ppt/notesSlides/_rels/notesSlide6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8.xml"/>
		</Relationships>
</file>

<file path=ppt/notesSlides/_rels/notesSlide6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9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7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0.xml"/>
		</Relationships>
</file>

<file path=ppt/notesSlides/_rels/notesSlide7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1.xml"/>
		</Relationships>
</file>

<file path=ppt/notesSlides/_rels/notesSlide7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2.xml"/>
		</Relationships>
</file>

<file path=ppt/notesSlides/_rels/notesSlide7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3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8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8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8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8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8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9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9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9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9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9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7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9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9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9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9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9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0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0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0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0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0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7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0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0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0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0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0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1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1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1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1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7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1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1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1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1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1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2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2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2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2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2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8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2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2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2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2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2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3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3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3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3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3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8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3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3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3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3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3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4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4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4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4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4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8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4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4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4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4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8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8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73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2021-10-23T17:40:40Z</dcterms:created>
  <dcterms:modified xsi:type="dcterms:W3CDTF">2021-10-23T17:40:40Z</dcterms:modified>
</cp:coreProperties>
</file>