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43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43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c4b9a73d-2727-2403-f6e1-fe85f8af7353}">
          <p14:sldIdLst>
            <p14:sldId id="257"/>
            <p14:sldId id="258"/>
          </p14:sldIdLst>
        </p14:section>
        <p14:section name="院内专科梯队表格" id="{986d51cc-ad6d-5fdc-953d-e5a74ed5998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143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31.xlsx"/></Relationships>
</file>

<file path=ppt/charts/_rels/chart143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32.xlsx"/></Relationships>
</file>

<file path=ppt/charts/chart14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ac-f339-e1c8-b5dfe0fc700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1ac-f339-e1c8-b5dfe0fc700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产科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1ac-f339-e1c8-b5dfe0fc700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1ac-f339-e1c8-b5dfe0fc700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1ac-f339-e1c8-b5dfe0fc700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1ac-f339-e1c8-b5dfe0fc700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1ac-f339-e1c8-b5dfe0fc700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1ac-f339-e1c8-b5dfe0fc700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1ac-f339-e1c8-b5dfe0fc700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1ac-f339-e1c8-b5dfe0fc700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1ac-f339-e1c8-b5dfe0fc700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1ac-f339-e1c8-b5dfe0fc700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1ac-f339-e1c8-b5dfe0fc700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1ac-f339-e1c8-b5dfe0fc700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1ac-f339-e1c8-b5dfe0fc700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1ac-f339-e1c8-b5dfe0fc700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1ac-f339-e1c8-b5dfe0fc700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普通外科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1ac-f339-e1c8-b5dfe0fc700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1ac-f339-e1c8-b5dfe0fc700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1ac-f339-e1c8-b5dfe0fc700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0.0023181498232097207</c:v>
                </c:pt>
                <c:pt idx="1">
                  <c:v>0.0007482016890744667</c:v>
                </c:pt>
                <c:pt idx="2">
                  <c:v>0.0008078720461332982</c:v>
                </c:pt>
                <c:pt idx="3">
                  <c:v>0.002171323166803381</c:v>
                </c:pt>
                <c:pt idx="4">
                  <c:v>0.001522161280710794</c:v>
                </c:pt>
                <c:pt idx="5">
                  <c:v>0.0000860742735607226</c:v>
                </c:pt>
                <c:pt idx="6">
                  <c:v>0.0010208593340882812</c:v>
                </c:pt>
                <c:pt idx="7">
                  <c:v>0.001738637614636645</c:v>
                </c:pt>
                <c:pt idx="8">
                  <c:v>0.0021333147633688207</c:v>
                </c:pt>
                <c:pt idx="9">
                  <c:v>0.000674840977719289</c:v>
                </c:pt>
                <c:pt idx="10">
                  <c:v>0.002107137881333381</c:v>
                </c:pt>
                <c:pt idx="11">
                  <c:v>0.0022143885573517696</c:v>
                </c:pt>
                <c:pt idx="12">
                  <c:v>0.0020867303169234963</c:v>
                </c:pt>
                <c:pt idx="13">
                  <c:v>0.0011793595849481735</c:v>
                </c:pt>
                <c:pt idx="14">
                  <c:v>0.00007213109629358823</c:v>
                </c:pt>
                <c:pt idx="15">
                  <c:v>0.002086097095821774</c:v>
                </c:pt>
                <c:pt idx="16">
                  <c:v>0.000244164996714017</c:v>
                </c:pt>
                <c:pt idx="17">
                  <c:v>0.00017875638359399874</c:v>
                </c:pt>
                <c:pt idx="18">
                  <c:v>0.00024941930619118614</c:v>
                </c:pt>
                <c:pt idx="19">
                  <c:v>0.0005140621576552648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99.99999999999999</c:v>
                </c:pt>
                <c:pt idx="1">
                  <c:v>49.11622483978104</c:v>
                </c:pt>
                <c:pt idx="2">
                  <c:v>41.50731819375954</c:v>
                </c:pt>
                <c:pt idx="3">
                  <c:v>38.53878000046974</c:v>
                </c:pt>
                <c:pt idx="4">
                  <c:v>34.828314560070744</c:v>
                </c:pt>
                <c:pt idx="5">
                  <c:v>29.838625973297283</c:v>
                </c:pt>
                <c:pt idx="6">
                  <c:v>28.534558393093338</c:v>
                </c:pt>
                <c:pt idx="7">
                  <c:v>26.539082647358516</c:v>
                </c:pt>
                <c:pt idx="8">
                  <c:v>22.979044221601278</c:v>
                </c:pt>
                <c:pt idx="9">
                  <c:v>22.606407679981626</c:v>
                </c:pt>
                <c:pt idx="10">
                  <c:v>22.06374487266646</c:v>
                </c:pt>
                <c:pt idx="11">
                  <c:v>21.392185989634577</c:v>
                </c:pt>
                <c:pt idx="12">
                  <c:v>20.68240488649161</c:v>
                </c:pt>
                <c:pt idx="13">
                  <c:v>20.59399708619978</c:v>
                </c:pt>
                <c:pt idx="14">
                  <c:v>20.12163490087838</c:v>
                </c:pt>
                <c:pt idx="15">
                  <c:v>19.83209965960248</c:v>
                </c:pt>
                <c:pt idx="16">
                  <c:v>19.325713301014282</c:v>
                </c:pt>
                <c:pt idx="17">
                  <c:v>19.01933700899879</c:v>
                </c:pt>
                <c:pt idx="18">
                  <c:v>18.868644525071783</c:v>
                </c:pt>
                <c:pt idx="19">
                  <c:v>18.107986539526742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29-201d-3c43-7a34e422c4d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929-201d-3c43-7a34e422c4d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29-201d-3c43-7a34e422c4d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929-201d-3c43-7a34e422c4d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29-201d-3c43-7a34e422c4d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929-201d-3c43-7a34e422c4d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929-201d-3c43-7a34e422c4d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929-201d-3c43-7a34e422c4d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929-201d-3c43-7a34e422c4d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消化内科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929-201d-3c43-7a34e422c4d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929-201d-3c43-7a34e422c4d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929-201d-3c43-7a34e422c4d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929-201d-3c43-7a34e422c4d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929-201d-3c43-7a34e422c4d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929-201d-3c43-7a34e422c4d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929-201d-3c43-7a34e422c4d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929-201d-3c43-7a34e422c4d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男科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929-201d-3c43-7a34e422c4d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929-201d-3c43-7a34e422c4d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运动损伤骨科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929-201d-3c43-7a34e422c4d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16.136413305749326</c:v>
                </c:pt>
                <c:pt idx="1">
                  <c:v>5.745150410275524</c:v>
                </c:pt>
                <c:pt idx="2">
                  <c:v>99.99999999999999</c:v>
                </c:pt>
                <c:pt idx="3">
                  <c:v>13.68194293303507</c:v>
                </c:pt>
                <c:pt idx="4">
                  <c:v>9.627007316947081</c:v>
                </c:pt>
                <c:pt idx="5">
                  <c:v>15.58895068854995</c:v>
                </c:pt>
                <c:pt idx="6">
                  <c:v>21.392185989634577</c:v>
                </c:pt>
                <c:pt idx="7">
                  <c:v>3.778691348897036</c:v>
                </c:pt>
                <c:pt idx="8">
                  <c:v>38.53878000046974</c:v>
                </c:pt>
                <c:pt idx="9">
                  <c:v>9.85210729837462</c:v>
                </c:pt>
                <c:pt idx="10">
                  <c:v>22.979044221601278</c:v>
                </c:pt>
                <c:pt idx="11">
                  <c:v>14.714084136359599</c:v>
                </c:pt>
                <c:pt idx="12">
                  <c:v>22.06374487266646</c:v>
                </c:pt>
                <c:pt idx="13">
                  <c:v>20.68240488649161</c:v>
                </c:pt>
                <c:pt idx="14">
                  <c:v>19.83209965960248</c:v>
                </c:pt>
                <c:pt idx="15">
                  <c:v>14.70018568457306</c:v>
                </c:pt>
                <c:pt idx="16">
                  <c:v>17.39143016706474</c:v>
                </c:pt>
                <c:pt idx="17">
                  <c:v>13.396161957743862</c:v>
                </c:pt>
                <c:pt idx="18">
                  <c:v>10.417742311812447</c:v>
                </c:pt>
                <c:pt idx="19">
                  <c:v>16.67811672158371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0.0023434584999702554</c:v>
                </c:pt>
                <c:pt idx="2">
                  <c:v>0.0023181498232097207</c:v>
                </c:pt>
                <c:pt idx="3">
                  <c:v>0.0022769581670559944</c:v>
                </c:pt>
                <c:pt idx="4">
                  <c:v>0.0022678947453556686</c:v>
                </c:pt>
                <c:pt idx="5">
                  <c:v>0.0022287325338973393</c:v>
                </c:pt>
                <c:pt idx="6">
                  <c:v>0.0022143885573517696</c:v>
                </c:pt>
                <c:pt idx="7">
                  <c:v>0.002212552843426632</c:v>
                </c:pt>
                <c:pt idx="8">
                  <c:v>0.002171323166803381</c:v>
                </c:pt>
                <c:pt idx="9">
                  <c:v>0.0021442947103524333</c:v>
                </c:pt>
                <c:pt idx="10">
                  <c:v>0.0021333147633688207</c:v>
                </c:pt>
                <c:pt idx="11">
                  <c:v>0.002108122139590135</c:v>
                </c:pt>
                <c:pt idx="12">
                  <c:v>0.002107137881333381</c:v>
                </c:pt>
                <c:pt idx="13">
                  <c:v>0.0020867303169234963</c:v>
                </c:pt>
                <c:pt idx="14">
                  <c:v>0.002086097095821774</c:v>
                </c:pt>
                <c:pt idx="15">
                  <c:v>0.0020562921552005503</c:v>
                </c:pt>
                <c:pt idx="16">
                  <c:v>0.002017589051641809</c:v>
                </c:pt>
                <c:pt idx="17">
                  <c:v>0.0019998907525983823</c:v>
                </c:pt>
                <c:pt idx="18">
                  <c:v>0.0019045416653633634</c:v>
                </c:pt>
                <c:pt idx="19">
                  <c:v>0.001830080832897099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3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3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2021-10-29T04:52:20Z</dcterms:created>
  <dcterms:modified xsi:type="dcterms:W3CDTF">2021-10-29T04:52:20Z</dcterms:modified>
</cp:coreProperties>
</file>