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4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48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49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350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351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352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353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354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355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356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357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358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359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360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361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362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363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364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365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366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367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368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369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370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371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372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373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374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375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76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77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78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79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80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81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82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83.xml" ContentType="application/vnd.openxmlformats-officedocument.drawingml.chart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charts/chart384.xml" ContentType="application/vnd.openxmlformats-officedocument.drawingml.chart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charts/chart385.xml" ContentType="application/vnd.openxmlformats-officedocument.drawingml.chart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charts/chart386.xml" ContentType="application/vnd.openxmlformats-officedocument.drawingml.chart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charts/chart387.xml" ContentType="application/vnd.openxmlformats-officedocument.drawingml.chart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charts/chart388.xml" ContentType="application/vnd.openxmlformats-officedocument.drawingml.chart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charts/chart389.xml" ContentType="application/vnd.openxmlformats-officedocument.drawingml.chart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charts/chart390.xml" ContentType="application/vnd.openxmlformats-officedocument.drawingml.chart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charts/chart391.xml" ContentType="application/vnd.openxmlformats-officedocument.drawingml.chart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charts/chart392.xml" ContentType="application/vnd.openxmlformats-officedocument.drawingml.chart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charts/chart393.xml" ContentType="application/vnd.openxmlformats-officedocument.drawingml.chart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charts/chart394.xml" ContentType="application/vnd.openxmlformats-officedocument.drawingml.chart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charts/chart395.xml" ContentType="application/vnd.openxmlformats-officedocument.drawingml.chart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charts/chart396.xml" ContentType="application/vnd.openxmlformats-officedocument.drawingml.chart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charts/chart397.xml" ContentType="application/vnd.openxmlformats-officedocument.drawingml.chart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charts/chart398.xml" ContentType="application/vnd.openxmlformats-officedocument.drawingml.chart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charts/chart399.xml" ContentType="application/vnd.openxmlformats-officedocument.drawingml.chart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charts/chart400.xml" ContentType="application/vnd.openxmlformats-officedocument.drawingml.chart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charts/chart401.xml" ContentType="application/vnd.openxmlformats-officedocument.drawingml.chart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charts/chart402.xml" ContentType="application/vnd.openxmlformats-officedocument.drawingml.chart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charts/chart403.xml" ContentType="application/vnd.openxmlformats-officedocument.drawingml.chart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charts/chart404.xml" ContentType="application/vnd.openxmlformats-officedocument.drawingml.chart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charts/chart405.xml" ContentType="application/vnd.openxmlformats-officedocument.drawingml.chart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charts/chart406.xml" ContentType="application/vnd.openxmlformats-officedocument.drawingml.chart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charts/chart407.xml" ContentType="application/vnd.openxmlformats-officedocument.drawingml.chart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charts/chart408.xml" ContentType="application/vnd.openxmlformats-officedocument.drawingml.chart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charts/chart409.xml" ContentType="application/vnd.openxmlformats-officedocument.drawingml.chart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charts/chart410.xml" ContentType="application/vnd.openxmlformats-officedocument.drawingml.chart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charts/chart411.xml" ContentType="application/vnd.openxmlformats-officedocument.drawingml.chart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charts/chart412.xml" ContentType="application/vnd.openxmlformats-officedocument.drawingml.chart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charts/chart413.xml" ContentType="application/vnd.openxmlformats-officedocument.drawingml.chart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charts/chart414.xml" ContentType="application/vnd.openxmlformats-officedocument.drawingml.chart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charts/chart415.xml" ContentType="application/vnd.openxmlformats-officedocument.drawingml.chart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charts/chart416.xml" ContentType="application/vnd.openxmlformats-officedocument.drawingml.chart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charts/chart41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notesMasterIdLst>
    <p:notesMasterId r:id="rId7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维度评分雷达图" id="{4cc697d3-6036-7ba6-a65f-cfd9c3e325ce}">
          <p14:sldIdLst/>
        </p14:section>
        <p14:section name="Default-1" id="{8dfca197-64b7-c006-7fa0-a3f6fc9a053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院内专科维度对比雷达图" id="{7e88d7f5-78ee-df0a-7486-23fee838169a}">
          <p14:sldIdLst/>
        </p14:section>
        <p14:section name="Default-2" id="{83201ffc-1720-108e-4c20-4c68ebc5a26d}">
          <p14:sldIdLst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  <p14:section name="院内专科BCG散点图" id="{d9bf0b3d-e6be-b8dd-494d-7855b5e5c4cc}">
          <p14:sldIdLst/>
        </p14:section>
        <p14:section name="院内专科梯队表格" id="{fff56b0d-bbf4-08c1-56d4-07b175c4f50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/Relationships>
</file>

<file path=ppt/charts/_rels/chart34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7.xlsx"/></Relationships>
</file>

<file path=ppt/charts/_rels/chart34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8.xlsx"/></Relationships>
</file>

<file path=ppt/charts/_rels/chart34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9.xlsx"/></Relationships>
</file>

<file path=ppt/charts/_rels/chart35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0.xlsx"/></Relationships>
</file>

<file path=ppt/charts/_rels/chart35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1.xlsx"/></Relationships>
</file>

<file path=ppt/charts/_rels/chart35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2.xlsx"/></Relationships>
</file>

<file path=ppt/charts/_rels/chart35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3.xlsx"/></Relationships>
</file>

<file path=ppt/charts/_rels/chart35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4.xlsx"/></Relationships>
</file>

<file path=ppt/charts/_rels/chart35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5.xlsx"/></Relationships>
</file>

<file path=ppt/charts/_rels/chart35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6.xlsx"/></Relationships>
</file>

<file path=ppt/charts/_rels/chart3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7.xlsx"/></Relationships>
</file>

<file path=ppt/charts/_rels/chart3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8.xlsx"/></Relationships>
</file>

<file path=ppt/charts/_rels/chart35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9.xlsx"/></Relationships>
</file>

<file path=ppt/charts/_rels/chart36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0.xlsx"/></Relationships>
</file>

<file path=ppt/charts/_rels/chart36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1.xlsx"/></Relationships>
</file>

<file path=ppt/charts/_rels/chart36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2.xlsx"/></Relationships>
</file>

<file path=ppt/charts/_rels/chart36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3.xlsx"/></Relationships>
</file>

<file path=ppt/charts/_rels/chart36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4.xlsx"/></Relationships>
</file>

<file path=ppt/charts/_rels/chart36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5.xlsx"/></Relationships>
</file>

<file path=ppt/charts/_rels/chart36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6.xlsx"/></Relationships>
</file>

<file path=ppt/charts/_rels/chart36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7.xlsx"/></Relationships>
</file>

<file path=ppt/charts/_rels/chart36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8.xlsx"/></Relationships>
</file>

<file path=ppt/charts/_rels/chart36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9.xlsx"/></Relationships>
</file>

<file path=ppt/charts/_rels/chart37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0.xlsx"/></Relationships>
</file>

<file path=ppt/charts/_rels/chart37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1.xlsx"/></Relationships>
</file>

<file path=ppt/charts/_rels/chart37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2.xlsx"/></Relationships>
</file>

<file path=ppt/charts/_rels/chart37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3.xlsx"/></Relationships>
</file>

<file path=ppt/charts/_rels/chart37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4.xlsx"/></Relationships>
</file>

<file path=ppt/charts/_rels/chart37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5.xlsx"/></Relationships>
</file>

<file path=ppt/charts/_rels/chart37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6.xlsx"/></Relationships>
</file>

<file path=ppt/charts/_rels/chart37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7.xlsx"/></Relationships>
</file>

<file path=ppt/charts/_rels/chart37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8.xlsx"/></Relationships>
</file>

<file path=ppt/charts/_rels/chart37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9.xlsx"/></Relationships>
</file>

<file path=ppt/charts/_rels/chart38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0.xlsx"/></Relationships>
</file>

<file path=ppt/charts/_rels/chart38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1.xlsx"/></Relationships>
</file>

<file path=ppt/charts/_rels/chart38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2.xlsx"/></Relationships>
</file>

<file path=ppt/charts/_rels/chart38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3.xlsx"/></Relationships>
</file>

<file path=ppt/charts/_rels/chart38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4.xlsx"/></Relationships>
</file>

<file path=ppt/charts/_rels/chart38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5.xlsx"/></Relationships>
</file>

<file path=ppt/charts/_rels/chart38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6.xlsx"/></Relationships>
</file>

<file path=ppt/charts/_rels/chart38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7.xlsx"/></Relationships>
</file>

<file path=ppt/charts/_rels/chart38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8.xlsx"/></Relationships>
</file>

<file path=ppt/charts/_rels/chart38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9.xlsx"/></Relationships>
</file>

<file path=ppt/charts/_rels/chart39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0.xlsx"/></Relationships>
</file>

<file path=ppt/charts/_rels/chart39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1.xlsx"/></Relationships>
</file>

<file path=ppt/charts/_rels/chart39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2.xlsx"/></Relationships>
</file>

<file path=ppt/charts/_rels/chart39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3.xlsx"/></Relationships>
</file>

<file path=ppt/charts/_rels/chart39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4.xlsx"/></Relationships>
</file>

<file path=ppt/charts/_rels/chart39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5.xlsx"/></Relationships>
</file>

<file path=ppt/charts/_rels/chart39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6.xlsx"/></Relationships>
</file>

<file path=ppt/charts/_rels/chart39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7.xlsx"/></Relationships>
</file>

<file path=ppt/charts/_rels/chart39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8.xlsx"/></Relationships>
</file>

<file path=ppt/charts/_rels/chart39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9.xlsx"/></Relationships>
</file>

<file path=ppt/charts/_rels/chart40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0.xlsx"/></Relationships>
</file>

<file path=ppt/charts/_rels/chart40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1.xlsx"/></Relationships>
</file>

<file path=ppt/charts/_rels/chart40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2.xlsx"/></Relationships>
</file>

<file path=ppt/charts/_rels/chart40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3.xlsx"/></Relationships>
</file>

<file path=ppt/charts/_rels/chart40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4.xlsx"/></Relationships>
</file>

<file path=ppt/charts/_rels/chart40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5.xlsx"/></Relationships>
</file>

<file path=ppt/charts/_rels/chart40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6.xlsx"/></Relationships>
</file>

<file path=ppt/charts/_rels/chart40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7.xlsx"/></Relationships>
</file>

<file path=ppt/charts/_rels/chart40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8.xlsx"/></Relationships>
</file>

<file path=ppt/charts/_rels/chart40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9.xlsx"/></Relationships>
</file>

<file path=ppt/charts/_rels/chart4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0.xlsx"/></Relationships>
</file>

<file path=ppt/charts/_rels/chart4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1.xlsx"/></Relationships>
</file>

<file path=ppt/charts/_rels/chart4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2.xlsx"/></Relationships>
</file>

<file path=ppt/charts/_rels/chart4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3.xlsx"/></Relationships>
</file>

<file path=ppt/charts/_rels/chart4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4.xlsx"/></Relationships>
</file>

<file path=ppt/charts/_rels/chart4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5.xlsx"/></Relationships>
</file>

<file path=ppt/charts/_rels/chart4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6.xlsx"/></Relationships>
</file>

<file path=ppt/charts/_rels/chart4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7.xlsx"/></Relationships>
</file>

<file path=ppt/charts/chart3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妇科妇二科合并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妇科妇二科合并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38.23667614481771</c:v>
                </c:pt>
                <c:pt idx="1">
                  <c:v>55.85398939808777</c:v>
                </c:pt>
                <c:pt idx="2">
                  <c:v>50.058765484294305</c:v>
                </c:pt>
                <c:pt idx="3">
                  <c:v>41.16346227541094</c:v>
                </c:pt>
                <c:pt idx="4">
                  <c:v>1.0218535664785282</c:v>
                </c:pt>
                <c:pt idx="5">
                  <c:v>55.88923119372292</c:v>
                </c:pt>
                <c:pt idx="6">
                  <c:v>54.84826410548527</c:v>
                </c:pt>
                <c:pt idx="7">
                  <c:v>39.66776818798751</c:v>
                </c:pt>
                <c:pt idx="8">
                  <c:v>26.734096489145074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脾胃科消化科合并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脾胃科消化科合并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55.068298777389714</c:v>
                </c:pt>
                <c:pt idx="1">
                  <c:v>48.355963228032415</c:v>
                </c:pt>
                <c:pt idx="2">
                  <c:v>47.19254753383341</c:v>
                </c:pt>
                <c:pt idx="3">
                  <c:v>61.17798921135951</c:v>
                </c:pt>
                <c:pt idx="4">
                  <c:v>25.56808968027094</c:v>
                </c:pt>
                <c:pt idx="5">
                  <c:v>57.08444380122959</c:v>
                </c:pt>
                <c:pt idx="6">
                  <c:v>40.33294304936099</c:v>
                </c:pt>
                <c:pt idx="7">
                  <c:v>31.351701059603617</c:v>
                </c:pt>
                <c:pt idx="8">
                  <c:v>54.26185031081335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身心医学科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身心医学科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29.78498903612306</c:v>
                </c:pt>
                <c:pt idx="1">
                  <c:v>43.93010996908833</c:v>
                </c:pt>
                <c:pt idx="2">
                  <c:v>46.66375719248364</c:v>
                </c:pt>
                <c:pt idx="3">
                  <c:v>47.293475526894895</c:v>
                </c:pt>
                <c:pt idx="4">
                  <c:v>5.969303845010106</c:v>
                </c:pt>
                <c:pt idx="5">
                  <c:v>39.37930484386624</c:v>
                </c:pt>
                <c:pt idx="6">
                  <c:v>50.285239471309836</c:v>
                </c:pt>
                <c:pt idx="7">
                  <c:v>50.49421328992117</c:v>
                </c:pt>
                <c:pt idx="8">
                  <c:v>50.10185710493905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小儿推拿科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小儿推拿科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36.898751168272334</c:v>
                </c:pt>
                <c:pt idx="1">
                  <c:v>50.760312526867544</c:v>
                </c:pt>
                <c:pt idx="2">
                  <c:v>44.83632636434414</c:v>
                </c:pt>
                <c:pt idx="3">
                  <c:v>45.30977864449306</c:v>
                </c:pt>
                <c:pt idx="4">
                  <c:v>12.632564475266701</c:v>
                </c:pt>
                <c:pt idx="5">
                  <c:v>40.42958039386076</c:v>
                </c:pt>
                <c:pt idx="6">
                  <c:v>18.312308449830297</c:v>
                </c:pt>
                <c:pt idx="7">
                  <c:v>35.36373218377631</c:v>
                </c:pt>
                <c:pt idx="8">
                  <c:v>40.79406408785904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25.53605211076821</c:v>
                </c:pt>
                <c:pt idx="1">
                  <c:v>40.437081208096394</c:v>
                </c:pt>
                <c:pt idx="2">
                  <c:v>42.25467598576368</c:v>
                </c:pt>
                <c:pt idx="3">
                  <c:v>55.5545612518397</c:v>
                </c:pt>
                <c:pt idx="4">
                  <c:v>4.284647773373033</c:v>
                </c:pt>
                <c:pt idx="5">
                  <c:v>43.47635922890699</c:v>
                </c:pt>
                <c:pt idx="6">
                  <c:v>53.862371987476216</c:v>
                </c:pt>
                <c:pt idx="7">
                  <c:v>17.978369457731862</c:v>
                </c:pt>
                <c:pt idx="8">
                  <c:v>63.393666026457986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治未病中心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治未病中心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36.39623577875992</c:v>
                </c:pt>
                <c:pt idx="1">
                  <c:v>48.627672747269166</c:v>
                </c:pt>
                <c:pt idx="2">
                  <c:v>39.00404325679695</c:v>
                </c:pt>
                <c:pt idx="3">
                  <c:v>46.343075210477096</c:v>
                </c:pt>
                <c:pt idx="4">
                  <c:v>1.64815479998884</c:v>
                </c:pt>
                <c:pt idx="5">
                  <c:v>46.89130341315899</c:v>
                </c:pt>
                <c:pt idx="6">
                  <c:v>29.90853632262786</c:v>
                </c:pt>
                <c:pt idx="7">
                  <c:v>44.27065256093934</c:v>
                </c:pt>
                <c:pt idx="8">
                  <c:v>76.33296469585916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中医外治中心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中医外治中心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29.02673535501548</c:v>
                </c:pt>
                <c:pt idx="1">
                  <c:v>55.28254432077347</c:v>
                </c:pt>
                <c:pt idx="2">
                  <c:v>54.98759683507345</c:v>
                </c:pt>
                <c:pt idx="3">
                  <c:v>57.0328043010692</c:v>
                </c:pt>
                <c:pt idx="4">
                  <c:v>2.075742792600159</c:v>
                </c:pt>
                <c:pt idx="5">
                  <c:v>49.6967455936731</c:v>
                </c:pt>
                <c:pt idx="6">
                  <c:v>49.05475962153197</c:v>
                </c:pt>
                <c:pt idx="7">
                  <c:v>46.477509896773434</c:v>
                </c:pt>
                <c:pt idx="8">
                  <c:v>52.61316384047017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21.91364689246343</c:v>
                </c:pt>
                <c:pt idx="1">
                  <c:v>56.76123656621662</c:v>
                </c:pt>
                <c:pt idx="2">
                  <c:v>42.601156948912475</c:v>
                </c:pt>
                <c:pt idx="3">
                  <c:v>60.81132677961594</c:v>
                </c:pt>
                <c:pt idx="4">
                  <c:v>2.475640125932821</c:v>
                </c:pt>
                <c:pt idx="5">
                  <c:v>42.292843927432486</c:v>
                </c:pt>
                <c:pt idx="6">
                  <c:v>25.7781389896034</c:v>
                </c:pt>
                <c:pt idx="7">
                  <c:v>37.99162244113744</c:v>
                </c:pt>
                <c:pt idx="8">
                  <c:v>46.6540167607526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康复科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27.640321464474066</c:v>
                </c:pt>
                <c:pt idx="1">
                  <c:v>51.03967507341454</c:v>
                </c:pt>
                <c:pt idx="2">
                  <c:v>47.48510316175945</c:v>
                </c:pt>
                <c:pt idx="3">
                  <c:v>42.69665955308356</c:v>
                </c:pt>
                <c:pt idx="4">
                  <c:v>0.9660157069017051</c:v>
                </c:pt>
                <c:pt idx="5">
                  <c:v>52.280451844354346</c:v>
                </c:pt>
                <c:pt idx="6">
                  <c:v>52.70429327267725</c:v>
                </c:pt>
                <c:pt idx="7">
                  <c:v>26.5632853967276</c:v>
                </c:pt>
                <c:pt idx="8">
                  <c:v>46.25792828755397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西区重症医学科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西区重症医学科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16.520713066980978</c:v>
                </c:pt>
                <c:pt idx="1">
                  <c:v>45.45211462129067</c:v>
                </c:pt>
                <c:pt idx="2">
                  <c:v>59.84547822362686</c:v>
                </c:pt>
                <c:pt idx="3">
                  <c:v>40.78217882382265</c:v>
                </c:pt>
                <c:pt idx="4">
                  <c:v>4.291200705759035</c:v>
                </c:pt>
                <c:pt idx="5">
                  <c:v>38.25527329692785</c:v>
                </c:pt>
                <c:pt idx="6">
                  <c:v>21.360121228743473</c:v>
                </c:pt>
                <c:pt idx="7">
                  <c:v>38.00758252983249</c:v>
                </c:pt>
                <c:pt idx="8">
                  <c:v>69.66622414289678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东区重症医学科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东区重症医学科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32.00449610592035</c:v>
                </c:pt>
                <c:pt idx="1">
                  <c:v>40.77938890751054</c:v>
                </c:pt>
                <c:pt idx="2">
                  <c:v>43.027370478428175</c:v>
                </c:pt>
                <c:pt idx="3">
                  <c:v>48.435421941795425</c:v>
                </c:pt>
                <c:pt idx="4">
                  <c:v>2.1748604888340477</c:v>
                </c:pt>
                <c:pt idx="5">
                  <c:v>28.720629131665266</c:v>
                </c:pt>
                <c:pt idx="6">
                  <c:v>33.38385215462724</c:v>
                </c:pt>
                <c:pt idx="7">
                  <c:v>36.01920141795424</c:v>
                </c:pt>
                <c:pt idx="8">
                  <c:v>39.8951408887453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22.072445854228242</c:v>
                </c:pt>
                <c:pt idx="1">
                  <c:v>56.05185187069385</c:v>
                </c:pt>
                <c:pt idx="2">
                  <c:v>34.90773965933625</c:v>
                </c:pt>
                <c:pt idx="3">
                  <c:v>38.33712636723661</c:v>
                </c:pt>
                <c:pt idx="4">
                  <c:v>1.906993366361518</c:v>
                </c:pt>
                <c:pt idx="5">
                  <c:v>34.15030097106305</c:v>
                </c:pt>
                <c:pt idx="6">
                  <c:v>47.779603863715266</c:v>
                </c:pt>
                <c:pt idx="7">
                  <c:v>31.309200296866752</c:v>
                </c:pt>
                <c:pt idx="8">
                  <c:v>41.63675045455565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19.98307872871858</c:v>
                </c:pt>
                <c:pt idx="1">
                  <c:v>43.80812389340503</c:v>
                </c:pt>
                <c:pt idx="2">
                  <c:v>47.15814711502656</c:v>
                </c:pt>
                <c:pt idx="3">
                  <c:v>57.64219151111877</c:v>
                </c:pt>
                <c:pt idx="4">
                  <c:v>1.5735460334870188</c:v>
                </c:pt>
                <c:pt idx="5">
                  <c:v>53.88973587639701</c:v>
                </c:pt>
                <c:pt idx="6">
                  <c:v>13.16219025538237</c:v>
                </c:pt>
                <c:pt idx="7">
                  <c:v>31.942040267756898</c:v>
                </c:pt>
                <c:pt idx="8">
                  <c:v>51.998212652140644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19.485596241427267</c:v>
                </c:pt>
                <c:pt idx="1">
                  <c:v>32.96881985643137</c:v>
                </c:pt>
                <c:pt idx="2">
                  <c:v>48.3884611390576</c:v>
                </c:pt>
                <c:pt idx="3">
                  <c:v>56.99150111138128</c:v>
                </c:pt>
                <c:pt idx="4">
                  <c:v>1.211504607114279</c:v>
                </c:pt>
                <c:pt idx="5">
                  <c:v>55.17524763660504</c:v>
                </c:pt>
                <c:pt idx="6">
                  <c:v>29.235604992493542</c:v>
                </c:pt>
                <c:pt idx="7">
                  <c:v>23.563642581895625</c:v>
                </c:pt>
                <c:pt idx="8">
                  <c:v>32.73533480519522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20.109213151793536</c:v>
                </c:pt>
                <c:pt idx="1">
                  <c:v>38.0180266226959</c:v>
                </c:pt>
                <c:pt idx="2">
                  <c:v>55.97865295115445</c:v>
                </c:pt>
                <c:pt idx="3">
                  <c:v>36.26884309356795</c:v>
                </c:pt>
                <c:pt idx="4">
                  <c:v>0.6617257220590561</c:v>
                </c:pt>
                <c:pt idx="5">
                  <c:v>56.05590183311726</c:v>
                </c:pt>
                <c:pt idx="6">
                  <c:v>14.108853376026078</c:v>
                </c:pt>
                <c:pt idx="7">
                  <c:v>40.68952328683714</c:v>
                </c:pt>
                <c:pt idx="8">
                  <c:v>37.46857174183109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16.202304658008508</c:v>
                </c:pt>
                <c:pt idx="1">
                  <c:v>64.8005245221934</c:v>
                </c:pt>
                <c:pt idx="2">
                  <c:v>50.457267076151446</c:v>
                </c:pt>
                <c:pt idx="3">
                  <c:v>36.39942941888227</c:v>
                </c:pt>
                <c:pt idx="4">
                  <c:v>1.2106574181972096</c:v>
                </c:pt>
                <c:pt idx="5">
                  <c:v>42.60865832525658</c:v>
                </c:pt>
                <c:pt idx="6">
                  <c:v>48.44606814813992</c:v>
                </c:pt>
                <c:pt idx="7">
                  <c:v>32.86961531748509</c:v>
                </c:pt>
                <c:pt idx="8">
                  <c:v>66.99183627443539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产科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产科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17.485667201247185</c:v>
                </c:pt>
                <c:pt idx="1">
                  <c:v>48.909147270166066</c:v>
                </c:pt>
                <c:pt idx="2">
                  <c:v>50.854236821367294</c:v>
                </c:pt>
                <c:pt idx="3">
                  <c:v>50.97403506741281</c:v>
                </c:pt>
                <c:pt idx="4">
                  <c:v>1.1227958315617275</c:v>
                </c:pt>
                <c:pt idx="5">
                  <c:v>42.62850636542034</c:v>
                </c:pt>
                <c:pt idx="6">
                  <c:v>40.27519071944788</c:v>
                </c:pt>
                <c:pt idx="7">
                  <c:v>34.66196640235592</c:v>
                </c:pt>
                <c:pt idx="8">
                  <c:v>65.96228420166695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9.8350007806657</c:v>
                </c:pt>
                <c:pt idx="1">
                  <c:v>44.34982753226264</c:v>
                </c:pt>
                <c:pt idx="2">
                  <c:v>54.0331363528697</c:v>
                </c:pt>
                <c:pt idx="3">
                  <c:v>41.90100692056963</c:v>
                </c:pt>
                <c:pt idx="4">
                  <c:v>0.7235466182039961</c:v>
                </c:pt>
                <c:pt idx="5">
                  <c:v>37.19500957318927</c:v>
                </c:pt>
                <c:pt idx="6">
                  <c:v>53.76987803979637</c:v>
                </c:pt>
                <c:pt idx="7">
                  <c:v>37.46131933720734</c:v>
                </c:pt>
                <c:pt idx="8">
                  <c:v>45.17369320353475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23.395499916373073</c:v>
                </c:pt>
                <c:pt idx="1">
                  <c:v>44.58022861586188</c:v>
                </c:pt>
                <c:pt idx="2">
                  <c:v>60.26321254494362</c:v>
                </c:pt>
                <c:pt idx="3">
                  <c:v>48.87323077606268</c:v>
                </c:pt>
                <c:pt idx="4">
                  <c:v>2.385216068366305</c:v>
                </c:pt>
                <c:pt idx="5">
                  <c:v>33.085566798679494</c:v>
                </c:pt>
                <c:pt idx="6">
                  <c:v>28.04713461107344</c:v>
                </c:pt>
                <c:pt idx="7">
                  <c:v>35.50281341290657</c:v>
                </c:pt>
                <c:pt idx="8">
                  <c:v>61.75484973915243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美容皮肤科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美容皮肤科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7.11609414934679</c:v>
                </c:pt>
                <c:pt idx="1">
                  <c:v>54.99170857848387</c:v>
                </c:pt>
                <c:pt idx="2">
                  <c:v>52.40980427310138</c:v>
                </c:pt>
                <c:pt idx="3">
                  <c:v>36.74901578255684</c:v>
                </c:pt>
                <c:pt idx="4">
                  <c:v>9.70747168986457</c:v>
                </c:pt>
                <c:pt idx="5">
                  <c:v>35.82219918647464</c:v>
                </c:pt>
                <c:pt idx="6">
                  <c:v>56.91403960683742</c:v>
                </c:pt>
                <c:pt idx="7">
                  <c:v>38.20729263814906</c:v>
                </c:pt>
                <c:pt idx="8">
                  <c:v>54.72853884438452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24.980085522289166</c:v>
                </c:pt>
                <c:pt idx="1">
                  <c:v>57.22417423701837</c:v>
                </c:pt>
                <c:pt idx="2">
                  <c:v>50.476268898071496</c:v>
                </c:pt>
                <c:pt idx="3">
                  <c:v>46.14247060570053</c:v>
                </c:pt>
                <c:pt idx="4">
                  <c:v>1.1410126164812378</c:v>
                </c:pt>
                <c:pt idx="5">
                  <c:v>50.18652832947876</c:v>
                </c:pt>
                <c:pt idx="6">
                  <c:v>24.393101579255855</c:v>
                </c:pt>
                <c:pt idx="7">
                  <c:v>21.754687387426035</c:v>
                </c:pt>
                <c:pt idx="8">
                  <c:v>67.83944810122681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肝胆外科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肝胆外科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27.032889361067397</c:v>
                </c:pt>
                <c:pt idx="1">
                  <c:v>49.15853878385513</c:v>
                </c:pt>
                <c:pt idx="2">
                  <c:v>39.79389102751244</c:v>
                </c:pt>
                <c:pt idx="3">
                  <c:v>57.98609291510694</c:v>
                </c:pt>
                <c:pt idx="4">
                  <c:v>1.149846038619216</c:v>
                </c:pt>
                <c:pt idx="5">
                  <c:v>46.44204163921414</c:v>
                </c:pt>
                <c:pt idx="6">
                  <c:v>24.55072631549856</c:v>
                </c:pt>
                <c:pt idx="7">
                  <c:v>39.94239390136185</c:v>
                </c:pt>
                <c:pt idx="8">
                  <c:v>60.673919427505304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24.901895853734324</c:v>
                </c:pt>
                <c:pt idx="1">
                  <c:v>53.138743374979846</c:v>
                </c:pt>
                <c:pt idx="2">
                  <c:v>58.37425180403619</c:v>
                </c:pt>
                <c:pt idx="3">
                  <c:v>54.03557371780461</c:v>
                </c:pt>
                <c:pt idx="4">
                  <c:v>1.356992292483882</c:v>
                </c:pt>
                <c:pt idx="5">
                  <c:v>56.31766531345643</c:v>
                </c:pt>
                <c:pt idx="6">
                  <c:v>20.31931310592806</c:v>
                </c:pt>
                <c:pt idx="7">
                  <c:v>36.684651447295536</c:v>
                </c:pt>
                <c:pt idx="8">
                  <c:v>61.12628815585658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6.449558131179515</c:v>
                </c:pt>
                <c:pt idx="1">
                  <c:v>40.768192432752365</c:v>
                </c:pt>
                <c:pt idx="2">
                  <c:v>51.62116825793583</c:v>
                </c:pt>
                <c:pt idx="3">
                  <c:v>53.733723928428894</c:v>
                </c:pt>
                <c:pt idx="4">
                  <c:v>5.4762661646056685</c:v>
                </c:pt>
                <c:pt idx="5">
                  <c:v>35.99066472658602</c:v>
                </c:pt>
                <c:pt idx="6">
                  <c:v>41.95781434944887</c:v>
                </c:pt>
                <c:pt idx="7">
                  <c:v>33.106435865587144</c:v>
                </c:pt>
                <c:pt idx="8">
                  <c:v>33.316335184884615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30.768115298323416</c:v>
                </c:pt>
                <c:pt idx="1">
                  <c:v>50.209817797362604</c:v>
                </c:pt>
                <c:pt idx="2">
                  <c:v>63.66849414666433</c:v>
                </c:pt>
                <c:pt idx="3">
                  <c:v>50.448763410346665</c:v>
                </c:pt>
                <c:pt idx="4">
                  <c:v>0.9727641992562781</c:v>
                </c:pt>
                <c:pt idx="5">
                  <c:v>38.73705008380744</c:v>
                </c:pt>
                <c:pt idx="6">
                  <c:v>36.94584567991545</c:v>
                </c:pt>
                <c:pt idx="7">
                  <c:v>23.71076415765212</c:v>
                </c:pt>
                <c:pt idx="8">
                  <c:v>28.280505006818583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胸外科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31.877608784630688</c:v>
                </c:pt>
                <c:pt idx="1">
                  <c:v>57.55378690915072</c:v>
                </c:pt>
                <c:pt idx="2">
                  <c:v>55.32253703990353</c:v>
                </c:pt>
                <c:pt idx="3">
                  <c:v>52.639817514071574</c:v>
                </c:pt>
                <c:pt idx="4">
                  <c:v>0.8334783643010543</c:v>
                </c:pt>
                <c:pt idx="5">
                  <c:v>57.18866477950056</c:v>
                </c:pt>
                <c:pt idx="6">
                  <c:v>41.809600029256444</c:v>
                </c:pt>
                <c:pt idx="7">
                  <c:v>33.003379306426716</c:v>
                </c:pt>
                <c:pt idx="8">
                  <c:v>62.162501341020175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18.978427196068104</c:v>
                </c:pt>
                <c:pt idx="1">
                  <c:v>52.718629614026966</c:v>
                </c:pt>
                <c:pt idx="2">
                  <c:v>53.366773716676335</c:v>
                </c:pt>
                <c:pt idx="3">
                  <c:v>60.593856629961934</c:v>
                </c:pt>
                <c:pt idx="4">
                  <c:v>8.86509725243549</c:v>
                </c:pt>
                <c:pt idx="5">
                  <c:v>57.201199846869386</c:v>
                </c:pt>
                <c:pt idx="6">
                  <c:v>32.34712965101098</c:v>
                </c:pt>
                <c:pt idx="7">
                  <c:v>23.236362116323917</c:v>
                </c:pt>
                <c:pt idx="8">
                  <c:v>67.91510487046747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7.405861078276169</c:v>
                </c:pt>
                <c:pt idx="1">
                  <c:v>49.56285979079175</c:v>
                </c:pt>
                <c:pt idx="2">
                  <c:v>58.88461148350087</c:v>
                </c:pt>
                <c:pt idx="3">
                  <c:v>54.28403334753396</c:v>
                </c:pt>
                <c:pt idx="4">
                  <c:v>3.171903286563695</c:v>
                </c:pt>
                <c:pt idx="5">
                  <c:v>50.168671660839834</c:v>
                </c:pt>
                <c:pt idx="6">
                  <c:v>56.29186003366655</c:v>
                </c:pt>
                <c:pt idx="7">
                  <c:v>35.6353778475277</c:v>
                </c:pt>
                <c:pt idx="8">
                  <c:v>11.23639562751732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35.03167563152726</c:v>
                </c:pt>
                <c:pt idx="1">
                  <c:v>45.78949818649056</c:v>
                </c:pt>
                <c:pt idx="2">
                  <c:v>42.40727553509178</c:v>
                </c:pt>
                <c:pt idx="3">
                  <c:v>49.185269553927874</c:v>
                </c:pt>
                <c:pt idx="4">
                  <c:v>1.2898176602249458</c:v>
                </c:pt>
                <c:pt idx="5">
                  <c:v>31.34012231926764</c:v>
                </c:pt>
                <c:pt idx="6">
                  <c:v>53.11569755796553</c:v>
                </c:pt>
                <c:pt idx="7">
                  <c:v>37.29044680677484</c:v>
                </c:pt>
                <c:pt idx="8">
                  <c:v>18.432314998312858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小儿骨科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小儿骨科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12.805637803869349</c:v>
                </c:pt>
                <c:pt idx="1">
                  <c:v>48.468918412753254</c:v>
                </c:pt>
                <c:pt idx="2">
                  <c:v>44.39400347629525</c:v>
                </c:pt>
                <c:pt idx="3">
                  <c:v>64.22586178928185</c:v>
                </c:pt>
                <c:pt idx="4">
                  <c:v>1.107141918580007</c:v>
                </c:pt>
                <c:pt idx="5">
                  <c:v>30.640166189596503</c:v>
                </c:pt>
                <c:pt idx="6">
                  <c:v>37.89562399504557</c:v>
                </c:pt>
                <c:pt idx="7">
                  <c:v>32.41061410354476</c:v>
                </c:pt>
                <c:pt idx="8">
                  <c:v>58.32902115186926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关节骨科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关节骨科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34.9683091311708</c:v>
                </c:pt>
                <c:pt idx="1">
                  <c:v>63.31565149429182</c:v>
                </c:pt>
                <c:pt idx="2">
                  <c:v>54.406918509484626</c:v>
                </c:pt>
                <c:pt idx="3">
                  <c:v>54.41330315131898</c:v>
                </c:pt>
                <c:pt idx="4">
                  <c:v>2.105324065385883</c:v>
                </c:pt>
                <c:pt idx="5">
                  <c:v>23.477938891908515</c:v>
                </c:pt>
                <c:pt idx="6">
                  <c:v>48.765890518510034</c:v>
                </c:pt>
                <c:pt idx="7">
                  <c:v>30.82618934685089</c:v>
                </c:pt>
                <c:pt idx="8">
                  <c:v>46.919764983205575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26.522805142759232</c:v>
                </c:pt>
                <c:pt idx="1">
                  <c:v>48.023066457687555</c:v>
                </c:pt>
                <c:pt idx="2">
                  <c:v>53.268395170300636</c:v>
                </c:pt>
                <c:pt idx="3">
                  <c:v>45.1849918547118</c:v>
                </c:pt>
                <c:pt idx="4">
                  <c:v>1.0826007786344867</c:v>
                </c:pt>
                <c:pt idx="5">
                  <c:v>49.46151419553114</c:v>
                </c:pt>
                <c:pt idx="6">
                  <c:v>37.692191193515086</c:v>
                </c:pt>
                <c:pt idx="7">
                  <c:v>36.277723699156056</c:v>
                </c:pt>
                <c:pt idx="8">
                  <c:v>54.14063130872996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东区肾病科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东区肾病科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45.07041549045101</c:v>
                </c:pt>
                <c:pt idx="1">
                  <c:v>69.92277393783948</c:v>
                </c:pt>
                <c:pt idx="2">
                  <c:v>52.80819347697973</c:v>
                </c:pt>
                <c:pt idx="3">
                  <c:v>48.11169742052787</c:v>
                </c:pt>
                <c:pt idx="4">
                  <c:v>1.2537557801594212</c:v>
                </c:pt>
                <c:pt idx="5">
                  <c:v>34.23227393165177</c:v>
                </c:pt>
                <c:pt idx="6">
                  <c:v>13.08762363105279</c:v>
                </c:pt>
                <c:pt idx="7">
                  <c:v>39.225227743999774</c:v>
                </c:pt>
                <c:pt idx="8">
                  <c:v>52.032188939784305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19.405911774636255</c:v>
                </c:pt>
                <c:pt idx="1">
                  <c:v>72.19056380048431</c:v>
                </c:pt>
                <c:pt idx="2">
                  <c:v>46.54677518383028</c:v>
                </c:pt>
                <c:pt idx="3">
                  <c:v>41.89262331247802</c:v>
                </c:pt>
                <c:pt idx="4">
                  <c:v>1.0587081223826011</c:v>
                </c:pt>
                <c:pt idx="5">
                  <c:v>49.42923272504201</c:v>
                </c:pt>
                <c:pt idx="6">
                  <c:v>61.77979444760766</c:v>
                </c:pt>
                <c:pt idx="7">
                  <c:v>27.1057186227428</c:v>
                </c:pt>
                <c:pt idx="8">
                  <c:v>45.021602543930264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7.644373915984071</c:v>
                </c:pt>
                <c:pt idx="1">
                  <c:v>41.68639464750472</c:v>
                </c:pt>
                <c:pt idx="2">
                  <c:v>48.74374233460132</c:v>
                </c:pt>
                <c:pt idx="3">
                  <c:v>51.291499152411724</c:v>
                </c:pt>
                <c:pt idx="4">
                  <c:v>1.0996544574301366</c:v>
                </c:pt>
                <c:pt idx="5">
                  <c:v>45.07864308214438</c:v>
                </c:pt>
                <c:pt idx="6">
                  <c:v>27.964863107313732</c:v>
                </c:pt>
                <c:pt idx="7">
                  <c:v>39.92274468230101</c:v>
                </c:pt>
                <c:pt idx="8">
                  <c:v>51.205587293996906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26.517959109617532</c:v>
                </c:pt>
                <c:pt idx="1">
                  <c:v>66.06110012689142</c:v>
                </c:pt>
                <c:pt idx="2">
                  <c:v>48.126656127534396</c:v>
                </c:pt>
                <c:pt idx="3">
                  <c:v>53.09525065199205</c:v>
                </c:pt>
                <c:pt idx="4">
                  <c:v>0.7142016396980735</c:v>
                </c:pt>
                <c:pt idx="5">
                  <c:v>48.25768655009669</c:v>
                </c:pt>
                <c:pt idx="6">
                  <c:v>63.22746785929861</c:v>
                </c:pt>
                <c:pt idx="7">
                  <c:v>20.22530776935874</c:v>
                </c:pt>
                <c:pt idx="8">
                  <c:v>42.9611202396735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22.614603413336162</c:v>
                </c:pt>
                <c:pt idx="1">
                  <c:v>36.97463429146576</c:v>
                </c:pt>
                <c:pt idx="2">
                  <c:v>62.34399245588664</c:v>
                </c:pt>
                <c:pt idx="3">
                  <c:v>56.544533153366544</c:v>
                </c:pt>
                <c:pt idx="4">
                  <c:v>1.1388398155729176</c:v>
                </c:pt>
                <c:pt idx="5">
                  <c:v>32.34035636780316</c:v>
                </c:pt>
                <c:pt idx="6">
                  <c:v>40.01385445219073</c:v>
                </c:pt>
                <c:pt idx="7">
                  <c:v>33.97061165148827</c:v>
                </c:pt>
                <c:pt idx="8">
                  <c:v>49.88622925569616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9.693170128090124</c:v>
                </c:pt>
                <c:pt idx="1">
                  <c:v>57.33814284751449</c:v>
                </c:pt>
                <c:pt idx="2">
                  <c:v>56.35891097145979</c:v>
                </c:pt>
                <c:pt idx="3">
                  <c:v>42.6856876199136</c:v>
                </c:pt>
                <c:pt idx="4">
                  <c:v>14.775206582038912</c:v>
                </c:pt>
                <c:pt idx="5">
                  <c:v>64.14484288282766</c:v>
                </c:pt>
                <c:pt idx="6">
                  <c:v>41.35385492568615</c:v>
                </c:pt>
                <c:pt idx="7">
                  <c:v>33.56398552175074</c:v>
                </c:pt>
                <c:pt idx="8">
                  <c:v>63.141710447228455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20.337543323677867</c:v>
                </c:pt>
                <c:pt idx="1">
                  <c:v>42.70626159166491</c:v>
                </c:pt>
                <c:pt idx="2">
                  <c:v>52.016390132884275</c:v>
                </c:pt>
                <c:pt idx="3">
                  <c:v>41.185617547742865</c:v>
                </c:pt>
                <c:pt idx="4">
                  <c:v>1.5072774957018953</c:v>
                </c:pt>
                <c:pt idx="5">
                  <c:v>32.69431405481221</c:v>
                </c:pt>
                <c:pt idx="6">
                  <c:v>49.9314765346575</c:v>
                </c:pt>
                <c:pt idx="7">
                  <c:v>39.2870255339232</c:v>
                </c:pt>
                <c:pt idx="8">
                  <c:v>37.42836695564833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肝病科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肝病科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22.93129134684303</c:v>
                </c:pt>
                <c:pt idx="1">
                  <c:v>41.10162572160924</c:v>
                </c:pt>
                <c:pt idx="2">
                  <c:v>54.100067059144116</c:v>
                </c:pt>
                <c:pt idx="3">
                  <c:v>53.680832069912775</c:v>
                </c:pt>
                <c:pt idx="4">
                  <c:v>2.632870225561932</c:v>
                </c:pt>
                <c:pt idx="5">
                  <c:v>52.9271048175732</c:v>
                </c:pt>
                <c:pt idx="6">
                  <c:v>32.68783868158238</c:v>
                </c:pt>
                <c:pt idx="7">
                  <c:v>37.856291900500594</c:v>
                </c:pt>
                <c:pt idx="8">
                  <c:v>34.126700250825245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46.94668190340059</c:v>
                </c:pt>
                <c:pt idx="1">
                  <c:v>54.48658155749522</c:v>
                </c:pt>
                <c:pt idx="2">
                  <c:v>49.57973264621382</c:v>
                </c:pt>
                <c:pt idx="3">
                  <c:v>53.49573339929034</c:v>
                </c:pt>
                <c:pt idx="4">
                  <c:v>1.429634984193499</c:v>
                </c:pt>
                <c:pt idx="5">
                  <c:v>32.959567254517275</c:v>
                </c:pt>
                <c:pt idx="6">
                  <c:v>39.6219464057674</c:v>
                </c:pt>
                <c:pt idx="7">
                  <c:v>40.183066795925946</c:v>
                </c:pt>
                <c:pt idx="8">
                  <c:v>44.56353597098114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11.817775645240319</c:v>
                </c:pt>
                <c:pt idx="1">
                  <c:v>55.35738727770231</c:v>
                </c:pt>
                <c:pt idx="2">
                  <c:v>62.25328165992579</c:v>
                </c:pt>
                <c:pt idx="3">
                  <c:v>54.24298608821104</c:v>
                </c:pt>
                <c:pt idx="4">
                  <c:v>1.6536212394038645</c:v>
                </c:pt>
                <c:pt idx="5">
                  <c:v>41.75680910358257</c:v>
                </c:pt>
                <c:pt idx="6">
                  <c:v>53.617878221337136</c:v>
                </c:pt>
                <c:pt idx="7">
                  <c:v>42.39946544650995</c:v>
                </c:pt>
                <c:pt idx="8">
                  <c:v>43.848056298158156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8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14.519596943843998</c:v>
                </c:pt>
                <c:pt idx="1">
                  <c:v>53.45417746775481</c:v>
                </c:pt>
                <c:pt idx="2">
                  <c:v>61.14407522174296</c:v>
                </c:pt>
                <c:pt idx="3">
                  <c:v>45.33784835782262</c:v>
                </c:pt>
                <c:pt idx="4">
                  <c:v>0.8031512421138128</c:v>
                </c:pt>
                <c:pt idx="5">
                  <c:v>37.51399657357705</c:v>
                </c:pt>
                <c:pt idx="6">
                  <c:v>55.7170864122718</c:v>
                </c:pt>
                <c:pt idx="7">
                  <c:v>39.106137545224215</c:v>
                </c:pt>
                <c:pt idx="8">
                  <c:v>37.23513051797148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中医经典科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中医经典科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27.085467159391946</c:v>
                </c:pt>
                <c:pt idx="1">
                  <c:v>41.21452427189936</c:v>
                </c:pt>
                <c:pt idx="2">
                  <c:v>56.119506415471314</c:v>
                </c:pt>
                <c:pt idx="3">
                  <c:v>35.04486841005157</c:v>
                </c:pt>
                <c:pt idx="4">
                  <c:v>0.8806989444070963</c:v>
                </c:pt>
                <c:pt idx="5">
                  <c:v>47.264115511773994</c:v>
                </c:pt>
                <c:pt idx="6">
                  <c:v>30.780347669863424</c:v>
                </c:pt>
                <c:pt idx="7">
                  <c:v>30.15278975216311</c:v>
                </c:pt>
                <c:pt idx="8">
                  <c:v>53.38324960656945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脑病三科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脑病三科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29.16228441109859</c:v>
                </c:pt>
                <c:pt idx="1">
                  <c:v>67.77928416400381</c:v>
                </c:pt>
                <c:pt idx="2">
                  <c:v>50.27199467260226</c:v>
                </c:pt>
                <c:pt idx="3">
                  <c:v>51.087128553285474</c:v>
                </c:pt>
                <c:pt idx="4">
                  <c:v>1.6860733074337368</c:v>
                </c:pt>
                <c:pt idx="5">
                  <c:v>47.13379138430279</c:v>
                </c:pt>
                <c:pt idx="6">
                  <c:v>29.158267782031523</c:v>
                </c:pt>
                <c:pt idx="7">
                  <c:v>33.60653460587553</c:v>
                </c:pt>
                <c:pt idx="8">
                  <c:v>24.9329624775223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脑病二科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脑病二科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15.076172605775275</c:v>
                </c:pt>
                <c:pt idx="1">
                  <c:v>48.83643445685266</c:v>
                </c:pt>
                <c:pt idx="2">
                  <c:v>56.81555211384151</c:v>
                </c:pt>
                <c:pt idx="3">
                  <c:v>36.735291420352105</c:v>
                </c:pt>
                <c:pt idx="4">
                  <c:v>3.975611281222257</c:v>
                </c:pt>
                <c:pt idx="5">
                  <c:v>47.85923593095402</c:v>
                </c:pt>
                <c:pt idx="6">
                  <c:v>45.694689695542735</c:v>
                </c:pt>
                <c:pt idx="7">
                  <c:v>40.41760525774809</c:v>
                </c:pt>
                <c:pt idx="8">
                  <c:v>73.03057481565367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脑病一科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脑病一科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22.55390872602854</c:v>
                </c:pt>
                <c:pt idx="1">
                  <c:v>47.157503887274515</c:v>
                </c:pt>
                <c:pt idx="2">
                  <c:v>58.11692537848924</c:v>
                </c:pt>
                <c:pt idx="3">
                  <c:v>45.62808316781114</c:v>
                </c:pt>
                <c:pt idx="4">
                  <c:v>0.7549001405691754</c:v>
                </c:pt>
                <c:pt idx="5">
                  <c:v>46.164738616998754</c:v>
                </c:pt>
                <c:pt idx="6">
                  <c:v>55.40146782249671</c:v>
                </c:pt>
                <c:pt idx="7">
                  <c:v>32.606762528400196</c:v>
                </c:pt>
                <c:pt idx="8">
                  <c:v>28.03265917934442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18.854807192405698</c:v>
                </c:pt>
                <c:pt idx="1">
                  <c:v>49.58354408699833</c:v>
                </c:pt>
                <c:pt idx="2">
                  <c:v>42.756034363681906</c:v>
                </c:pt>
                <c:pt idx="3">
                  <c:v>55.20529236524884</c:v>
                </c:pt>
                <c:pt idx="4">
                  <c:v>0.8900249782704538</c:v>
                </c:pt>
                <c:pt idx="5">
                  <c:v>29.31225459247219</c:v>
                </c:pt>
                <c:pt idx="6">
                  <c:v>26.24212294851463</c:v>
                </c:pt>
                <c:pt idx="7">
                  <c:v>46.788766708805696</c:v>
                </c:pt>
                <c:pt idx="8">
                  <c:v>49.0153245932028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综合内科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综合内科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9.43598866774509</c:v>
                </c:pt>
                <c:pt idx="1">
                  <c:v>66.15030917096071</c:v>
                </c:pt>
                <c:pt idx="2">
                  <c:v>43.75081397835124</c:v>
                </c:pt>
                <c:pt idx="3">
                  <c:v>55.72179088155365</c:v>
                </c:pt>
                <c:pt idx="4">
                  <c:v>3.8034977122976805</c:v>
                </c:pt>
                <c:pt idx="5">
                  <c:v>43.874752595472444</c:v>
                </c:pt>
                <c:pt idx="6">
                  <c:v>46.513931583361966</c:v>
                </c:pt>
                <c:pt idx="7">
                  <c:v>46.845915094230584</c:v>
                </c:pt>
                <c:pt idx="8">
                  <c:v>63.795844797342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心病四科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心病四科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27.61521869877737</c:v>
                </c:pt>
                <c:pt idx="1">
                  <c:v>47.339459391320545</c:v>
                </c:pt>
                <c:pt idx="2">
                  <c:v>49.60651772911153</c:v>
                </c:pt>
                <c:pt idx="3">
                  <c:v>30.15019119236033</c:v>
                </c:pt>
                <c:pt idx="4">
                  <c:v>25.96718014658678</c:v>
                </c:pt>
                <c:pt idx="5">
                  <c:v>49.07336610035017</c:v>
                </c:pt>
                <c:pt idx="6">
                  <c:v>61.2093848754159</c:v>
                </c:pt>
                <c:pt idx="7">
                  <c:v>27.956985788534425</c:v>
                </c:pt>
                <c:pt idx="8">
                  <c:v>33.74095739731902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心病三科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心病三科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24.499201299813784</c:v>
                </c:pt>
                <c:pt idx="1">
                  <c:v>46.112074952861825</c:v>
                </c:pt>
                <c:pt idx="2">
                  <c:v>51.87488592149901</c:v>
                </c:pt>
                <c:pt idx="3">
                  <c:v>31.45104603472038</c:v>
                </c:pt>
                <c:pt idx="4">
                  <c:v>5.4638646050277755</c:v>
                </c:pt>
                <c:pt idx="5">
                  <c:v>33.43437585747811</c:v>
                </c:pt>
                <c:pt idx="6">
                  <c:v>28.29088929483377</c:v>
                </c:pt>
                <c:pt idx="7">
                  <c:v>39.59364226614609</c:v>
                </c:pt>
                <c:pt idx="8">
                  <c:v>54.96299113814757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心病二科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心病二科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32.456553035194204</c:v>
                </c:pt>
                <c:pt idx="1">
                  <c:v>62.55488031034681</c:v>
                </c:pt>
                <c:pt idx="2">
                  <c:v>51.4738349772123</c:v>
                </c:pt>
                <c:pt idx="3">
                  <c:v>40.091105089858765</c:v>
                </c:pt>
                <c:pt idx="4">
                  <c:v>0.9705048473062226</c:v>
                </c:pt>
                <c:pt idx="5">
                  <c:v>68.57610125943185</c:v>
                </c:pt>
                <c:pt idx="6">
                  <c:v>57.793269854949195</c:v>
                </c:pt>
                <c:pt idx="7">
                  <c:v>29.9193532637527</c:v>
                </c:pt>
                <c:pt idx="8">
                  <c:v>55.74836773552894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9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心病一科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心病一科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22.285716377136147</c:v>
                </c:pt>
                <c:pt idx="1">
                  <c:v>45.72648568993675</c:v>
                </c:pt>
                <c:pt idx="2">
                  <c:v>46.086339415996775</c:v>
                </c:pt>
                <c:pt idx="3">
                  <c:v>40.60125803375599</c:v>
                </c:pt>
                <c:pt idx="4">
                  <c:v>0.8401879428479849</c:v>
                </c:pt>
                <c:pt idx="5">
                  <c:v>30.177922850705098</c:v>
                </c:pt>
                <c:pt idx="6">
                  <c:v>51.283407651542035</c:v>
                </c:pt>
                <c:pt idx="7">
                  <c:v>27.40097687807928</c:v>
                </c:pt>
                <c:pt idx="8">
                  <c:v>35.130258679891554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47.01930229800948</c:v>
                </c:pt>
                <c:pt idx="1">
                  <c:v>32.69095090661265</c:v>
                </c:pt>
                <c:pt idx="2">
                  <c:v>48.55298643906245</c:v>
                </c:pt>
                <c:pt idx="3">
                  <c:v>66.22812860410082</c:v>
                </c:pt>
                <c:pt idx="4">
                  <c:v>27.594612743635864</c:v>
                </c:pt>
                <c:pt idx="5">
                  <c:v>59.155772356369454</c:v>
                </c:pt>
                <c:pt idx="6">
                  <c:v>25.795726114135682</c:v>
                </c:pt>
                <c:pt idx="7">
                  <c:v>27.962071904624818</c:v>
                </c:pt>
                <c:pt idx="8">
                  <c:v>57.53802161352238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创伤骨科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创伤骨科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8.985550165897498</c:v>
                </c:pt>
                <c:pt idx="1">
                  <c:v>50.050300080374384</c:v>
                </c:pt>
                <c:pt idx="2">
                  <c:v>55.98581630548592</c:v>
                </c:pt>
                <c:pt idx="3">
                  <c:v>53.34151964754161</c:v>
                </c:pt>
                <c:pt idx="4">
                  <c:v>4.205565578807176</c:v>
                </c:pt>
                <c:pt idx="5">
                  <c:v>49.87963346818182</c:v>
                </c:pt>
                <c:pt idx="6">
                  <c:v>12.6470646280033</c:v>
                </c:pt>
                <c:pt idx="7">
                  <c:v>36.78668331953508</c:v>
                </c:pt>
                <c:pt idx="8">
                  <c:v>6.446908998082662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医院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医院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34.865349876159854</c:v>
                </c:pt>
                <c:pt idx="1">
                  <c:v>39.02573462143703</c:v>
                </c:pt>
                <c:pt idx="2">
                  <c:v>52.20377322281147</c:v>
                </c:pt>
                <c:pt idx="3">
                  <c:v>43.20718047107705</c:v>
                </c:pt>
                <c:pt idx="4">
                  <c:v>9.99073737668786</c:v>
                </c:pt>
                <c:pt idx="5">
                  <c:v>14.060314940586423</c:v>
                </c:pt>
                <c:pt idx="6">
                  <c:v>48.89885921406294</c:v>
                </c:pt>
                <c:pt idx="7">
                  <c:v>48.3386386984451</c:v>
                </c:pt>
                <c:pt idx="8">
                  <c:v>21.375650617467716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乳腺甲状腺外科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乳腺甲状腺外科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18.896631885553123</c:v>
                </c:pt>
                <c:pt idx="1">
                  <c:v>55.2244619144283</c:v>
                </c:pt>
                <c:pt idx="2">
                  <c:v>58.42859489638396</c:v>
                </c:pt>
                <c:pt idx="3">
                  <c:v>58.67625551060643</c:v>
                </c:pt>
                <c:pt idx="4">
                  <c:v>3.568029527781103</c:v>
                </c:pt>
                <c:pt idx="5">
                  <c:v>48.06940696343581</c:v>
                </c:pt>
                <c:pt idx="6">
                  <c:v>17.00131373944397</c:v>
                </c:pt>
                <c:pt idx="7">
                  <c:v>32.50585459481318</c:v>
                </c:pt>
                <c:pt idx="8">
                  <c:v>19.782346503853585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运动损伤骨科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运动损伤骨科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34.6328684202378</c:v>
                </c:pt>
                <c:pt idx="1">
                  <c:v>67.7466295179987</c:v>
                </c:pt>
                <c:pt idx="2">
                  <c:v>55.95196725534742</c:v>
                </c:pt>
                <c:pt idx="3">
                  <c:v>46.033868147376005</c:v>
                </c:pt>
                <c:pt idx="4">
                  <c:v>1.8779199469203365</c:v>
                </c:pt>
                <c:pt idx="5">
                  <c:v>38.63414849381533</c:v>
                </c:pt>
                <c:pt idx="6">
                  <c:v>45.697535653488416</c:v>
                </c:pt>
                <c:pt idx="7">
                  <c:v>41.31546404851144</c:v>
                </c:pt>
                <c:pt idx="8">
                  <c:v>82.49539998631138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9.71084228113997</c:v>
                </c:pt>
                <c:pt idx="1">
                  <c:v>59.24995727333785</c:v>
                </c:pt>
                <c:pt idx="2">
                  <c:v>66.02610077208269</c:v>
                </c:pt>
                <c:pt idx="3">
                  <c:v>55.43883461413044</c:v>
                </c:pt>
                <c:pt idx="4">
                  <c:v>0.924056524995029</c:v>
                </c:pt>
                <c:pt idx="5">
                  <c:v>39.41646968039176</c:v>
                </c:pt>
                <c:pt idx="6">
                  <c:v>49.14106990243441</c:v>
                </c:pt>
                <c:pt idx="7">
                  <c:v>30.87923156210593</c:v>
                </c:pt>
                <c:pt idx="8">
                  <c:v>35.757642383885354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显微骨科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显微骨科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16.308298377102595</c:v>
                </c:pt>
                <c:pt idx="1">
                  <c:v>49.19411437481631</c:v>
                </c:pt>
                <c:pt idx="2">
                  <c:v>49.11437984039898</c:v>
                </c:pt>
                <c:pt idx="3">
                  <c:v>58.62536476491028</c:v>
                </c:pt>
                <c:pt idx="4">
                  <c:v>1.1787176630775715</c:v>
                </c:pt>
                <c:pt idx="5">
                  <c:v>34.619365592579825</c:v>
                </c:pt>
                <c:pt idx="6">
                  <c:v>47.5580719196998</c:v>
                </c:pt>
                <c:pt idx="7">
                  <c:v>56.70912971160744</c:v>
                </c:pt>
                <c:pt idx="8">
                  <c:v>55.287559081405995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微创骨科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微创骨科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13.388281674476863</c:v>
                </c:pt>
                <c:pt idx="1">
                  <c:v>45.115372393022454</c:v>
                </c:pt>
                <c:pt idx="2">
                  <c:v>51.523458894804854</c:v>
                </c:pt>
                <c:pt idx="3">
                  <c:v>55.611616777216916</c:v>
                </c:pt>
                <c:pt idx="4">
                  <c:v>0.6967119676080429</c:v>
                </c:pt>
                <c:pt idx="5">
                  <c:v>52.4300131666831</c:v>
                </c:pt>
                <c:pt idx="6">
                  <c:v>58.6221913911258</c:v>
                </c:pt>
                <c:pt idx="7">
                  <c:v>30.088885375887937</c:v>
                </c:pt>
                <c:pt idx="8">
                  <c:v>51.69946729263089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脊柱骨科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脊柱骨科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质量安全</c:v>
                </c:pt>
                <c:pt idx="1">
                  <c:v>学科建设</c:v>
                </c:pt>
                <c:pt idx="2">
                  <c:v>人员结构</c:v>
                </c:pt>
                <c:pt idx="3">
                  <c:v>功能定位</c:v>
                </c:pt>
                <c:pt idx="4">
                  <c:v>费用控制</c:v>
                </c:pt>
                <c:pt idx="5">
                  <c:v>合理用药</c:v>
                </c:pt>
                <c:pt idx="6">
                  <c:v>服务流程</c:v>
                </c:pt>
                <c:pt idx="7">
                  <c:v>收支结构</c:v>
                </c:pt>
                <c:pt idx="8">
                  <c:v>人才培养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44.476004901613344</c:v>
                </c:pt>
                <c:pt idx="1">
                  <c:v>59.64357804001802</c:v>
                </c:pt>
                <c:pt idx="2">
                  <c:v>49.180274958240155</c:v>
                </c:pt>
                <c:pt idx="3">
                  <c:v>44.93162168526547</c:v>
                </c:pt>
                <c:pt idx="4">
                  <c:v>26.92943239811319</c:v>
                </c:pt>
                <c:pt idx="5">
                  <c:v>42.20133574625517</c:v>
                </c:pt>
                <c:pt idx="6">
                  <c:v>36.95527021172723</c:v>
                </c:pt>
                <c:pt idx="7">
                  <c:v>24.18830217461109</c:v>
                </c:pt>
                <c:pt idx="8">
                  <c:v>60.584565664073374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0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质量安全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脾胃科消化科合并</c:v>
                </c:pt>
                <c:pt idx="1">
                  <c:v>心血管内科</c:v>
                </c:pt>
                <c:pt idx="2">
                  <c:v>脾胃病科</c:v>
                </c:pt>
                <c:pt idx="3">
                  <c:v>东区肾病科</c:v>
                </c:pt>
                <c:pt idx="4">
                  <c:v>脊柱骨科</c:v>
                </c:pt>
                <c:pt idx="5">
                  <c:v>妇科妇二科合并</c:v>
                </c:pt>
                <c:pt idx="6">
                  <c:v>小儿推拿科</c:v>
                </c:pt>
                <c:pt idx="7">
                  <c:v>治未病中心</c:v>
                </c:pt>
                <c:pt idx="8">
                  <c:v>普通外科</c:v>
                </c:pt>
                <c:pt idx="9">
                  <c:v>关节骨科</c:v>
                </c:pt>
                <c:pt idx="10">
                  <c:v>医院</c:v>
                </c:pt>
                <c:pt idx="11">
                  <c:v>运动损伤骨科</c:v>
                </c:pt>
                <c:pt idx="12">
                  <c:v>心病二科</c:v>
                </c:pt>
                <c:pt idx="13">
                  <c:v>东区重症医学科</c:v>
                </c:pt>
                <c:pt idx="14">
                  <c:v>胸外科</c:v>
                </c:pt>
                <c:pt idx="15">
                  <c:v>神经外科</c:v>
                </c:pt>
                <c:pt idx="16">
                  <c:v>身心医学科</c:v>
                </c:pt>
                <c:pt idx="17">
                  <c:v>脑病三科</c:v>
                </c:pt>
                <c:pt idx="18">
                  <c:v>中医外治中心</c:v>
                </c:pt>
                <c:pt idx="19">
                  <c:v>康复科</c:v>
                </c:pt>
                <c:pt idx="20">
                  <c:v>心病四科</c:v>
                </c:pt>
                <c:pt idx="21">
                  <c:v>中医经典科</c:v>
                </c:pt>
                <c:pt idx="22">
                  <c:v>肝胆外科</c:v>
                </c:pt>
                <c:pt idx="23">
                  <c:v>老年医学科</c:v>
                </c:pt>
                <c:pt idx="24">
                  <c:v>肿瘤内科</c:v>
                </c:pt>
                <c:pt idx="25">
                  <c:v>推拿科</c:v>
                </c:pt>
                <c:pt idx="26">
                  <c:v>皮肤科</c:v>
                </c:pt>
                <c:pt idx="27">
                  <c:v>周围血管科</c:v>
                </c:pt>
                <c:pt idx="28">
                  <c:v>心病三科</c:v>
                </c:pt>
                <c:pt idx="29">
                  <c:v>妇科</c:v>
                </c:pt>
                <c:pt idx="30">
                  <c:v>肝病科</c:v>
                </c:pt>
                <c:pt idx="31">
                  <c:v>消化内科</c:v>
                </c:pt>
                <c:pt idx="32">
                  <c:v>脑病一科</c:v>
                </c:pt>
                <c:pt idx="33">
                  <c:v>心病一科</c:v>
                </c:pt>
                <c:pt idx="34">
                  <c:v>重症医学科</c:v>
                </c:pt>
                <c:pt idx="35">
                  <c:v>针灸科</c:v>
                </c:pt>
                <c:pt idx="36">
                  <c:v>血液科</c:v>
                </c:pt>
                <c:pt idx="37">
                  <c:v>眼科</c:v>
                </c:pt>
                <c:pt idx="38">
                  <c:v>儿科</c:v>
                </c:pt>
                <c:pt idx="39">
                  <c:v>口腔科</c:v>
                </c:pt>
                <c:pt idx="40">
                  <c:v>肾病科</c:v>
                </c:pt>
                <c:pt idx="41">
                  <c:v>男科</c:v>
                </c:pt>
                <c:pt idx="42">
                  <c:v>乳腺甲状腺外科</c:v>
                </c:pt>
                <c:pt idx="43">
                  <c:v>神经内科</c:v>
                </c:pt>
                <c:pt idx="44">
                  <c:v>产科</c:v>
                </c:pt>
                <c:pt idx="45">
                  <c:v>西区重症医学科</c:v>
                </c:pt>
                <c:pt idx="46">
                  <c:v>显微骨科</c:v>
                </c:pt>
                <c:pt idx="47">
                  <c:v>耳鼻喉科</c:v>
                </c:pt>
                <c:pt idx="48">
                  <c:v>脑病二科</c:v>
                </c:pt>
                <c:pt idx="49">
                  <c:v>呼吸内科</c:v>
                </c:pt>
                <c:pt idx="50">
                  <c:v>微创骨科</c:v>
                </c:pt>
                <c:pt idx="51">
                  <c:v>小儿骨科</c:v>
                </c:pt>
                <c:pt idx="52">
                  <c:v>内分泌科</c:v>
                </c:pt>
                <c:pt idx="53">
                  <c:v>妇二科</c:v>
                </c:pt>
                <c:pt idx="54">
                  <c:v>骨科</c:v>
                </c:pt>
                <c:pt idx="55">
                  <c:v>风湿病科</c:v>
                </c:pt>
                <c:pt idx="56">
                  <c:v>综合内科</c:v>
                </c:pt>
                <c:pt idx="57">
                  <c:v>创伤骨科</c:v>
                </c:pt>
                <c:pt idx="58">
                  <c:v>肾脏内科</c:v>
                </c:pt>
                <c:pt idx="59">
                  <c:v>泌尿外科</c:v>
                </c:pt>
                <c:pt idx="60">
                  <c:v>美容皮肤科</c:v>
                </c:pt>
                <c:pt idx="61">
                  <c:v>肛肠科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脾胃科消化科合并</c:v>
                </c:pt>
                <c:pt idx="1">
                  <c:v>心血管内科</c:v>
                </c:pt>
                <c:pt idx="2">
                  <c:v>脾胃病科</c:v>
                </c:pt>
                <c:pt idx="3">
                  <c:v>东区肾病科</c:v>
                </c:pt>
                <c:pt idx="4">
                  <c:v>脊柱骨科</c:v>
                </c:pt>
                <c:pt idx="5">
                  <c:v>妇科妇二科合并</c:v>
                </c:pt>
                <c:pt idx="6">
                  <c:v>小儿推拿科</c:v>
                </c:pt>
                <c:pt idx="7">
                  <c:v>治未病中心</c:v>
                </c:pt>
                <c:pt idx="8">
                  <c:v>普通外科</c:v>
                </c:pt>
                <c:pt idx="9">
                  <c:v>关节骨科</c:v>
                </c:pt>
                <c:pt idx="10">
                  <c:v>医院</c:v>
                </c:pt>
                <c:pt idx="11">
                  <c:v>运动损伤骨科</c:v>
                </c:pt>
                <c:pt idx="12">
                  <c:v>心病二科</c:v>
                </c:pt>
                <c:pt idx="13">
                  <c:v>东区重症医学科</c:v>
                </c:pt>
                <c:pt idx="14">
                  <c:v>胸外科</c:v>
                </c:pt>
                <c:pt idx="15">
                  <c:v>神经外科</c:v>
                </c:pt>
                <c:pt idx="16">
                  <c:v>身心医学科</c:v>
                </c:pt>
                <c:pt idx="17">
                  <c:v>脑病三科</c:v>
                </c:pt>
                <c:pt idx="18">
                  <c:v>中医外治中心</c:v>
                </c:pt>
                <c:pt idx="19">
                  <c:v>康复科</c:v>
                </c:pt>
                <c:pt idx="20">
                  <c:v>心病四科</c:v>
                </c:pt>
                <c:pt idx="21">
                  <c:v>中医经典科</c:v>
                </c:pt>
                <c:pt idx="22">
                  <c:v>肝胆外科</c:v>
                </c:pt>
                <c:pt idx="23">
                  <c:v>老年医学科</c:v>
                </c:pt>
                <c:pt idx="24">
                  <c:v>肿瘤内科</c:v>
                </c:pt>
                <c:pt idx="25">
                  <c:v>推拿科</c:v>
                </c:pt>
                <c:pt idx="26">
                  <c:v>皮肤科</c:v>
                </c:pt>
                <c:pt idx="27">
                  <c:v>周围血管科</c:v>
                </c:pt>
                <c:pt idx="28">
                  <c:v>心病三科</c:v>
                </c:pt>
                <c:pt idx="29">
                  <c:v>妇科</c:v>
                </c:pt>
                <c:pt idx="30">
                  <c:v>肝病科</c:v>
                </c:pt>
                <c:pt idx="31">
                  <c:v>消化内科</c:v>
                </c:pt>
                <c:pt idx="32">
                  <c:v>脑病一科</c:v>
                </c:pt>
                <c:pt idx="33">
                  <c:v>心病一科</c:v>
                </c:pt>
                <c:pt idx="34">
                  <c:v>重症医学科</c:v>
                </c:pt>
                <c:pt idx="35">
                  <c:v>针灸科</c:v>
                </c:pt>
                <c:pt idx="36">
                  <c:v>血液科</c:v>
                </c:pt>
                <c:pt idx="37">
                  <c:v>眼科</c:v>
                </c:pt>
                <c:pt idx="38">
                  <c:v>儿科</c:v>
                </c:pt>
                <c:pt idx="39">
                  <c:v>口腔科</c:v>
                </c:pt>
                <c:pt idx="40">
                  <c:v>肾病科</c:v>
                </c:pt>
                <c:pt idx="41">
                  <c:v>男科</c:v>
                </c:pt>
                <c:pt idx="42">
                  <c:v>乳腺甲状腺外科</c:v>
                </c:pt>
                <c:pt idx="43">
                  <c:v>神经内科</c:v>
                </c:pt>
                <c:pt idx="44">
                  <c:v>产科</c:v>
                </c:pt>
                <c:pt idx="45">
                  <c:v>西区重症医学科</c:v>
                </c:pt>
                <c:pt idx="46">
                  <c:v>显微骨科</c:v>
                </c:pt>
                <c:pt idx="47">
                  <c:v>耳鼻喉科</c:v>
                </c:pt>
                <c:pt idx="48">
                  <c:v>脑病二科</c:v>
                </c:pt>
                <c:pt idx="49">
                  <c:v>呼吸内科</c:v>
                </c:pt>
                <c:pt idx="50">
                  <c:v>微创骨科</c:v>
                </c:pt>
                <c:pt idx="51">
                  <c:v>小儿骨科</c:v>
                </c:pt>
                <c:pt idx="52">
                  <c:v>内分泌科</c:v>
                </c:pt>
                <c:pt idx="53">
                  <c:v>妇二科</c:v>
                </c:pt>
                <c:pt idx="54">
                  <c:v>骨科</c:v>
                </c:pt>
                <c:pt idx="55">
                  <c:v>风湿病科</c:v>
                </c:pt>
                <c:pt idx="56">
                  <c:v>综合内科</c:v>
                </c:pt>
                <c:pt idx="57">
                  <c:v>创伤骨科</c:v>
                </c:pt>
                <c:pt idx="58">
                  <c:v>肾脏内科</c:v>
                </c:pt>
                <c:pt idx="59">
                  <c:v>泌尿外科</c:v>
                </c:pt>
                <c:pt idx="60">
                  <c:v>美容皮肤科</c:v>
                </c:pt>
                <c:pt idx="61">
                  <c:v>肛肠科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100.00000000000001</c:v>
                </c:pt>
                <c:pt idx="1">
                  <c:v>85.3836115186383</c:v>
                </c:pt>
                <c:pt idx="2">
                  <c:v>85.25173819728792</c:v>
                </c:pt>
                <c:pt idx="3">
                  <c:v>81.84457571977202</c:v>
                </c:pt>
                <c:pt idx="4">
                  <c:v>80.76516959676731</c:v>
                </c:pt>
                <c:pt idx="5">
                  <c:v>69.43500524573524</c:v>
                </c:pt>
                <c:pt idx="6">
                  <c:v>67.00543141423947</c:v>
                </c:pt>
                <c:pt idx="7">
                  <c:v>66.09290024718126</c:v>
                </c:pt>
                <c:pt idx="8">
                  <c:v>63.61495889520884</c:v>
                </c:pt>
                <c:pt idx="9">
                  <c:v>63.49988996850636</c:v>
                </c:pt>
                <c:pt idx="10">
                  <c:v>63.31292349723919</c:v>
                </c:pt>
                <c:pt idx="11">
                  <c:v>62.89075418915534</c:v>
                </c:pt>
                <c:pt idx="12">
                  <c:v>58.93872473961447</c:v>
                </c:pt>
                <c:pt idx="13">
                  <c:v>58.1178224431748</c:v>
                </c:pt>
                <c:pt idx="14">
                  <c:v>57.88740435489755</c:v>
                </c:pt>
                <c:pt idx="15">
                  <c:v>55.872645390230176</c:v>
                </c:pt>
                <c:pt idx="16">
                  <c:v>54.08736005542333</c:v>
                </c:pt>
                <c:pt idx="17">
                  <c:v>52.95657403361119</c:v>
                </c:pt>
                <c:pt idx="18">
                  <c:v>52.71042686892201</c:v>
                </c:pt>
                <c:pt idx="19">
                  <c:v>50.19280071862835</c:v>
                </c:pt>
                <c:pt idx="20">
                  <c:v>50.147215933454255</c:v>
                </c:pt>
                <c:pt idx="21">
                  <c:v>49.185225911705245</c:v>
                </c:pt>
                <c:pt idx="22">
                  <c:v>49.089748478241944</c:v>
                </c:pt>
                <c:pt idx="23">
                  <c:v>48.16347287207123</c:v>
                </c:pt>
                <c:pt idx="24">
                  <c:v>48.1546728305786</c:v>
                </c:pt>
                <c:pt idx="25">
                  <c:v>46.37160158877645</c:v>
                </c:pt>
                <c:pt idx="26">
                  <c:v>45.3620069566152</c:v>
                </c:pt>
                <c:pt idx="27">
                  <c:v>45.22002024140738</c:v>
                </c:pt>
                <c:pt idx="28">
                  <c:v>44.48875640565969</c:v>
                </c:pt>
                <c:pt idx="29">
                  <c:v>42.48451547586021</c:v>
                </c:pt>
                <c:pt idx="30">
                  <c:v>41.64154669012274</c:v>
                </c:pt>
                <c:pt idx="31">
                  <c:v>41.06646458201721</c:v>
                </c:pt>
                <c:pt idx="32">
                  <c:v>40.956247472255065</c:v>
                </c:pt>
                <c:pt idx="33">
                  <c:v>40.46922979630225</c:v>
                </c:pt>
                <c:pt idx="34">
                  <c:v>40.08194613647822</c:v>
                </c:pt>
                <c:pt idx="35">
                  <c:v>39.793578844786964</c:v>
                </c:pt>
                <c:pt idx="36">
                  <c:v>36.93149012264055</c:v>
                </c:pt>
                <c:pt idx="37">
                  <c:v>36.51685924252685</c:v>
                </c:pt>
                <c:pt idx="38">
                  <c:v>36.28780836230111</c:v>
                </c:pt>
                <c:pt idx="39">
                  <c:v>35.38441657730633</c:v>
                </c:pt>
                <c:pt idx="40">
                  <c:v>35.23971541790947</c:v>
                </c:pt>
                <c:pt idx="41">
                  <c:v>34.46343471184257</c:v>
                </c:pt>
                <c:pt idx="42">
                  <c:v>34.31490041474065</c:v>
                </c:pt>
                <c:pt idx="43">
                  <c:v>34.238949833233676</c:v>
                </c:pt>
                <c:pt idx="44">
                  <c:v>31.75269181990158</c:v>
                </c:pt>
                <c:pt idx="45">
                  <c:v>30.00040573936189</c:v>
                </c:pt>
                <c:pt idx="46">
                  <c:v>29.61467620967902</c:v>
                </c:pt>
                <c:pt idx="47">
                  <c:v>29.422199373736515</c:v>
                </c:pt>
                <c:pt idx="48">
                  <c:v>27.3772259911638</c:v>
                </c:pt>
                <c:pt idx="49">
                  <c:v>26.366525326192836</c:v>
                </c:pt>
                <c:pt idx="50">
                  <c:v>24.312139600676947</c:v>
                </c:pt>
                <c:pt idx="51">
                  <c:v>23.254100976744116</c:v>
                </c:pt>
                <c:pt idx="52">
                  <c:v>21.46021560065432</c:v>
                </c:pt>
                <c:pt idx="53">
                  <c:v>17.85964157059418</c:v>
                </c:pt>
                <c:pt idx="54">
                  <c:v>17.63417882291128</c:v>
                </c:pt>
                <c:pt idx="55">
                  <c:v>17.602087486439668</c:v>
                </c:pt>
                <c:pt idx="56">
                  <c:v>17.135064778175746</c:v>
                </c:pt>
                <c:pt idx="57">
                  <c:v>16.31710142748561</c:v>
                </c:pt>
                <c:pt idx="58">
                  <c:v>13.88162352152187</c:v>
                </c:pt>
                <c:pt idx="59">
                  <c:v>13.448501665566095</c:v>
                </c:pt>
                <c:pt idx="60">
                  <c:v>12.922306131360937</c:v>
                </c:pt>
                <c:pt idx="61">
                  <c:v>11.711925507725354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学科建设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肾病科</c:v>
                </c:pt>
                <c:pt idx="1">
                  <c:v>东区肾病科</c:v>
                </c:pt>
                <c:pt idx="2">
                  <c:v>脑病三科</c:v>
                </c:pt>
                <c:pt idx="3">
                  <c:v>运动损伤骨科</c:v>
                </c:pt>
                <c:pt idx="4">
                  <c:v>综合内科</c:v>
                </c:pt>
                <c:pt idx="5">
                  <c:v>肿瘤内科</c:v>
                </c:pt>
                <c:pt idx="6">
                  <c:v>耳鼻喉科</c:v>
                </c:pt>
                <c:pt idx="7">
                  <c:v>关节骨科</c:v>
                </c:pt>
                <c:pt idx="8">
                  <c:v>心病二科</c:v>
                </c:pt>
                <c:pt idx="9">
                  <c:v>脊柱骨科</c:v>
                </c:pt>
                <c:pt idx="10">
                  <c:v>骨科</c:v>
                </c:pt>
                <c:pt idx="11">
                  <c:v>胸外科</c:v>
                </c:pt>
                <c:pt idx="12">
                  <c:v>风湿病科</c:v>
                </c:pt>
                <c:pt idx="13">
                  <c:v>皮肤科</c:v>
                </c:pt>
                <c:pt idx="14">
                  <c:v>针灸科</c:v>
                </c:pt>
                <c:pt idx="15">
                  <c:v>重症医学科</c:v>
                </c:pt>
                <c:pt idx="16">
                  <c:v>妇科妇二科合并</c:v>
                </c:pt>
                <c:pt idx="17">
                  <c:v>内分泌科</c:v>
                </c:pt>
                <c:pt idx="18">
                  <c:v>中医外治中心</c:v>
                </c:pt>
                <c:pt idx="19">
                  <c:v>乳腺甲状腺外科</c:v>
                </c:pt>
                <c:pt idx="20">
                  <c:v>美容皮肤科</c:v>
                </c:pt>
                <c:pt idx="21">
                  <c:v>脾胃病科</c:v>
                </c:pt>
                <c:pt idx="22">
                  <c:v>呼吸内科</c:v>
                </c:pt>
                <c:pt idx="23">
                  <c:v>周围血管科</c:v>
                </c:pt>
                <c:pt idx="24">
                  <c:v>男科</c:v>
                </c:pt>
                <c:pt idx="25">
                  <c:v>康复科</c:v>
                </c:pt>
                <c:pt idx="26">
                  <c:v>小儿推拿科</c:v>
                </c:pt>
                <c:pt idx="27">
                  <c:v>神经外科</c:v>
                </c:pt>
                <c:pt idx="28">
                  <c:v>创伤骨科</c:v>
                </c:pt>
                <c:pt idx="29">
                  <c:v>神经内科</c:v>
                </c:pt>
                <c:pt idx="30">
                  <c:v>泌尿外科</c:v>
                </c:pt>
                <c:pt idx="31">
                  <c:v>显微骨科</c:v>
                </c:pt>
                <c:pt idx="32">
                  <c:v>肝胆外科</c:v>
                </c:pt>
                <c:pt idx="33">
                  <c:v>产科</c:v>
                </c:pt>
                <c:pt idx="34">
                  <c:v>脑病二科</c:v>
                </c:pt>
                <c:pt idx="35">
                  <c:v>治未病中心</c:v>
                </c:pt>
                <c:pt idx="36">
                  <c:v>小儿骨科</c:v>
                </c:pt>
                <c:pt idx="37">
                  <c:v>脾胃科消化科合并</c:v>
                </c:pt>
                <c:pt idx="38">
                  <c:v>老年医学科</c:v>
                </c:pt>
                <c:pt idx="39">
                  <c:v>心病四科</c:v>
                </c:pt>
                <c:pt idx="40">
                  <c:v>脑病一科</c:v>
                </c:pt>
                <c:pt idx="41">
                  <c:v>心病三科</c:v>
                </c:pt>
                <c:pt idx="42">
                  <c:v>普通外科</c:v>
                </c:pt>
                <c:pt idx="43">
                  <c:v>心病一科</c:v>
                </c:pt>
                <c:pt idx="44">
                  <c:v>西区重症医学科</c:v>
                </c:pt>
                <c:pt idx="45">
                  <c:v>微创骨科</c:v>
                </c:pt>
                <c:pt idx="46">
                  <c:v>妇科</c:v>
                </c:pt>
                <c:pt idx="47">
                  <c:v>妇二科</c:v>
                </c:pt>
                <c:pt idx="48">
                  <c:v>身心医学科</c:v>
                </c:pt>
                <c:pt idx="49">
                  <c:v>儿科</c:v>
                </c:pt>
                <c:pt idx="50">
                  <c:v>血液科</c:v>
                </c:pt>
                <c:pt idx="51">
                  <c:v>肾脏内科</c:v>
                </c:pt>
                <c:pt idx="52">
                  <c:v>中医经典科</c:v>
                </c:pt>
                <c:pt idx="53">
                  <c:v>肝病科</c:v>
                </c:pt>
                <c:pt idx="54">
                  <c:v>东区重症医学科</c:v>
                </c:pt>
                <c:pt idx="55">
                  <c:v>肛肠科</c:v>
                </c:pt>
                <c:pt idx="56">
                  <c:v>推拿科</c:v>
                </c:pt>
                <c:pt idx="57">
                  <c:v>医院</c:v>
                </c:pt>
                <c:pt idx="58">
                  <c:v>眼科</c:v>
                </c:pt>
                <c:pt idx="59">
                  <c:v>消化内科</c:v>
                </c:pt>
                <c:pt idx="60">
                  <c:v>口腔科</c:v>
                </c:pt>
                <c:pt idx="61">
                  <c:v>心血管内科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学科建设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肾病科</c:v>
                </c:pt>
                <c:pt idx="1">
                  <c:v>东区肾病科</c:v>
                </c:pt>
                <c:pt idx="2">
                  <c:v>脑病三科</c:v>
                </c:pt>
                <c:pt idx="3">
                  <c:v>运动损伤骨科</c:v>
                </c:pt>
                <c:pt idx="4">
                  <c:v>综合内科</c:v>
                </c:pt>
                <c:pt idx="5">
                  <c:v>肿瘤内科</c:v>
                </c:pt>
                <c:pt idx="6">
                  <c:v>耳鼻喉科</c:v>
                </c:pt>
                <c:pt idx="7">
                  <c:v>关节骨科</c:v>
                </c:pt>
                <c:pt idx="8">
                  <c:v>心病二科</c:v>
                </c:pt>
                <c:pt idx="9">
                  <c:v>脊柱骨科</c:v>
                </c:pt>
                <c:pt idx="10">
                  <c:v>骨科</c:v>
                </c:pt>
                <c:pt idx="11">
                  <c:v>胸外科</c:v>
                </c:pt>
                <c:pt idx="12">
                  <c:v>风湿病科</c:v>
                </c:pt>
                <c:pt idx="13">
                  <c:v>皮肤科</c:v>
                </c:pt>
                <c:pt idx="14">
                  <c:v>针灸科</c:v>
                </c:pt>
                <c:pt idx="15">
                  <c:v>重症医学科</c:v>
                </c:pt>
                <c:pt idx="16">
                  <c:v>妇科妇二科合并</c:v>
                </c:pt>
                <c:pt idx="17">
                  <c:v>内分泌科</c:v>
                </c:pt>
                <c:pt idx="18">
                  <c:v>中医外治中心</c:v>
                </c:pt>
                <c:pt idx="19">
                  <c:v>乳腺甲状腺外科</c:v>
                </c:pt>
                <c:pt idx="20">
                  <c:v>美容皮肤科</c:v>
                </c:pt>
                <c:pt idx="21">
                  <c:v>脾胃病科</c:v>
                </c:pt>
                <c:pt idx="22">
                  <c:v>呼吸内科</c:v>
                </c:pt>
                <c:pt idx="23">
                  <c:v>周围血管科</c:v>
                </c:pt>
                <c:pt idx="24">
                  <c:v>男科</c:v>
                </c:pt>
                <c:pt idx="25">
                  <c:v>康复科</c:v>
                </c:pt>
                <c:pt idx="26">
                  <c:v>小儿推拿科</c:v>
                </c:pt>
                <c:pt idx="27">
                  <c:v>神经外科</c:v>
                </c:pt>
                <c:pt idx="28">
                  <c:v>创伤骨科</c:v>
                </c:pt>
                <c:pt idx="29">
                  <c:v>神经内科</c:v>
                </c:pt>
                <c:pt idx="30">
                  <c:v>泌尿外科</c:v>
                </c:pt>
                <c:pt idx="31">
                  <c:v>显微骨科</c:v>
                </c:pt>
                <c:pt idx="32">
                  <c:v>肝胆外科</c:v>
                </c:pt>
                <c:pt idx="33">
                  <c:v>产科</c:v>
                </c:pt>
                <c:pt idx="34">
                  <c:v>脑病二科</c:v>
                </c:pt>
                <c:pt idx="35">
                  <c:v>治未病中心</c:v>
                </c:pt>
                <c:pt idx="36">
                  <c:v>小儿骨科</c:v>
                </c:pt>
                <c:pt idx="37">
                  <c:v>脾胃科消化科合并</c:v>
                </c:pt>
                <c:pt idx="38">
                  <c:v>老年医学科</c:v>
                </c:pt>
                <c:pt idx="39">
                  <c:v>心病四科</c:v>
                </c:pt>
                <c:pt idx="40">
                  <c:v>脑病一科</c:v>
                </c:pt>
                <c:pt idx="41">
                  <c:v>心病三科</c:v>
                </c:pt>
                <c:pt idx="42">
                  <c:v>普通外科</c:v>
                </c:pt>
                <c:pt idx="43">
                  <c:v>心病一科</c:v>
                </c:pt>
                <c:pt idx="44">
                  <c:v>西区重症医学科</c:v>
                </c:pt>
                <c:pt idx="45">
                  <c:v>微创骨科</c:v>
                </c:pt>
                <c:pt idx="46">
                  <c:v>妇科</c:v>
                </c:pt>
                <c:pt idx="47">
                  <c:v>妇二科</c:v>
                </c:pt>
                <c:pt idx="48">
                  <c:v>身心医学科</c:v>
                </c:pt>
                <c:pt idx="49">
                  <c:v>儿科</c:v>
                </c:pt>
                <c:pt idx="50">
                  <c:v>血液科</c:v>
                </c:pt>
                <c:pt idx="51">
                  <c:v>肾脏内科</c:v>
                </c:pt>
                <c:pt idx="52">
                  <c:v>中医经典科</c:v>
                </c:pt>
                <c:pt idx="53">
                  <c:v>肝病科</c:v>
                </c:pt>
                <c:pt idx="54">
                  <c:v>东区重症医学科</c:v>
                </c:pt>
                <c:pt idx="55">
                  <c:v>肛肠科</c:v>
                </c:pt>
                <c:pt idx="56">
                  <c:v>推拿科</c:v>
                </c:pt>
                <c:pt idx="57">
                  <c:v>医院</c:v>
                </c:pt>
                <c:pt idx="58">
                  <c:v>眼科</c:v>
                </c:pt>
                <c:pt idx="59">
                  <c:v>消化内科</c:v>
                </c:pt>
                <c:pt idx="60">
                  <c:v>口腔科</c:v>
                </c:pt>
                <c:pt idx="61">
                  <c:v>心血管内科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96.85860624539184</c:v>
                </c:pt>
                <c:pt idx="2">
                  <c:v>93.8893957821522</c:v>
                </c:pt>
                <c:pt idx="3">
                  <c:v>93.84416182872948</c:v>
                </c:pt>
                <c:pt idx="4">
                  <c:v>91.63290281785682</c:v>
                </c:pt>
                <c:pt idx="5">
                  <c:v>91.5093284344847</c:v>
                </c:pt>
                <c:pt idx="6">
                  <c:v>89.76315062628541</c:v>
                </c:pt>
                <c:pt idx="7">
                  <c:v>87.70627095984399</c:v>
                </c:pt>
                <c:pt idx="8">
                  <c:v>86.65243352750646</c:v>
                </c:pt>
                <c:pt idx="9">
                  <c:v>82.61963184670111</c:v>
                </c:pt>
                <c:pt idx="10">
                  <c:v>82.07437946750092</c:v>
                </c:pt>
                <c:pt idx="11">
                  <c:v>79.72480595693118</c:v>
                </c:pt>
                <c:pt idx="12">
                  <c:v>79.42609093064019</c:v>
                </c:pt>
                <c:pt idx="13">
                  <c:v>79.26821903645316</c:v>
                </c:pt>
                <c:pt idx="14">
                  <c:v>78.62694731556567</c:v>
                </c:pt>
                <c:pt idx="15">
                  <c:v>77.64429160798133</c:v>
                </c:pt>
                <c:pt idx="16">
                  <c:v>77.3702080405598</c:v>
                </c:pt>
                <c:pt idx="17">
                  <c:v>76.6823035635177</c:v>
                </c:pt>
                <c:pt idx="18">
                  <c:v>76.57862940862998</c:v>
                </c:pt>
                <c:pt idx="19">
                  <c:v>76.49817234708702</c:v>
                </c:pt>
                <c:pt idx="20">
                  <c:v>76.17575716746923</c:v>
                </c:pt>
                <c:pt idx="21">
                  <c:v>75.4760438055059</c:v>
                </c:pt>
                <c:pt idx="22">
                  <c:v>74.04593433497494</c:v>
                </c:pt>
                <c:pt idx="23">
                  <c:v>73.60898790296378</c:v>
                </c:pt>
                <c:pt idx="24">
                  <c:v>73.02703682953268</c:v>
                </c:pt>
                <c:pt idx="25">
                  <c:v>70.70131106674101</c:v>
                </c:pt>
                <c:pt idx="26">
                  <c:v>70.31433175554034</c:v>
                </c:pt>
                <c:pt idx="27">
                  <c:v>69.55177401873367</c:v>
                </c:pt>
                <c:pt idx="28">
                  <c:v>69.33080647312883</c:v>
                </c:pt>
                <c:pt idx="29">
                  <c:v>68.68424552554288</c:v>
                </c:pt>
                <c:pt idx="30">
                  <c:v>68.65559317111087</c:v>
                </c:pt>
                <c:pt idx="31">
                  <c:v>68.14479868972332</c:v>
                </c:pt>
                <c:pt idx="32">
                  <c:v>68.09551857735364</c:v>
                </c:pt>
                <c:pt idx="33">
                  <c:v>67.75005581801253</c:v>
                </c:pt>
                <c:pt idx="34">
                  <c:v>67.64933238618788</c:v>
                </c:pt>
                <c:pt idx="35">
                  <c:v>67.36015094945543</c:v>
                </c:pt>
                <c:pt idx="36">
                  <c:v>67.14024085849859</c:v>
                </c:pt>
                <c:pt idx="37">
                  <c:v>66.9837727845921</c:v>
                </c:pt>
                <c:pt idx="38">
                  <c:v>66.52263665707149</c:v>
                </c:pt>
                <c:pt idx="39">
                  <c:v>65.57568870379559</c:v>
                </c:pt>
                <c:pt idx="40">
                  <c:v>65.32363982861447</c:v>
                </c:pt>
                <c:pt idx="41">
                  <c:v>63.875488048969174</c:v>
                </c:pt>
                <c:pt idx="42">
                  <c:v>63.428647424115795</c:v>
                </c:pt>
                <c:pt idx="43">
                  <c:v>63.34136109022878</c:v>
                </c:pt>
                <c:pt idx="44">
                  <c:v>62.96129608699044</c:v>
                </c:pt>
                <c:pt idx="45">
                  <c:v>62.494833144272775</c:v>
                </c:pt>
                <c:pt idx="46">
                  <c:v>61.75353989348231</c:v>
                </c:pt>
                <c:pt idx="47">
                  <c:v>61.43438310695822</c:v>
                </c:pt>
                <c:pt idx="48">
                  <c:v>60.85298085564142</c:v>
                </c:pt>
                <c:pt idx="49">
                  <c:v>60.684002987536076</c:v>
                </c:pt>
                <c:pt idx="50">
                  <c:v>59.15767843245242</c:v>
                </c:pt>
                <c:pt idx="51">
                  <c:v>57.74493569923477</c:v>
                </c:pt>
                <c:pt idx="52">
                  <c:v>57.09129019383397</c:v>
                </c:pt>
                <c:pt idx="53">
                  <c:v>56.93490057122049</c:v>
                </c:pt>
                <c:pt idx="54">
                  <c:v>56.488530855935714</c:v>
                </c:pt>
                <c:pt idx="55">
                  <c:v>56.4730212461353</c:v>
                </c:pt>
                <c:pt idx="56">
                  <c:v>56.0143584968443</c:v>
                </c:pt>
                <c:pt idx="57">
                  <c:v>54.05932931801707</c:v>
                </c:pt>
                <c:pt idx="58">
                  <c:v>52.66342943070468</c:v>
                </c:pt>
                <c:pt idx="59">
                  <c:v>51.21809879980146</c:v>
                </c:pt>
                <c:pt idx="60">
                  <c:v>45.66915413979657</c:v>
                </c:pt>
                <c:pt idx="61">
                  <c:v>45.284243792529196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人员结构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骨科</c:v>
                </c:pt>
                <c:pt idx="1">
                  <c:v>神经外科</c:v>
                </c:pt>
                <c:pt idx="2">
                  <c:v>消化内科</c:v>
                </c:pt>
                <c:pt idx="3">
                  <c:v>内分泌科</c:v>
                </c:pt>
                <c:pt idx="4">
                  <c:v>呼吸内科</c:v>
                </c:pt>
                <c:pt idx="5">
                  <c:v>妇科</c:v>
                </c:pt>
                <c:pt idx="6">
                  <c:v>西区重症医学科</c:v>
                </c:pt>
                <c:pt idx="7">
                  <c:v>泌尿外科</c:v>
                </c:pt>
                <c:pt idx="8">
                  <c:v>乳腺甲状腺外科</c:v>
                </c:pt>
                <c:pt idx="9">
                  <c:v>周围血管科</c:v>
                </c:pt>
                <c:pt idx="10">
                  <c:v>脑病一科</c:v>
                </c:pt>
                <c:pt idx="11">
                  <c:v>脑病二科</c:v>
                </c:pt>
                <c:pt idx="12">
                  <c:v>风湿病科</c:v>
                </c:pt>
                <c:pt idx="13">
                  <c:v>中医经典科</c:v>
                </c:pt>
                <c:pt idx="14">
                  <c:v>创伤骨科</c:v>
                </c:pt>
                <c:pt idx="15">
                  <c:v>眼科</c:v>
                </c:pt>
                <c:pt idx="16">
                  <c:v>运动损伤骨科</c:v>
                </c:pt>
                <c:pt idx="17">
                  <c:v>胸外科</c:v>
                </c:pt>
                <c:pt idx="18">
                  <c:v>中医外治中心</c:v>
                </c:pt>
                <c:pt idx="19">
                  <c:v>关节骨科</c:v>
                </c:pt>
                <c:pt idx="20">
                  <c:v>肝病科</c:v>
                </c:pt>
                <c:pt idx="21">
                  <c:v>妇二科</c:v>
                </c:pt>
                <c:pt idx="22">
                  <c:v>男科</c:v>
                </c:pt>
                <c:pt idx="23">
                  <c:v>老年医学科</c:v>
                </c:pt>
                <c:pt idx="24">
                  <c:v>东区肾病科</c:v>
                </c:pt>
                <c:pt idx="25">
                  <c:v>美容皮肤科</c:v>
                </c:pt>
                <c:pt idx="26">
                  <c:v>医院</c:v>
                </c:pt>
                <c:pt idx="27">
                  <c:v>血液科</c:v>
                </c:pt>
                <c:pt idx="28">
                  <c:v>心病三科</c:v>
                </c:pt>
                <c:pt idx="29">
                  <c:v>肛肠科</c:v>
                </c:pt>
                <c:pt idx="30">
                  <c:v>微创骨科</c:v>
                </c:pt>
                <c:pt idx="31">
                  <c:v>心病二科</c:v>
                </c:pt>
                <c:pt idx="32">
                  <c:v>产科</c:v>
                </c:pt>
                <c:pt idx="33">
                  <c:v>皮肤科</c:v>
                </c:pt>
                <c:pt idx="34">
                  <c:v>耳鼻喉科</c:v>
                </c:pt>
                <c:pt idx="35">
                  <c:v>脑病三科</c:v>
                </c:pt>
                <c:pt idx="36">
                  <c:v>妇科妇二科合并</c:v>
                </c:pt>
                <c:pt idx="37">
                  <c:v>心病四科</c:v>
                </c:pt>
                <c:pt idx="38">
                  <c:v>脾胃病科</c:v>
                </c:pt>
                <c:pt idx="39">
                  <c:v>脊柱骨科</c:v>
                </c:pt>
                <c:pt idx="40">
                  <c:v>显微骨科</c:v>
                </c:pt>
                <c:pt idx="41">
                  <c:v>肾脏内科</c:v>
                </c:pt>
                <c:pt idx="42">
                  <c:v>心血管内科</c:v>
                </c:pt>
                <c:pt idx="43">
                  <c:v>口腔科</c:v>
                </c:pt>
                <c:pt idx="44">
                  <c:v>肿瘤内科</c:v>
                </c:pt>
                <c:pt idx="45">
                  <c:v>康复科</c:v>
                </c:pt>
                <c:pt idx="46">
                  <c:v>脾胃科消化科合并</c:v>
                </c:pt>
                <c:pt idx="47">
                  <c:v>儿科</c:v>
                </c:pt>
                <c:pt idx="48">
                  <c:v>身心医学科</c:v>
                </c:pt>
                <c:pt idx="49">
                  <c:v>肾病科</c:v>
                </c:pt>
                <c:pt idx="50">
                  <c:v>心病一科</c:v>
                </c:pt>
                <c:pt idx="51">
                  <c:v>小儿推拿科</c:v>
                </c:pt>
                <c:pt idx="52">
                  <c:v>小儿骨科</c:v>
                </c:pt>
                <c:pt idx="53">
                  <c:v>综合内科</c:v>
                </c:pt>
                <c:pt idx="54">
                  <c:v>东区重症医学科</c:v>
                </c:pt>
                <c:pt idx="55">
                  <c:v>神经内科</c:v>
                </c:pt>
                <c:pt idx="56">
                  <c:v>针灸科</c:v>
                </c:pt>
                <c:pt idx="57">
                  <c:v>普通外科</c:v>
                </c:pt>
                <c:pt idx="58">
                  <c:v>推拿科</c:v>
                </c:pt>
                <c:pt idx="59">
                  <c:v>肝胆外科</c:v>
                </c:pt>
                <c:pt idx="60">
                  <c:v>治未病中心</c:v>
                </c:pt>
                <c:pt idx="61">
                  <c:v>重症医学科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人员结构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骨科</c:v>
                </c:pt>
                <c:pt idx="1">
                  <c:v>神经外科</c:v>
                </c:pt>
                <c:pt idx="2">
                  <c:v>消化内科</c:v>
                </c:pt>
                <c:pt idx="3">
                  <c:v>内分泌科</c:v>
                </c:pt>
                <c:pt idx="4">
                  <c:v>呼吸内科</c:v>
                </c:pt>
                <c:pt idx="5">
                  <c:v>妇科</c:v>
                </c:pt>
                <c:pt idx="6">
                  <c:v>西区重症医学科</c:v>
                </c:pt>
                <c:pt idx="7">
                  <c:v>泌尿外科</c:v>
                </c:pt>
                <c:pt idx="8">
                  <c:v>乳腺甲状腺外科</c:v>
                </c:pt>
                <c:pt idx="9">
                  <c:v>周围血管科</c:v>
                </c:pt>
                <c:pt idx="10">
                  <c:v>脑病一科</c:v>
                </c:pt>
                <c:pt idx="11">
                  <c:v>脑病二科</c:v>
                </c:pt>
                <c:pt idx="12">
                  <c:v>风湿病科</c:v>
                </c:pt>
                <c:pt idx="13">
                  <c:v>中医经典科</c:v>
                </c:pt>
                <c:pt idx="14">
                  <c:v>创伤骨科</c:v>
                </c:pt>
                <c:pt idx="15">
                  <c:v>眼科</c:v>
                </c:pt>
                <c:pt idx="16">
                  <c:v>运动损伤骨科</c:v>
                </c:pt>
                <c:pt idx="17">
                  <c:v>胸外科</c:v>
                </c:pt>
                <c:pt idx="18">
                  <c:v>中医外治中心</c:v>
                </c:pt>
                <c:pt idx="19">
                  <c:v>关节骨科</c:v>
                </c:pt>
                <c:pt idx="20">
                  <c:v>肝病科</c:v>
                </c:pt>
                <c:pt idx="21">
                  <c:v>妇二科</c:v>
                </c:pt>
                <c:pt idx="22">
                  <c:v>男科</c:v>
                </c:pt>
                <c:pt idx="23">
                  <c:v>老年医学科</c:v>
                </c:pt>
                <c:pt idx="24">
                  <c:v>东区肾病科</c:v>
                </c:pt>
                <c:pt idx="25">
                  <c:v>美容皮肤科</c:v>
                </c:pt>
                <c:pt idx="26">
                  <c:v>医院</c:v>
                </c:pt>
                <c:pt idx="27">
                  <c:v>血液科</c:v>
                </c:pt>
                <c:pt idx="28">
                  <c:v>心病三科</c:v>
                </c:pt>
                <c:pt idx="29">
                  <c:v>肛肠科</c:v>
                </c:pt>
                <c:pt idx="30">
                  <c:v>微创骨科</c:v>
                </c:pt>
                <c:pt idx="31">
                  <c:v>心病二科</c:v>
                </c:pt>
                <c:pt idx="32">
                  <c:v>产科</c:v>
                </c:pt>
                <c:pt idx="33">
                  <c:v>皮肤科</c:v>
                </c:pt>
                <c:pt idx="34">
                  <c:v>耳鼻喉科</c:v>
                </c:pt>
                <c:pt idx="35">
                  <c:v>脑病三科</c:v>
                </c:pt>
                <c:pt idx="36">
                  <c:v>妇科妇二科合并</c:v>
                </c:pt>
                <c:pt idx="37">
                  <c:v>心病四科</c:v>
                </c:pt>
                <c:pt idx="38">
                  <c:v>脾胃病科</c:v>
                </c:pt>
                <c:pt idx="39">
                  <c:v>脊柱骨科</c:v>
                </c:pt>
                <c:pt idx="40">
                  <c:v>显微骨科</c:v>
                </c:pt>
                <c:pt idx="41">
                  <c:v>肾脏内科</c:v>
                </c:pt>
                <c:pt idx="42">
                  <c:v>心血管内科</c:v>
                </c:pt>
                <c:pt idx="43">
                  <c:v>口腔科</c:v>
                </c:pt>
                <c:pt idx="44">
                  <c:v>肿瘤内科</c:v>
                </c:pt>
                <c:pt idx="45">
                  <c:v>康复科</c:v>
                </c:pt>
                <c:pt idx="46">
                  <c:v>脾胃科消化科合并</c:v>
                </c:pt>
                <c:pt idx="47">
                  <c:v>儿科</c:v>
                </c:pt>
                <c:pt idx="48">
                  <c:v>身心医学科</c:v>
                </c:pt>
                <c:pt idx="49">
                  <c:v>肾病科</c:v>
                </c:pt>
                <c:pt idx="50">
                  <c:v>心病一科</c:v>
                </c:pt>
                <c:pt idx="51">
                  <c:v>小儿推拿科</c:v>
                </c:pt>
                <c:pt idx="52">
                  <c:v>小儿骨科</c:v>
                </c:pt>
                <c:pt idx="53">
                  <c:v>综合内科</c:v>
                </c:pt>
                <c:pt idx="54">
                  <c:v>东区重症医学科</c:v>
                </c:pt>
                <c:pt idx="55">
                  <c:v>神经内科</c:v>
                </c:pt>
                <c:pt idx="56">
                  <c:v>针灸科</c:v>
                </c:pt>
                <c:pt idx="57">
                  <c:v>普通外科</c:v>
                </c:pt>
                <c:pt idx="58">
                  <c:v>推拿科</c:v>
                </c:pt>
                <c:pt idx="59">
                  <c:v>肝胆外科</c:v>
                </c:pt>
                <c:pt idx="60">
                  <c:v>治未病中心</c:v>
                </c:pt>
                <c:pt idx="61">
                  <c:v>重症医学科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96.42928084825628</c:v>
                </c:pt>
                <c:pt idx="2">
                  <c:v>94.4232534207852</c:v>
                </c:pt>
                <c:pt idx="3">
                  <c:v>94.28586715247596</c:v>
                </c:pt>
                <c:pt idx="4">
                  <c:v>92.60591570113746</c:v>
                </c:pt>
                <c:pt idx="5">
                  <c:v>91.27180287833119</c:v>
                </c:pt>
                <c:pt idx="6">
                  <c:v>90.63912229227213</c:v>
                </c:pt>
                <c:pt idx="7">
                  <c:v>89.18383911048493</c:v>
                </c:pt>
                <c:pt idx="8">
                  <c:v>88.49317802072736</c:v>
                </c:pt>
                <c:pt idx="9">
                  <c:v>88.41087255105353</c:v>
                </c:pt>
                <c:pt idx="10">
                  <c:v>88.02113815429546</c:v>
                </c:pt>
                <c:pt idx="11">
                  <c:v>86.05013994384537</c:v>
                </c:pt>
                <c:pt idx="12">
                  <c:v>85.35853293231213</c:v>
                </c:pt>
                <c:pt idx="13">
                  <c:v>84.99594214898708</c:v>
                </c:pt>
                <c:pt idx="14">
                  <c:v>84.79346145056317</c:v>
                </c:pt>
                <c:pt idx="15">
                  <c:v>84.78261217391696</c:v>
                </c:pt>
                <c:pt idx="16">
                  <c:v>84.7421952849973</c:v>
                </c:pt>
                <c:pt idx="17">
                  <c:v>83.78889014038995</c:v>
                </c:pt>
                <c:pt idx="18">
                  <c:v>83.28160559546996</c:v>
                </c:pt>
                <c:pt idx="19">
                  <c:v>82.40213775048349</c:v>
                </c:pt>
                <c:pt idx="20">
                  <c:v>81.93739510060365</c:v>
                </c:pt>
                <c:pt idx="21">
                  <c:v>81.83602502802364</c:v>
                </c:pt>
                <c:pt idx="22">
                  <c:v>80.82678379099588</c:v>
                </c:pt>
                <c:pt idx="23">
                  <c:v>80.67778431166074</c:v>
                </c:pt>
                <c:pt idx="24">
                  <c:v>79.98078465858492</c:v>
                </c:pt>
                <c:pt idx="25">
                  <c:v>79.37740326968002</c:v>
                </c:pt>
                <c:pt idx="26">
                  <c:v>79.06535841487158</c:v>
                </c:pt>
                <c:pt idx="27">
                  <c:v>78.78155687618307</c:v>
                </c:pt>
                <c:pt idx="28">
                  <c:v>78.5672413104741</c:v>
                </c:pt>
                <c:pt idx="29">
                  <c:v>78.18297257341965</c:v>
                </c:pt>
                <c:pt idx="30">
                  <c:v>78.03498660728141</c:v>
                </c:pt>
                <c:pt idx="31">
                  <c:v>77.95982857581768</c:v>
                </c:pt>
                <c:pt idx="32">
                  <c:v>77.02141460225319</c:v>
                </c:pt>
                <c:pt idx="33">
                  <c:v>76.44896231614815</c:v>
                </c:pt>
                <c:pt idx="34">
                  <c:v>76.42018305810042</c:v>
                </c:pt>
                <c:pt idx="35">
                  <c:v>76.13957826487065</c:v>
                </c:pt>
                <c:pt idx="36">
                  <c:v>75.81663145169445</c:v>
                </c:pt>
                <c:pt idx="37">
                  <c:v>75.1316784559937</c:v>
                </c:pt>
                <c:pt idx="38">
                  <c:v>75.09111104010135</c:v>
                </c:pt>
                <c:pt idx="39">
                  <c:v>74.48611137587376</c:v>
                </c:pt>
                <c:pt idx="40">
                  <c:v>74.38630975640719</c:v>
                </c:pt>
                <c:pt idx="41">
                  <c:v>73.82495977289524</c:v>
                </c:pt>
                <c:pt idx="42">
                  <c:v>73.5360499428307</c:v>
                </c:pt>
                <c:pt idx="43">
                  <c:v>73.28686772840193</c:v>
                </c:pt>
                <c:pt idx="44">
                  <c:v>72.89035027778503</c:v>
                </c:pt>
                <c:pt idx="45">
                  <c:v>71.91868459062057</c:v>
                </c:pt>
                <c:pt idx="46">
                  <c:v>71.47559371518646</c:v>
                </c:pt>
                <c:pt idx="47">
                  <c:v>71.42349247279203</c:v>
                </c:pt>
                <c:pt idx="48">
                  <c:v>70.67471294960086</c:v>
                </c:pt>
                <c:pt idx="49">
                  <c:v>70.49753754883447</c:v>
                </c:pt>
                <c:pt idx="50">
                  <c:v>69.80018337760619</c:v>
                </c:pt>
                <c:pt idx="51">
                  <c:v>67.90697290926794</c:v>
                </c:pt>
                <c:pt idx="52">
                  <c:v>67.23705164649981</c:v>
                </c:pt>
                <c:pt idx="53">
                  <c:v>66.26290734534798</c:v>
                </c:pt>
                <c:pt idx="54">
                  <c:v>65.16721413998918</c:v>
                </c:pt>
                <c:pt idx="55">
                  <c:v>64.75626133257911</c:v>
                </c:pt>
                <c:pt idx="56">
                  <c:v>64.52169134743937</c:v>
                </c:pt>
                <c:pt idx="57">
                  <c:v>64.22804775565744</c:v>
                </c:pt>
                <c:pt idx="58">
                  <c:v>63.99692771745489</c:v>
                </c:pt>
                <c:pt idx="59">
                  <c:v>60.269939557506305</c:v>
                </c:pt>
                <c:pt idx="60">
                  <c:v>59.0736735937748</c:v>
                </c:pt>
                <c:pt idx="61">
                  <c:v>52.86960649067441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功能定位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心血管内科</c:v>
                </c:pt>
                <c:pt idx="1">
                  <c:v>小儿骨科</c:v>
                </c:pt>
                <c:pt idx="2">
                  <c:v>脾胃科消化科合并</c:v>
                </c:pt>
                <c:pt idx="3">
                  <c:v>针灸科</c:v>
                </c:pt>
                <c:pt idx="4">
                  <c:v>男科</c:v>
                </c:pt>
                <c:pt idx="5">
                  <c:v>乳腺甲状腺外科</c:v>
                </c:pt>
                <c:pt idx="6">
                  <c:v>显微骨科</c:v>
                </c:pt>
                <c:pt idx="7">
                  <c:v>肝胆外科</c:v>
                </c:pt>
                <c:pt idx="8">
                  <c:v>儿科</c:v>
                </c:pt>
                <c:pt idx="9">
                  <c:v>中医外治中心</c:v>
                </c:pt>
                <c:pt idx="10">
                  <c:v>口腔科</c:v>
                </c:pt>
                <c:pt idx="11">
                  <c:v>消化内科</c:v>
                </c:pt>
                <c:pt idx="12">
                  <c:v>综合内科</c:v>
                </c:pt>
                <c:pt idx="13">
                  <c:v>微创骨科</c:v>
                </c:pt>
                <c:pt idx="14">
                  <c:v>推拿科</c:v>
                </c:pt>
                <c:pt idx="15">
                  <c:v>骨科</c:v>
                </c:pt>
                <c:pt idx="16">
                  <c:v>神经内科</c:v>
                </c:pt>
                <c:pt idx="17">
                  <c:v>关节骨科</c:v>
                </c:pt>
                <c:pt idx="18">
                  <c:v>泌尿外科</c:v>
                </c:pt>
                <c:pt idx="19">
                  <c:v>内分泌科</c:v>
                </c:pt>
                <c:pt idx="20">
                  <c:v>周围血管科</c:v>
                </c:pt>
                <c:pt idx="21">
                  <c:v>肛肠科</c:v>
                </c:pt>
                <c:pt idx="22">
                  <c:v>肝病科</c:v>
                </c:pt>
                <c:pt idx="23">
                  <c:v>脾胃病科</c:v>
                </c:pt>
                <c:pt idx="24">
                  <c:v>创伤骨科</c:v>
                </c:pt>
                <c:pt idx="25">
                  <c:v>肿瘤内科</c:v>
                </c:pt>
                <c:pt idx="26">
                  <c:v>胸外科</c:v>
                </c:pt>
                <c:pt idx="27">
                  <c:v>肾脏内科</c:v>
                </c:pt>
                <c:pt idx="28">
                  <c:v>脑病三科</c:v>
                </c:pt>
                <c:pt idx="29">
                  <c:v>产科</c:v>
                </c:pt>
                <c:pt idx="30">
                  <c:v>神经外科</c:v>
                </c:pt>
                <c:pt idx="31">
                  <c:v>普通外科</c:v>
                </c:pt>
                <c:pt idx="32">
                  <c:v>妇科</c:v>
                </c:pt>
                <c:pt idx="33">
                  <c:v>东区重症医学科</c:v>
                </c:pt>
                <c:pt idx="34">
                  <c:v>东区肾病科</c:v>
                </c:pt>
                <c:pt idx="35">
                  <c:v>身心医学科</c:v>
                </c:pt>
                <c:pt idx="36">
                  <c:v>治未病中心</c:v>
                </c:pt>
                <c:pt idx="37">
                  <c:v>皮肤科</c:v>
                </c:pt>
                <c:pt idx="38">
                  <c:v>运动损伤骨科</c:v>
                </c:pt>
                <c:pt idx="39">
                  <c:v>脑病一科</c:v>
                </c:pt>
                <c:pt idx="40">
                  <c:v>呼吸内科</c:v>
                </c:pt>
                <c:pt idx="41">
                  <c:v>小儿推拿科</c:v>
                </c:pt>
                <c:pt idx="42">
                  <c:v>老年医学科</c:v>
                </c:pt>
                <c:pt idx="43">
                  <c:v>脊柱骨科</c:v>
                </c:pt>
                <c:pt idx="44">
                  <c:v>医院</c:v>
                </c:pt>
                <c:pt idx="45">
                  <c:v>康复科</c:v>
                </c:pt>
                <c:pt idx="46">
                  <c:v>风湿病科</c:v>
                </c:pt>
                <c:pt idx="47">
                  <c:v>妇二科</c:v>
                </c:pt>
                <c:pt idx="48">
                  <c:v>肾病科</c:v>
                </c:pt>
                <c:pt idx="49">
                  <c:v>血液科</c:v>
                </c:pt>
                <c:pt idx="50">
                  <c:v>妇科妇二科合并</c:v>
                </c:pt>
                <c:pt idx="51">
                  <c:v>西区重症医学科</c:v>
                </c:pt>
                <c:pt idx="52">
                  <c:v>心病一科</c:v>
                </c:pt>
                <c:pt idx="53">
                  <c:v>心病二科</c:v>
                </c:pt>
                <c:pt idx="54">
                  <c:v>重症医学科</c:v>
                </c:pt>
                <c:pt idx="55">
                  <c:v>美容皮肤科</c:v>
                </c:pt>
                <c:pt idx="56">
                  <c:v>脑病二科</c:v>
                </c:pt>
                <c:pt idx="57">
                  <c:v>耳鼻喉科</c:v>
                </c:pt>
                <c:pt idx="58">
                  <c:v>眼科</c:v>
                </c:pt>
                <c:pt idx="59">
                  <c:v>中医经典科</c:v>
                </c:pt>
                <c:pt idx="60">
                  <c:v>心病三科</c:v>
                </c:pt>
                <c:pt idx="61">
                  <c:v>心病四科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功能定位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心血管内科</c:v>
                </c:pt>
                <c:pt idx="1">
                  <c:v>小儿骨科</c:v>
                </c:pt>
                <c:pt idx="2">
                  <c:v>脾胃科消化科合并</c:v>
                </c:pt>
                <c:pt idx="3">
                  <c:v>针灸科</c:v>
                </c:pt>
                <c:pt idx="4">
                  <c:v>男科</c:v>
                </c:pt>
                <c:pt idx="5">
                  <c:v>乳腺甲状腺外科</c:v>
                </c:pt>
                <c:pt idx="6">
                  <c:v>显微骨科</c:v>
                </c:pt>
                <c:pt idx="7">
                  <c:v>肝胆外科</c:v>
                </c:pt>
                <c:pt idx="8">
                  <c:v>儿科</c:v>
                </c:pt>
                <c:pt idx="9">
                  <c:v>中医外治中心</c:v>
                </c:pt>
                <c:pt idx="10">
                  <c:v>口腔科</c:v>
                </c:pt>
                <c:pt idx="11">
                  <c:v>消化内科</c:v>
                </c:pt>
                <c:pt idx="12">
                  <c:v>综合内科</c:v>
                </c:pt>
                <c:pt idx="13">
                  <c:v>微创骨科</c:v>
                </c:pt>
                <c:pt idx="14">
                  <c:v>推拿科</c:v>
                </c:pt>
                <c:pt idx="15">
                  <c:v>骨科</c:v>
                </c:pt>
                <c:pt idx="16">
                  <c:v>神经内科</c:v>
                </c:pt>
                <c:pt idx="17">
                  <c:v>关节骨科</c:v>
                </c:pt>
                <c:pt idx="18">
                  <c:v>泌尿外科</c:v>
                </c:pt>
                <c:pt idx="19">
                  <c:v>内分泌科</c:v>
                </c:pt>
                <c:pt idx="20">
                  <c:v>周围血管科</c:v>
                </c:pt>
                <c:pt idx="21">
                  <c:v>肛肠科</c:v>
                </c:pt>
                <c:pt idx="22">
                  <c:v>肝病科</c:v>
                </c:pt>
                <c:pt idx="23">
                  <c:v>脾胃病科</c:v>
                </c:pt>
                <c:pt idx="24">
                  <c:v>创伤骨科</c:v>
                </c:pt>
                <c:pt idx="25">
                  <c:v>肿瘤内科</c:v>
                </c:pt>
                <c:pt idx="26">
                  <c:v>胸外科</c:v>
                </c:pt>
                <c:pt idx="27">
                  <c:v>肾脏内科</c:v>
                </c:pt>
                <c:pt idx="28">
                  <c:v>脑病三科</c:v>
                </c:pt>
                <c:pt idx="29">
                  <c:v>产科</c:v>
                </c:pt>
                <c:pt idx="30">
                  <c:v>神经外科</c:v>
                </c:pt>
                <c:pt idx="31">
                  <c:v>普通外科</c:v>
                </c:pt>
                <c:pt idx="32">
                  <c:v>妇科</c:v>
                </c:pt>
                <c:pt idx="33">
                  <c:v>东区重症医学科</c:v>
                </c:pt>
                <c:pt idx="34">
                  <c:v>东区肾病科</c:v>
                </c:pt>
                <c:pt idx="35">
                  <c:v>身心医学科</c:v>
                </c:pt>
                <c:pt idx="36">
                  <c:v>治未病中心</c:v>
                </c:pt>
                <c:pt idx="37">
                  <c:v>皮肤科</c:v>
                </c:pt>
                <c:pt idx="38">
                  <c:v>运动损伤骨科</c:v>
                </c:pt>
                <c:pt idx="39">
                  <c:v>脑病一科</c:v>
                </c:pt>
                <c:pt idx="40">
                  <c:v>呼吸内科</c:v>
                </c:pt>
                <c:pt idx="41">
                  <c:v>小儿推拿科</c:v>
                </c:pt>
                <c:pt idx="42">
                  <c:v>老年医学科</c:v>
                </c:pt>
                <c:pt idx="43">
                  <c:v>脊柱骨科</c:v>
                </c:pt>
                <c:pt idx="44">
                  <c:v>医院</c:v>
                </c:pt>
                <c:pt idx="45">
                  <c:v>康复科</c:v>
                </c:pt>
                <c:pt idx="46">
                  <c:v>风湿病科</c:v>
                </c:pt>
                <c:pt idx="47">
                  <c:v>妇二科</c:v>
                </c:pt>
                <c:pt idx="48">
                  <c:v>肾病科</c:v>
                </c:pt>
                <c:pt idx="49">
                  <c:v>血液科</c:v>
                </c:pt>
                <c:pt idx="50">
                  <c:v>妇科妇二科合并</c:v>
                </c:pt>
                <c:pt idx="51">
                  <c:v>西区重症医学科</c:v>
                </c:pt>
                <c:pt idx="52">
                  <c:v>心病一科</c:v>
                </c:pt>
                <c:pt idx="53">
                  <c:v>心病二科</c:v>
                </c:pt>
                <c:pt idx="54">
                  <c:v>重症医学科</c:v>
                </c:pt>
                <c:pt idx="55">
                  <c:v>美容皮肤科</c:v>
                </c:pt>
                <c:pt idx="56">
                  <c:v>脑病二科</c:v>
                </c:pt>
                <c:pt idx="57">
                  <c:v>耳鼻喉科</c:v>
                </c:pt>
                <c:pt idx="58">
                  <c:v>眼科</c:v>
                </c:pt>
                <c:pt idx="59">
                  <c:v>中医经典科</c:v>
                </c:pt>
                <c:pt idx="60">
                  <c:v>心病三科</c:v>
                </c:pt>
                <c:pt idx="61">
                  <c:v>心病四科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96.97671237732213</c:v>
                </c:pt>
                <c:pt idx="2">
                  <c:v>92.3746306906389</c:v>
                </c:pt>
                <c:pt idx="3">
                  <c:v>91.82099518942248</c:v>
                </c:pt>
                <c:pt idx="4">
                  <c:v>91.49262995513661</c:v>
                </c:pt>
                <c:pt idx="5">
                  <c:v>88.5971818128245</c:v>
                </c:pt>
                <c:pt idx="6">
                  <c:v>88.52034022486365</c:v>
                </c:pt>
                <c:pt idx="7">
                  <c:v>87.5550829191276</c:v>
                </c:pt>
                <c:pt idx="8">
                  <c:v>87.03581503214872</c:v>
                </c:pt>
                <c:pt idx="9">
                  <c:v>86.11568151351592</c:v>
                </c:pt>
                <c:pt idx="10">
                  <c:v>86.0533164874183</c:v>
                </c:pt>
                <c:pt idx="11">
                  <c:v>85.3784250667553</c:v>
                </c:pt>
                <c:pt idx="12">
                  <c:v>84.1361398185474</c:v>
                </c:pt>
                <c:pt idx="13">
                  <c:v>83.96978436406168</c:v>
                </c:pt>
                <c:pt idx="14">
                  <c:v>83.88363437525817</c:v>
                </c:pt>
                <c:pt idx="15">
                  <c:v>83.708894970494</c:v>
                </c:pt>
                <c:pt idx="16">
                  <c:v>83.35626195216173</c:v>
                </c:pt>
                <c:pt idx="17">
                  <c:v>82.16041174376431</c:v>
                </c:pt>
                <c:pt idx="18">
                  <c:v>81.96522307316519</c:v>
                </c:pt>
                <c:pt idx="19">
                  <c:v>81.90324448462874</c:v>
                </c:pt>
                <c:pt idx="20">
                  <c:v>81.59006581753052</c:v>
                </c:pt>
                <c:pt idx="21">
                  <c:v>81.13429302772376</c:v>
                </c:pt>
                <c:pt idx="22">
                  <c:v>81.05442989459449</c:v>
                </c:pt>
                <c:pt idx="23">
                  <c:v>80.77494340671723</c:v>
                </c:pt>
                <c:pt idx="24">
                  <c:v>80.54209105983817</c:v>
                </c:pt>
                <c:pt idx="25">
                  <c:v>80.1702415138217</c:v>
                </c:pt>
                <c:pt idx="26">
                  <c:v>79.48256824338554</c:v>
                </c:pt>
                <c:pt idx="27">
                  <c:v>77.44669860599953</c:v>
                </c:pt>
                <c:pt idx="28">
                  <c:v>77.13811280804057</c:v>
                </c:pt>
                <c:pt idx="29">
                  <c:v>76.96734928466107</c:v>
                </c:pt>
                <c:pt idx="30">
                  <c:v>76.17422456841533</c:v>
                </c:pt>
                <c:pt idx="31">
                  <c:v>74.2664342034305</c:v>
                </c:pt>
                <c:pt idx="32">
                  <c:v>73.79527672934498</c:v>
                </c:pt>
                <c:pt idx="33">
                  <c:v>73.1342149667752</c:v>
                </c:pt>
                <c:pt idx="34">
                  <c:v>72.64541280960914</c:v>
                </c:pt>
                <c:pt idx="35">
                  <c:v>71.40995302706847</c:v>
                </c:pt>
                <c:pt idx="36">
                  <c:v>69.97491275573738</c:v>
                </c:pt>
                <c:pt idx="37">
                  <c:v>69.6720133548261</c:v>
                </c:pt>
                <c:pt idx="38">
                  <c:v>69.5080309796427</c:v>
                </c:pt>
                <c:pt idx="39">
                  <c:v>68.89532307422901</c:v>
                </c:pt>
                <c:pt idx="40">
                  <c:v>68.45708811862053</c:v>
                </c:pt>
                <c:pt idx="41">
                  <c:v>68.41470474780634</c:v>
                </c:pt>
                <c:pt idx="42">
                  <c:v>68.22628512549268</c:v>
                </c:pt>
                <c:pt idx="43">
                  <c:v>67.84371328662807</c:v>
                </c:pt>
                <c:pt idx="44">
                  <c:v>65.23992355176058</c:v>
                </c:pt>
                <c:pt idx="45">
                  <c:v>64.46907145499473</c:v>
                </c:pt>
                <c:pt idx="46">
                  <c:v>64.45250457714204</c:v>
                </c:pt>
                <c:pt idx="47">
                  <c:v>63.267689732025936</c:v>
                </c:pt>
                <c:pt idx="48">
                  <c:v>63.25503105018138</c:v>
                </c:pt>
                <c:pt idx="49">
                  <c:v>62.18750010881732</c:v>
                </c:pt>
                <c:pt idx="50">
                  <c:v>62.15404714434603</c:v>
                </c:pt>
                <c:pt idx="51">
                  <c:v>61.578334890920395</c:v>
                </c:pt>
                <c:pt idx="52">
                  <c:v>61.30515672043612</c:v>
                </c:pt>
                <c:pt idx="53">
                  <c:v>60.534860239696314</c:v>
                </c:pt>
                <c:pt idx="54">
                  <c:v>57.886470862567585</c:v>
                </c:pt>
                <c:pt idx="55">
                  <c:v>55.488531168131715</c:v>
                </c:pt>
                <c:pt idx="56">
                  <c:v>55.46780830838314</c:v>
                </c:pt>
                <c:pt idx="57">
                  <c:v>54.96067937608678</c:v>
                </c:pt>
                <c:pt idx="58">
                  <c:v>54.76350284691904</c:v>
                </c:pt>
                <c:pt idx="59">
                  <c:v>52.91538376320905</c:v>
                </c:pt>
                <c:pt idx="60">
                  <c:v>47.48895476532149</c:v>
                </c:pt>
                <c:pt idx="61">
                  <c:v>45.52475183557194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费用控制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心血管内科</c:v>
                </c:pt>
                <c:pt idx="1">
                  <c:v>脊柱骨科</c:v>
                </c:pt>
                <c:pt idx="2">
                  <c:v>心病四科</c:v>
                </c:pt>
                <c:pt idx="3">
                  <c:v>脾胃科消化科合并</c:v>
                </c:pt>
                <c:pt idx="4">
                  <c:v>风湿病科</c:v>
                </c:pt>
                <c:pt idx="5">
                  <c:v>小儿推拿科</c:v>
                </c:pt>
                <c:pt idx="6">
                  <c:v>医院</c:v>
                </c:pt>
                <c:pt idx="7">
                  <c:v>美容皮肤科</c:v>
                </c:pt>
                <c:pt idx="8">
                  <c:v>男科</c:v>
                </c:pt>
                <c:pt idx="9">
                  <c:v>身心医学科</c:v>
                </c:pt>
                <c:pt idx="10">
                  <c:v>肛肠科</c:v>
                </c:pt>
                <c:pt idx="11">
                  <c:v>心病三科</c:v>
                </c:pt>
                <c:pt idx="12">
                  <c:v>西区重症医学科</c:v>
                </c:pt>
                <c:pt idx="13">
                  <c:v>推拿科</c:v>
                </c:pt>
                <c:pt idx="14">
                  <c:v>创伤骨科</c:v>
                </c:pt>
                <c:pt idx="15">
                  <c:v>脑病二科</c:v>
                </c:pt>
                <c:pt idx="16">
                  <c:v>综合内科</c:v>
                </c:pt>
                <c:pt idx="17">
                  <c:v>乳腺甲状腺外科</c:v>
                </c:pt>
                <c:pt idx="18">
                  <c:v>泌尿外科</c:v>
                </c:pt>
                <c:pt idx="19">
                  <c:v>肝病科</c:v>
                </c:pt>
                <c:pt idx="20">
                  <c:v>针灸科</c:v>
                </c:pt>
                <c:pt idx="21">
                  <c:v>妇科</c:v>
                </c:pt>
                <c:pt idx="22">
                  <c:v>东区重症医学科</c:v>
                </c:pt>
                <c:pt idx="23">
                  <c:v>关节骨科</c:v>
                </c:pt>
                <c:pt idx="24">
                  <c:v>中医外治中心</c:v>
                </c:pt>
                <c:pt idx="25">
                  <c:v>重症医学科</c:v>
                </c:pt>
                <c:pt idx="26">
                  <c:v>运动损伤骨科</c:v>
                </c:pt>
                <c:pt idx="27">
                  <c:v>脑病三科</c:v>
                </c:pt>
                <c:pt idx="28">
                  <c:v>内分泌科</c:v>
                </c:pt>
                <c:pt idx="29">
                  <c:v>治未病中心</c:v>
                </c:pt>
                <c:pt idx="30">
                  <c:v>儿科</c:v>
                </c:pt>
                <c:pt idx="31">
                  <c:v>血液科</c:v>
                </c:pt>
                <c:pt idx="32">
                  <c:v>脾胃病科</c:v>
                </c:pt>
                <c:pt idx="33">
                  <c:v>周围血管科</c:v>
                </c:pt>
                <c:pt idx="34">
                  <c:v>普通外科</c:v>
                </c:pt>
                <c:pt idx="35">
                  <c:v>东区肾病科</c:v>
                </c:pt>
                <c:pt idx="36">
                  <c:v>口腔科</c:v>
                </c:pt>
                <c:pt idx="37">
                  <c:v>耳鼻喉科</c:v>
                </c:pt>
                <c:pt idx="38">
                  <c:v>显微骨科</c:v>
                </c:pt>
                <c:pt idx="39">
                  <c:v>肝胆外科</c:v>
                </c:pt>
                <c:pt idx="40">
                  <c:v>皮肤科</c:v>
                </c:pt>
                <c:pt idx="41">
                  <c:v>消化内科</c:v>
                </c:pt>
                <c:pt idx="42">
                  <c:v>产科</c:v>
                </c:pt>
                <c:pt idx="43">
                  <c:v>小儿骨科</c:v>
                </c:pt>
                <c:pt idx="44">
                  <c:v>肾脏内科</c:v>
                </c:pt>
                <c:pt idx="45">
                  <c:v>老年医学科</c:v>
                </c:pt>
                <c:pt idx="46">
                  <c:v>肾病科</c:v>
                </c:pt>
                <c:pt idx="47">
                  <c:v>妇科妇二科合并</c:v>
                </c:pt>
                <c:pt idx="48">
                  <c:v>神经外科</c:v>
                </c:pt>
                <c:pt idx="49">
                  <c:v>心病二科</c:v>
                </c:pt>
                <c:pt idx="50">
                  <c:v>康复科</c:v>
                </c:pt>
                <c:pt idx="51">
                  <c:v>骨科</c:v>
                </c:pt>
                <c:pt idx="52">
                  <c:v>神经内科</c:v>
                </c:pt>
                <c:pt idx="53">
                  <c:v>中医经典科</c:v>
                </c:pt>
                <c:pt idx="54">
                  <c:v>心病一科</c:v>
                </c:pt>
                <c:pt idx="55">
                  <c:v>胸外科</c:v>
                </c:pt>
                <c:pt idx="56">
                  <c:v>呼吸内科</c:v>
                </c:pt>
                <c:pt idx="57">
                  <c:v>脑病一科</c:v>
                </c:pt>
                <c:pt idx="58">
                  <c:v>妇二科</c:v>
                </c:pt>
                <c:pt idx="59">
                  <c:v>肿瘤内科</c:v>
                </c:pt>
                <c:pt idx="60">
                  <c:v>微创骨科</c:v>
                </c:pt>
                <c:pt idx="61">
                  <c:v>眼科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费用控制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心血管内科</c:v>
                </c:pt>
                <c:pt idx="1">
                  <c:v>脊柱骨科</c:v>
                </c:pt>
                <c:pt idx="2">
                  <c:v>心病四科</c:v>
                </c:pt>
                <c:pt idx="3">
                  <c:v>脾胃科消化科合并</c:v>
                </c:pt>
                <c:pt idx="4">
                  <c:v>风湿病科</c:v>
                </c:pt>
                <c:pt idx="5">
                  <c:v>小儿推拿科</c:v>
                </c:pt>
                <c:pt idx="6">
                  <c:v>医院</c:v>
                </c:pt>
                <c:pt idx="7">
                  <c:v>美容皮肤科</c:v>
                </c:pt>
                <c:pt idx="8">
                  <c:v>男科</c:v>
                </c:pt>
                <c:pt idx="9">
                  <c:v>身心医学科</c:v>
                </c:pt>
                <c:pt idx="10">
                  <c:v>肛肠科</c:v>
                </c:pt>
                <c:pt idx="11">
                  <c:v>心病三科</c:v>
                </c:pt>
                <c:pt idx="12">
                  <c:v>西区重症医学科</c:v>
                </c:pt>
                <c:pt idx="13">
                  <c:v>推拿科</c:v>
                </c:pt>
                <c:pt idx="14">
                  <c:v>创伤骨科</c:v>
                </c:pt>
                <c:pt idx="15">
                  <c:v>脑病二科</c:v>
                </c:pt>
                <c:pt idx="16">
                  <c:v>综合内科</c:v>
                </c:pt>
                <c:pt idx="17">
                  <c:v>乳腺甲状腺外科</c:v>
                </c:pt>
                <c:pt idx="18">
                  <c:v>泌尿外科</c:v>
                </c:pt>
                <c:pt idx="19">
                  <c:v>肝病科</c:v>
                </c:pt>
                <c:pt idx="20">
                  <c:v>针灸科</c:v>
                </c:pt>
                <c:pt idx="21">
                  <c:v>妇科</c:v>
                </c:pt>
                <c:pt idx="22">
                  <c:v>东区重症医学科</c:v>
                </c:pt>
                <c:pt idx="23">
                  <c:v>关节骨科</c:v>
                </c:pt>
                <c:pt idx="24">
                  <c:v>中医外治中心</c:v>
                </c:pt>
                <c:pt idx="25">
                  <c:v>重症医学科</c:v>
                </c:pt>
                <c:pt idx="26">
                  <c:v>运动损伤骨科</c:v>
                </c:pt>
                <c:pt idx="27">
                  <c:v>脑病三科</c:v>
                </c:pt>
                <c:pt idx="28">
                  <c:v>内分泌科</c:v>
                </c:pt>
                <c:pt idx="29">
                  <c:v>治未病中心</c:v>
                </c:pt>
                <c:pt idx="30">
                  <c:v>儿科</c:v>
                </c:pt>
                <c:pt idx="31">
                  <c:v>血液科</c:v>
                </c:pt>
                <c:pt idx="32">
                  <c:v>脾胃病科</c:v>
                </c:pt>
                <c:pt idx="33">
                  <c:v>周围血管科</c:v>
                </c:pt>
                <c:pt idx="34">
                  <c:v>普通外科</c:v>
                </c:pt>
                <c:pt idx="35">
                  <c:v>东区肾病科</c:v>
                </c:pt>
                <c:pt idx="36">
                  <c:v>口腔科</c:v>
                </c:pt>
                <c:pt idx="37">
                  <c:v>耳鼻喉科</c:v>
                </c:pt>
                <c:pt idx="38">
                  <c:v>显微骨科</c:v>
                </c:pt>
                <c:pt idx="39">
                  <c:v>肝胆外科</c:v>
                </c:pt>
                <c:pt idx="40">
                  <c:v>皮肤科</c:v>
                </c:pt>
                <c:pt idx="41">
                  <c:v>消化内科</c:v>
                </c:pt>
                <c:pt idx="42">
                  <c:v>产科</c:v>
                </c:pt>
                <c:pt idx="43">
                  <c:v>小儿骨科</c:v>
                </c:pt>
                <c:pt idx="44">
                  <c:v>肾脏内科</c:v>
                </c:pt>
                <c:pt idx="45">
                  <c:v>老年医学科</c:v>
                </c:pt>
                <c:pt idx="46">
                  <c:v>肾病科</c:v>
                </c:pt>
                <c:pt idx="47">
                  <c:v>妇科妇二科合并</c:v>
                </c:pt>
                <c:pt idx="48">
                  <c:v>神经外科</c:v>
                </c:pt>
                <c:pt idx="49">
                  <c:v>心病二科</c:v>
                </c:pt>
                <c:pt idx="50">
                  <c:v>康复科</c:v>
                </c:pt>
                <c:pt idx="51">
                  <c:v>骨科</c:v>
                </c:pt>
                <c:pt idx="52">
                  <c:v>神经内科</c:v>
                </c:pt>
                <c:pt idx="53">
                  <c:v>中医经典科</c:v>
                </c:pt>
                <c:pt idx="54">
                  <c:v>心病一科</c:v>
                </c:pt>
                <c:pt idx="55">
                  <c:v>胸外科</c:v>
                </c:pt>
                <c:pt idx="56">
                  <c:v>呼吸内科</c:v>
                </c:pt>
                <c:pt idx="57">
                  <c:v>脑病一科</c:v>
                </c:pt>
                <c:pt idx="58">
                  <c:v>妇二科</c:v>
                </c:pt>
                <c:pt idx="59">
                  <c:v>肿瘤内科</c:v>
                </c:pt>
                <c:pt idx="60">
                  <c:v>微创骨科</c:v>
                </c:pt>
                <c:pt idx="61">
                  <c:v>眼科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97.58945576912986</c:v>
                </c:pt>
                <c:pt idx="2">
                  <c:v>94.10235391897493</c:v>
                </c:pt>
                <c:pt idx="3">
                  <c:v>92.65609167197935</c:v>
                </c:pt>
                <c:pt idx="4">
                  <c:v>53.543808421252486</c:v>
                </c:pt>
                <c:pt idx="5">
                  <c:v>45.77909678467999</c:v>
                </c:pt>
                <c:pt idx="6">
                  <c:v>36.20539077502373</c:v>
                </c:pt>
                <c:pt idx="7">
                  <c:v>35.17886545482832</c:v>
                </c:pt>
                <c:pt idx="8">
                  <c:v>32.12618830637528</c:v>
                </c:pt>
                <c:pt idx="9">
                  <c:v>21.632134868016237</c:v>
                </c:pt>
                <c:pt idx="10">
                  <c:v>19.845417710631427</c:v>
                </c:pt>
                <c:pt idx="11">
                  <c:v>19.800475751513872</c:v>
                </c:pt>
                <c:pt idx="12">
                  <c:v>15.550864024169766</c:v>
                </c:pt>
                <c:pt idx="13">
                  <c:v>15.527116880309183</c:v>
                </c:pt>
                <c:pt idx="14">
                  <c:v>15.240531251075828</c:v>
                </c:pt>
                <c:pt idx="15">
                  <c:v>14.407200848068255</c:v>
                </c:pt>
                <c:pt idx="16">
                  <c:v>13.783479216155625</c:v>
                </c:pt>
                <c:pt idx="17">
                  <c:v>12.930167061699375</c:v>
                </c:pt>
                <c:pt idx="18">
                  <c:v>11.494646857456733</c:v>
                </c:pt>
                <c:pt idx="19">
                  <c:v>9.541247235546546</c:v>
                </c:pt>
                <c:pt idx="20">
                  <c:v>8.971461744842848</c:v>
                </c:pt>
                <c:pt idx="21">
                  <c:v>8.64377438642043</c:v>
                </c:pt>
                <c:pt idx="22">
                  <c:v>7.881467694579752</c:v>
                </c:pt>
                <c:pt idx="23">
                  <c:v>7.629474944784044</c:v>
                </c:pt>
                <c:pt idx="24">
                  <c:v>7.522275495889634</c:v>
                </c:pt>
                <c:pt idx="25">
                  <c:v>6.910745166377909</c:v>
                </c:pt>
                <c:pt idx="26">
                  <c:v>6.805386125063272</c:v>
                </c:pt>
                <c:pt idx="27">
                  <c:v>6.110153902495318</c:v>
                </c:pt>
                <c:pt idx="28">
                  <c:v>5.992550990900347</c:v>
                </c:pt>
                <c:pt idx="29">
                  <c:v>5.972741184305815</c:v>
                </c:pt>
                <c:pt idx="30">
                  <c:v>5.702366792046847</c:v>
                </c:pt>
                <c:pt idx="31">
                  <c:v>5.462216519235328</c:v>
                </c:pt>
                <c:pt idx="32">
                  <c:v>5.18084815132336</c:v>
                </c:pt>
                <c:pt idx="33">
                  <c:v>4.917598609159119</c:v>
                </c:pt>
                <c:pt idx="34">
                  <c:v>4.674164744429747</c:v>
                </c:pt>
                <c:pt idx="35">
                  <c:v>4.543480250320145</c:v>
                </c:pt>
                <c:pt idx="36">
                  <c:v>4.390366403651336</c:v>
                </c:pt>
                <c:pt idx="37">
                  <c:v>4.387296279330548</c:v>
                </c:pt>
                <c:pt idx="38">
                  <c:v>4.271549936316533</c:v>
                </c:pt>
                <c:pt idx="39">
                  <c:v>4.166922178983667</c:v>
                </c:pt>
                <c:pt idx="40">
                  <c:v>4.134910777990132</c:v>
                </c:pt>
                <c:pt idx="41">
                  <c:v>4.127036774000635</c:v>
                </c:pt>
                <c:pt idx="42">
                  <c:v>4.068895048439038</c:v>
                </c:pt>
                <c:pt idx="43">
                  <c:v>4.012166899625532</c:v>
                </c:pt>
                <c:pt idx="44">
                  <c:v>3.9850331209440495</c:v>
                </c:pt>
                <c:pt idx="45">
                  <c:v>3.923232366738564</c:v>
                </c:pt>
                <c:pt idx="46">
                  <c:v>3.8366478711565564</c:v>
                </c:pt>
                <c:pt idx="47">
                  <c:v>3.7030908024400446</c:v>
                </c:pt>
                <c:pt idx="48">
                  <c:v>3.5251960529166197</c:v>
                </c:pt>
                <c:pt idx="49">
                  <c:v>3.5170083969743327</c:v>
                </c:pt>
                <c:pt idx="50">
                  <c:v>3.500740220115961</c:v>
                </c:pt>
                <c:pt idx="51">
                  <c:v>3.348684518894522</c:v>
                </c:pt>
                <c:pt idx="52">
                  <c:v>3.225357741161705</c:v>
                </c:pt>
                <c:pt idx="53">
                  <c:v>3.191561166627394</c:v>
                </c:pt>
                <c:pt idx="54">
                  <c:v>3.044753520020886</c:v>
                </c:pt>
                <c:pt idx="55">
                  <c:v>3.0204387068025773</c:v>
                </c:pt>
                <c:pt idx="56">
                  <c:v>2.910536377427668</c:v>
                </c:pt>
                <c:pt idx="57">
                  <c:v>2.7356794153354365</c:v>
                </c:pt>
                <c:pt idx="58">
                  <c:v>2.622057518712117</c:v>
                </c:pt>
                <c:pt idx="59">
                  <c:v>2.5881922907680215</c:v>
                </c:pt>
                <c:pt idx="60">
                  <c:v>2.5248115423135458</c:v>
                </c:pt>
                <c:pt idx="61">
                  <c:v>2.3980250355630366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合理用药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心病二科</c:v>
                </c:pt>
                <c:pt idx="1">
                  <c:v>风湿病科</c:v>
                </c:pt>
                <c:pt idx="2">
                  <c:v>心血管内科</c:v>
                </c:pt>
                <c:pt idx="3">
                  <c:v>男科</c:v>
                </c:pt>
                <c:pt idx="4">
                  <c:v>胸外科</c:v>
                </c:pt>
                <c:pt idx="5">
                  <c:v>脾胃科消化科合并</c:v>
                </c:pt>
                <c:pt idx="6">
                  <c:v>周围血管科</c:v>
                </c:pt>
                <c:pt idx="7">
                  <c:v>眼科</c:v>
                </c:pt>
                <c:pt idx="8">
                  <c:v>妇科妇二科合并</c:v>
                </c:pt>
                <c:pt idx="9">
                  <c:v>口腔科</c:v>
                </c:pt>
                <c:pt idx="10">
                  <c:v>儿科</c:v>
                </c:pt>
                <c:pt idx="11">
                  <c:v>肝病科</c:v>
                </c:pt>
                <c:pt idx="12">
                  <c:v>微创骨科</c:v>
                </c:pt>
                <c:pt idx="13">
                  <c:v>康复科</c:v>
                </c:pt>
                <c:pt idx="14">
                  <c:v>皮肤科</c:v>
                </c:pt>
                <c:pt idx="15">
                  <c:v>泌尿外科</c:v>
                </c:pt>
                <c:pt idx="16">
                  <c:v>创伤骨科</c:v>
                </c:pt>
                <c:pt idx="17">
                  <c:v>中医外治中心</c:v>
                </c:pt>
                <c:pt idx="18">
                  <c:v>老年医学科</c:v>
                </c:pt>
                <c:pt idx="19">
                  <c:v>肾病科</c:v>
                </c:pt>
                <c:pt idx="20">
                  <c:v>心病四科</c:v>
                </c:pt>
                <c:pt idx="21">
                  <c:v>肿瘤内科</c:v>
                </c:pt>
                <c:pt idx="22">
                  <c:v>乳腺甲状腺外科</c:v>
                </c:pt>
                <c:pt idx="23">
                  <c:v>脑病二科</c:v>
                </c:pt>
                <c:pt idx="24">
                  <c:v>中医经典科</c:v>
                </c:pt>
                <c:pt idx="25">
                  <c:v>脑病三科</c:v>
                </c:pt>
                <c:pt idx="26">
                  <c:v>治未病中心</c:v>
                </c:pt>
                <c:pt idx="27">
                  <c:v>肝胆外科</c:v>
                </c:pt>
                <c:pt idx="28">
                  <c:v>脑病一科</c:v>
                </c:pt>
                <c:pt idx="29">
                  <c:v>肾脏内科</c:v>
                </c:pt>
                <c:pt idx="30">
                  <c:v>综合内科</c:v>
                </c:pt>
                <c:pt idx="31">
                  <c:v>推拿科</c:v>
                </c:pt>
                <c:pt idx="32">
                  <c:v>产科</c:v>
                </c:pt>
                <c:pt idx="33">
                  <c:v>耳鼻喉科</c:v>
                </c:pt>
                <c:pt idx="34">
                  <c:v>针灸科</c:v>
                </c:pt>
                <c:pt idx="35">
                  <c:v>脊柱骨科</c:v>
                </c:pt>
                <c:pt idx="36">
                  <c:v>内分泌科</c:v>
                </c:pt>
                <c:pt idx="37">
                  <c:v>小儿推拿科</c:v>
                </c:pt>
                <c:pt idx="38">
                  <c:v>骨科</c:v>
                </c:pt>
                <c:pt idx="39">
                  <c:v>身心医学科</c:v>
                </c:pt>
                <c:pt idx="40">
                  <c:v>神经外科</c:v>
                </c:pt>
                <c:pt idx="41">
                  <c:v>运动损伤骨科</c:v>
                </c:pt>
                <c:pt idx="42">
                  <c:v>西区重症医学科</c:v>
                </c:pt>
                <c:pt idx="43">
                  <c:v>呼吸内科</c:v>
                </c:pt>
                <c:pt idx="44">
                  <c:v>妇二科</c:v>
                </c:pt>
                <c:pt idx="45">
                  <c:v>肛肠科</c:v>
                </c:pt>
                <c:pt idx="46">
                  <c:v>美容皮肤科</c:v>
                </c:pt>
                <c:pt idx="47">
                  <c:v>显微骨科</c:v>
                </c:pt>
                <c:pt idx="48">
                  <c:v>东区肾病科</c:v>
                </c:pt>
                <c:pt idx="49">
                  <c:v>重症医学科</c:v>
                </c:pt>
                <c:pt idx="50">
                  <c:v>心病三科</c:v>
                </c:pt>
                <c:pt idx="51">
                  <c:v>妇科</c:v>
                </c:pt>
                <c:pt idx="52">
                  <c:v>脾胃病科</c:v>
                </c:pt>
                <c:pt idx="53">
                  <c:v>血液科</c:v>
                </c:pt>
                <c:pt idx="54">
                  <c:v>消化内科</c:v>
                </c:pt>
                <c:pt idx="55">
                  <c:v>普通外科</c:v>
                </c:pt>
                <c:pt idx="56">
                  <c:v>小儿骨科</c:v>
                </c:pt>
                <c:pt idx="57">
                  <c:v>心病一科</c:v>
                </c:pt>
                <c:pt idx="58">
                  <c:v>神经内科</c:v>
                </c:pt>
                <c:pt idx="59">
                  <c:v>东区重症医学科</c:v>
                </c:pt>
                <c:pt idx="60">
                  <c:v>关节骨科</c:v>
                </c:pt>
                <c:pt idx="61">
                  <c:v>医院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合理用药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心病二科</c:v>
                </c:pt>
                <c:pt idx="1">
                  <c:v>风湿病科</c:v>
                </c:pt>
                <c:pt idx="2">
                  <c:v>心血管内科</c:v>
                </c:pt>
                <c:pt idx="3">
                  <c:v>男科</c:v>
                </c:pt>
                <c:pt idx="4">
                  <c:v>胸外科</c:v>
                </c:pt>
                <c:pt idx="5">
                  <c:v>脾胃科消化科合并</c:v>
                </c:pt>
                <c:pt idx="6">
                  <c:v>周围血管科</c:v>
                </c:pt>
                <c:pt idx="7">
                  <c:v>眼科</c:v>
                </c:pt>
                <c:pt idx="8">
                  <c:v>妇科妇二科合并</c:v>
                </c:pt>
                <c:pt idx="9">
                  <c:v>口腔科</c:v>
                </c:pt>
                <c:pt idx="10">
                  <c:v>儿科</c:v>
                </c:pt>
                <c:pt idx="11">
                  <c:v>肝病科</c:v>
                </c:pt>
                <c:pt idx="12">
                  <c:v>微创骨科</c:v>
                </c:pt>
                <c:pt idx="13">
                  <c:v>康复科</c:v>
                </c:pt>
                <c:pt idx="14">
                  <c:v>皮肤科</c:v>
                </c:pt>
                <c:pt idx="15">
                  <c:v>泌尿外科</c:v>
                </c:pt>
                <c:pt idx="16">
                  <c:v>创伤骨科</c:v>
                </c:pt>
                <c:pt idx="17">
                  <c:v>中医外治中心</c:v>
                </c:pt>
                <c:pt idx="18">
                  <c:v>老年医学科</c:v>
                </c:pt>
                <c:pt idx="19">
                  <c:v>肾病科</c:v>
                </c:pt>
                <c:pt idx="20">
                  <c:v>心病四科</c:v>
                </c:pt>
                <c:pt idx="21">
                  <c:v>肿瘤内科</c:v>
                </c:pt>
                <c:pt idx="22">
                  <c:v>乳腺甲状腺外科</c:v>
                </c:pt>
                <c:pt idx="23">
                  <c:v>脑病二科</c:v>
                </c:pt>
                <c:pt idx="24">
                  <c:v>中医经典科</c:v>
                </c:pt>
                <c:pt idx="25">
                  <c:v>脑病三科</c:v>
                </c:pt>
                <c:pt idx="26">
                  <c:v>治未病中心</c:v>
                </c:pt>
                <c:pt idx="27">
                  <c:v>肝胆外科</c:v>
                </c:pt>
                <c:pt idx="28">
                  <c:v>脑病一科</c:v>
                </c:pt>
                <c:pt idx="29">
                  <c:v>肾脏内科</c:v>
                </c:pt>
                <c:pt idx="30">
                  <c:v>综合内科</c:v>
                </c:pt>
                <c:pt idx="31">
                  <c:v>推拿科</c:v>
                </c:pt>
                <c:pt idx="32">
                  <c:v>产科</c:v>
                </c:pt>
                <c:pt idx="33">
                  <c:v>耳鼻喉科</c:v>
                </c:pt>
                <c:pt idx="34">
                  <c:v>针灸科</c:v>
                </c:pt>
                <c:pt idx="35">
                  <c:v>脊柱骨科</c:v>
                </c:pt>
                <c:pt idx="36">
                  <c:v>内分泌科</c:v>
                </c:pt>
                <c:pt idx="37">
                  <c:v>小儿推拿科</c:v>
                </c:pt>
                <c:pt idx="38">
                  <c:v>骨科</c:v>
                </c:pt>
                <c:pt idx="39">
                  <c:v>身心医学科</c:v>
                </c:pt>
                <c:pt idx="40">
                  <c:v>神经外科</c:v>
                </c:pt>
                <c:pt idx="41">
                  <c:v>运动损伤骨科</c:v>
                </c:pt>
                <c:pt idx="42">
                  <c:v>西区重症医学科</c:v>
                </c:pt>
                <c:pt idx="43">
                  <c:v>呼吸内科</c:v>
                </c:pt>
                <c:pt idx="44">
                  <c:v>妇二科</c:v>
                </c:pt>
                <c:pt idx="45">
                  <c:v>肛肠科</c:v>
                </c:pt>
                <c:pt idx="46">
                  <c:v>美容皮肤科</c:v>
                </c:pt>
                <c:pt idx="47">
                  <c:v>显微骨科</c:v>
                </c:pt>
                <c:pt idx="48">
                  <c:v>东区肾病科</c:v>
                </c:pt>
                <c:pt idx="49">
                  <c:v>重症医学科</c:v>
                </c:pt>
                <c:pt idx="50">
                  <c:v>心病三科</c:v>
                </c:pt>
                <c:pt idx="51">
                  <c:v>妇科</c:v>
                </c:pt>
                <c:pt idx="52">
                  <c:v>脾胃病科</c:v>
                </c:pt>
                <c:pt idx="53">
                  <c:v>血液科</c:v>
                </c:pt>
                <c:pt idx="54">
                  <c:v>消化内科</c:v>
                </c:pt>
                <c:pt idx="55">
                  <c:v>普通外科</c:v>
                </c:pt>
                <c:pt idx="56">
                  <c:v>小儿骨科</c:v>
                </c:pt>
                <c:pt idx="57">
                  <c:v>心病一科</c:v>
                </c:pt>
                <c:pt idx="58">
                  <c:v>神经内科</c:v>
                </c:pt>
                <c:pt idx="59">
                  <c:v>东区重症医学科</c:v>
                </c:pt>
                <c:pt idx="60">
                  <c:v>关节骨科</c:v>
                </c:pt>
                <c:pt idx="61">
                  <c:v>医院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93.53818853037417</c:v>
                </c:pt>
                <c:pt idx="2">
                  <c:v>86.26295643809767</c:v>
                </c:pt>
                <c:pt idx="3">
                  <c:v>83.41273241893731</c:v>
                </c:pt>
                <c:pt idx="4">
                  <c:v>83.39445335795452</c:v>
                </c:pt>
                <c:pt idx="5">
                  <c:v>83.24247478764082</c:v>
                </c:pt>
                <c:pt idx="6">
                  <c:v>82.1243323536282</c:v>
                </c:pt>
                <c:pt idx="7">
                  <c:v>81.74261995596814</c:v>
                </c:pt>
                <c:pt idx="8">
                  <c:v>81.49957516874146</c:v>
                </c:pt>
                <c:pt idx="9">
                  <c:v>80.45842009575651</c:v>
                </c:pt>
                <c:pt idx="10">
                  <c:v>78.58384318543494</c:v>
                </c:pt>
                <c:pt idx="11">
                  <c:v>77.18010188030875</c:v>
                </c:pt>
                <c:pt idx="12">
                  <c:v>76.45522595158026</c:v>
                </c:pt>
                <c:pt idx="13">
                  <c:v>76.23713055160565</c:v>
                </c:pt>
                <c:pt idx="14">
                  <c:v>73.18370016343876</c:v>
                </c:pt>
                <c:pt idx="15">
                  <c:v>73.15766096273913</c:v>
                </c:pt>
                <c:pt idx="16">
                  <c:v>72.73617565320754</c:v>
                </c:pt>
                <c:pt idx="17">
                  <c:v>72.46948234292904</c:v>
                </c:pt>
                <c:pt idx="18">
                  <c:v>72.12645992867417</c:v>
                </c:pt>
                <c:pt idx="19">
                  <c:v>72.0793859919874</c:v>
                </c:pt>
                <c:pt idx="20">
                  <c:v>71.56044919307904</c:v>
                </c:pt>
                <c:pt idx="21">
                  <c:v>70.37099756886428</c:v>
                </c:pt>
                <c:pt idx="22">
                  <c:v>70.09644188079943</c:v>
                </c:pt>
                <c:pt idx="23">
                  <c:v>69.78996334290954</c:v>
                </c:pt>
                <c:pt idx="24">
                  <c:v>68.92213853477615</c:v>
                </c:pt>
                <c:pt idx="25">
                  <c:v>68.73209546572186</c:v>
                </c:pt>
                <c:pt idx="26">
                  <c:v>68.37849127025083</c:v>
                </c:pt>
                <c:pt idx="27">
                  <c:v>67.72336249259514</c:v>
                </c:pt>
                <c:pt idx="28">
                  <c:v>67.31898980718057</c:v>
                </c:pt>
                <c:pt idx="29">
                  <c:v>65.7352084097145</c:v>
                </c:pt>
                <c:pt idx="30">
                  <c:v>63.97965441267774</c:v>
                </c:pt>
                <c:pt idx="31">
                  <c:v>63.39870367437566</c:v>
                </c:pt>
                <c:pt idx="32">
                  <c:v>62.16233583205823</c:v>
                </c:pt>
                <c:pt idx="33">
                  <c:v>62.13339274576541</c:v>
                </c:pt>
                <c:pt idx="34">
                  <c:v>61.67286146442394</c:v>
                </c:pt>
                <c:pt idx="35">
                  <c:v>61.53942112661423</c:v>
                </c:pt>
                <c:pt idx="36">
                  <c:v>60.89119727820544</c:v>
                </c:pt>
                <c:pt idx="37">
                  <c:v>58.95578729521334</c:v>
                </c:pt>
                <c:pt idx="38">
                  <c:v>57.478434843174284</c:v>
                </c:pt>
                <c:pt idx="39">
                  <c:v>57.42423981627283</c:v>
                </c:pt>
                <c:pt idx="40">
                  <c:v>56.48768211138221</c:v>
                </c:pt>
                <c:pt idx="41">
                  <c:v>56.33762751786892</c:v>
                </c:pt>
                <c:pt idx="42">
                  <c:v>55.78513883751342</c:v>
                </c:pt>
                <c:pt idx="43">
                  <c:v>54.70418394253265</c:v>
                </c:pt>
                <c:pt idx="44">
                  <c:v>54.23902626437738</c:v>
                </c:pt>
                <c:pt idx="45">
                  <c:v>52.482809704256724</c:v>
                </c:pt>
                <c:pt idx="46">
                  <c:v>52.2371475318418</c:v>
                </c:pt>
                <c:pt idx="47">
                  <c:v>50.483134731749324</c:v>
                </c:pt>
                <c:pt idx="48">
                  <c:v>49.918664524462905</c:v>
                </c:pt>
                <c:pt idx="49">
                  <c:v>49.799128769173166</c:v>
                </c:pt>
                <c:pt idx="50">
                  <c:v>48.75514245260421</c:v>
                </c:pt>
                <c:pt idx="51">
                  <c:v>48.246497235987086</c:v>
                </c:pt>
                <c:pt idx="52">
                  <c:v>48.06276042119566</c:v>
                </c:pt>
                <c:pt idx="53">
                  <c:v>47.67595919623017</c:v>
                </c:pt>
                <c:pt idx="54">
                  <c:v>47.15980607508671</c:v>
                </c:pt>
                <c:pt idx="55">
                  <c:v>45.70123081320136</c:v>
                </c:pt>
                <c:pt idx="56">
                  <c:v>44.68053101135186</c:v>
                </c:pt>
                <c:pt idx="57">
                  <c:v>44.00647207478053</c:v>
                </c:pt>
                <c:pt idx="58">
                  <c:v>42.744125218755606</c:v>
                </c:pt>
                <c:pt idx="59">
                  <c:v>41.881396877625896</c:v>
                </c:pt>
                <c:pt idx="60">
                  <c:v>34.236327905385835</c:v>
                </c:pt>
                <c:pt idx="61">
                  <c:v>20.50322879598319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服务流程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肿瘤内科</c:v>
                </c:pt>
                <c:pt idx="1">
                  <c:v>肾病科</c:v>
                </c:pt>
                <c:pt idx="2">
                  <c:v>心病四科</c:v>
                </c:pt>
                <c:pt idx="3">
                  <c:v>微创骨科</c:v>
                </c:pt>
                <c:pt idx="4">
                  <c:v>心病二科</c:v>
                </c:pt>
                <c:pt idx="5">
                  <c:v>美容皮肤科</c:v>
                </c:pt>
                <c:pt idx="6">
                  <c:v>泌尿外科</c:v>
                </c:pt>
                <c:pt idx="7">
                  <c:v>呼吸内科</c:v>
                </c:pt>
                <c:pt idx="8">
                  <c:v>脑病一科</c:v>
                </c:pt>
                <c:pt idx="9">
                  <c:v>妇科妇二科合并</c:v>
                </c:pt>
                <c:pt idx="10">
                  <c:v>推拿科</c:v>
                </c:pt>
                <c:pt idx="11">
                  <c:v>妇二科</c:v>
                </c:pt>
                <c:pt idx="12">
                  <c:v>内分泌科</c:v>
                </c:pt>
                <c:pt idx="13">
                  <c:v>普通外科</c:v>
                </c:pt>
                <c:pt idx="14">
                  <c:v>康复科</c:v>
                </c:pt>
                <c:pt idx="15">
                  <c:v>心病一科</c:v>
                </c:pt>
                <c:pt idx="16">
                  <c:v>身心医学科</c:v>
                </c:pt>
                <c:pt idx="17">
                  <c:v>血液科</c:v>
                </c:pt>
                <c:pt idx="18">
                  <c:v>骨科</c:v>
                </c:pt>
                <c:pt idx="19">
                  <c:v>中医外治中心</c:v>
                </c:pt>
                <c:pt idx="20">
                  <c:v>医院</c:v>
                </c:pt>
                <c:pt idx="21">
                  <c:v>关节骨科</c:v>
                </c:pt>
                <c:pt idx="22">
                  <c:v>耳鼻喉科</c:v>
                </c:pt>
                <c:pt idx="23">
                  <c:v>重症医学科</c:v>
                </c:pt>
                <c:pt idx="24">
                  <c:v>显微骨科</c:v>
                </c:pt>
                <c:pt idx="25">
                  <c:v>综合内科</c:v>
                </c:pt>
                <c:pt idx="26">
                  <c:v>运动损伤骨科</c:v>
                </c:pt>
                <c:pt idx="27">
                  <c:v>脑病二科</c:v>
                </c:pt>
                <c:pt idx="28">
                  <c:v>肛肠科</c:v>
                </c:pt>
                <c:pt idx="29">
                  <c:v>胸外科</c:v>
                </c:pt>
                <c:pt idx="30">
                  <c:v>风湿病科</c:v>
                </c:pt>
                <c:pt idx="31">
                  <c:v>脾胃科消化科合并</c:v>
                </c:pt>
                <c:pt idx="32">
                  <c:v>产科</c:v>
                </c:pt>
                <c:pt idx="33">
                  <c:v>消化内科</c:v>
                </c:pt>
                <c:pt idx="34">
                  <c:v>脾胃病科</c:v>
                </c:pt>
                <c:pt idx="35">
                  <c:v>小儿骨科</c:v>
                </c:pt>
                <c:pt idx="36">
                  <c:v>老年医学科</c:v>
                </c:pt>
                <c:pt idx="37">
                  <c:v>脊柱骨科</c:v>
                </c:pt>
                <c:pt idx="38">
                  <c:v>神经外科</c:v>
                </c:pt>
                <c:pt idx="39">
                  <c:v>东区重症医学科</c:v>
                </c:pt>
                <c:pt idx="40">
                  <c:v>肝病科</c:v>
                </c:pt>
                <c:pt idx="41">
                  <c:v>男科</c:v>
                </c:pt>
                <c:pt idx="42">
                  <c:v>中医经典科</c:v>
                </c:pt>
                <c:pt idx="43">
                  <c:v>治未病中心</c:v>
                </c:pt>
                <c:pt idx="44">
                  <c:v>口腔科</c:v>
                </c:pt>
                <c:pt idx="45">
                  <c:v>脑病三科</c:v>
                </c:pt>
                <c:pt idx="46">
                  <c:v>心病三科</c:v>
                </c:pt>
                <c:pt idx="47">
                  <c:v>妇科</c:v>
                </c:pt>
                <c:pt idx="48">
                  <c:v>肾脏内科</c:v>
                </c:pt>
                <c:pt idx="49">
                  <c:v>神经内科</c:v>
                </c:pt>
                <c:pt idx="50">
                  <c:v>心血管内科</c:v>
                </c:pt>
                <c:pt idx="51">
                  <c:v>针灸科</c:v>
                </c:pt>
                <c:pt idx="52">
                  <c:v>肝胆外科</c:v>
                </c:pt>
                <c:pt idx="53">
                  <c:v>皮肤科</c:v>
                </c:pt>
                <c:pt idx="54">
                  <c:v>西区重症医学科</c:v>
                </c:pt>
                <c:pt idx="55">
                  <c:v>周围血管科</c:v>
                </c:pt>
                <c:pt idx="56">
                  <c:v>小儿推拿科</c:v>
                </c:pt>
                <c:pt idx="57">
                  <c:v>乳腺甲状腺外科</c:v>
                </c:pt>
                <c:pt idx="58">
                  <c:v>眼科</c:v>
                </c:pt>
                <c:pt idx="59">
                  <c:v>儿科</c:v>
                </c:pt>
                <c:pt idx="60">
                  <c:v>东区肾病科</c:v>
                </c:pt>
                <c:pt idx="61">
                  <c:v>创伤骨科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服务流程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肿瘤内科</c:v>
                </c:pt>
                <c:pt idx="1">
                  <c:v>肾病科</c:v>
                </c:pt>
                <c:pt idx="2">
                  <c:v>心病四科</c:v>
                </c:pt>
                <c:pt idx="3">
                  <c:v>微创骨科</c:v>
                </c:pt>
                <c:pt idx="4">
                  <c:v>心病二科</c:v>
                </c:pt>
                <c:pt idx="5">
                  <c:v>美容皮肤科</c:v>
                </c:pt>
                <c:pt idx="6">
                  <c:v>泌尿外科</c:v>
                </c:pt>
                <c:pt idx="7">
                  <c:v>呼吸内科</c:v>
                </c:pt>
                <c:pt idx="8">
                  <c:v>脑病一科</c:v>
                </c:pt>
                <c:pt idx="9">
                  <c:v>妇科妇二科合并</c:v>
                </c:pt>
                <c:pt idx="10">
                  <c:v>推拿科</c:v>
                </c:pt>
                <c:pt idx="11">
                  <c:v>妇二科</c:v>
                </c:pt>
                <c:pt idx="12">
                  <c:v>内分泌科</c:v>
                </c:pt>
                <c:pt idx="13">
                  <c:v>普通外科</c:v>
                </c:pt>
                <c:pt idx="14">
                  <c:v>康复科</c:v>
                </c:pt>
                <c:pt idx="15">
                  <c:v>心病一科</c:v>
                </c:pt>
                <c:pt idx="16">
                  <c:v>身心医学科</c:v>
                </c:pt>
                <c:pt idx="17">
                  <c:v>血液科</c:v>
                </c:pt>
                <c:pt idx="18">
                  <c:v>骨科</c:v>
                </c:pt>
                <c:pt idx="19">
                  <c:v>中医外治中心</c:v>
                </c:pt>
                <c:pt idx="20">
                  <c:v>医院</c:v>
                </c:pt>
                <c:pt idx="21">
                  <c:v>关节骨科</c:v>
                </c:pt>
                <c:pt idx="22">
                  <c:v>耳鼻喉科</c:v>
                </c:pt>
                <c:pt idx="23">
                  <c:v>重症医学科</c:v>
                </c:pt>
                <c:pt idx="24">
                  <c:v>显微骨科</c:v>
                </c:pt>
                <c:pt idx="25">
                  <c:v>综合内科</c:v>
                </c:pt>
                <c:pt idx="26">
                  <c:v>运动损伤骨科</c:v>
                </c:pt>
                <c:pt idx="27">
                  <c:v>脑病二科</c:v>
                </c:pt>
                <c:pt idx="28">
                  <c:v>肛肠科</c:v>
                </c:pt>
                <c:pt idx="29">
                  <c:v>胸外科</c:v>
                </c:pt>
                <c:pt idx="30">
                  <c:v>风湿病科</c:v>
                </c:pt>
                <c:pt idx="31">
                  <c:v>脾胃科消化科合并</c:v>
                </c:pt>
                <c:pt idx="32">
                  <c:v>产科</c:v>
                </c:pt>
                <c:pt idx="33">
                  <c:v>消化内科</c:v>
                </c:pt>
                <c:pt idx="34">
                  <c:v>脾胃病科</c:v>
                </c:pt>
                <c:pt idx="35">
                  <c:v>小儿骨科</c:v>
                </c:pt>
                <c:pt idx="36">
                  <c:v>老年医学科</c:v>
                </c:pt>
                <c:pt idx="37">
                  <c:v>脊柱骨科</c:v>
                </c:pt>
                <c:pt idx="38">
                  <c:v>神经外科</c:v>
                </c:pt>
                <c:pt idx="39">
                  <c:v>东区重症医学科</c:v>
                </c:pt>
                <c:pt idx="40">
                  <c:v>肝病科</c:v>
                </c:pt>
                <c:pt idx="41">
                  <c:v>男科</c:v>
                </c:pt>
                <c:pt idx="42">
                  <c:v>中医经典科</c:v>
                </c:pt>
                <c:pt idx="43">
                  <c:v>治未病中心</c:v>
                </c:pt>
                <c:pt idx="44">
                  <c:v>口腔科</c:v>
                </c:pt>
                <c:pt idx="45">
                  <c:v>脑病三科</c:v>
                </c:pt>
                <c:pt idx="46">
                  <c:v>心病三科</c:v>
                </c:pt>
                <c:pt idx="47">
                  <c:v>妇科</c:v>
                </c:pt>
                <c:pt idx="48">
                  <c:v>肾脏内科</c:v>
                </c:pt>
                <c:pt idx="49">
                  <c:v>神经内科</c:v>
                </c:pt>
                <c:pt idx="50">
                  <c:v>心血管内科</c:v>
                </c:pt>
                <c:pt idx="51">
                  <c:v>针灸科</c:v>
                </c:pt>
                <c:pt idx="52">
                  <c:v>肝胆外科</c:v>
                </c:pt>
                <c:pt idx="53">
                  <c:v>皮肤科</c:v>
                </c:pt>
                <c:pt idx="54">
                  <c:v>西区重症医学科</c:v>
                </c:pt>
                <c:pt idx="55">
                  <c:v>周围血管科</c:v>
                </c:pt>
                <c:pt idx="56">
                  <c:v>小儿推拿科</c:v>
                </c:pt>
                <c:pt idx="57">
                  <c:v>乳腺甲状腺外科</c:v>
                </c:pt>
                <c:pt idx="58">
                  <c:v>眼科</c:v>
                </c:pt>
                <c:pt idx="59">
                  <c:v>儿科</c:v>
                </c:pt>
                <c:pt idx="60">
                  <c:v>东区肾病科</c:v>
                </c:pt>
                <c:pt idx="61">
                  <c:v>创伤骨科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97.71037262647859</c:v>
                </c:pt>
                <c:pt idx="2">
                  <c:v>96.80821792773104</c:v>
                </c:pt>
                <c:pt idx="3">
                  <c:v>92.71633575707789</c:v>
                </c:pt>
                <c:pt idx="4">
                  <c:v>91.40532083865473</c:v>
                </c:pt>
                <c:pt idx="5">
                  <c:v>90.014738109534</c:v>
                </c:pt>
                <c:pt idx="6">
                  <c:v>89.03070443835263</c:v>
                </c:pt>
                <c:pt idx="7">
                  <c:v>88.12164759825616</c:v>
                </c:pt>
                <c:pt idx="8">
                  <c:v>87.62246804787873</c:v>
                </c:pt>
                <c:pt idx="9">
                  <c:v>86.74752597643202</c:v>
                </c:pt>
                <c:pt idx="10">
                  <c:v>85.18824778391769</c:v>
                </c:pt>
                <c:pt idx="11">
                  <c:v>85.04196018010967</c:v>
                </c:pt>
                <c:pt idx="12">
                  <c:v>84.80155862109503</c:v>
                </c:pt>
                <c:pt idx="13">
                  <c:v>84.0073141568234</c:v>
                </c:pt>
                <c:pt idx="14">
                  <c:v>83.35664080358428</c:v>
                </c:pt>
                <c:pt idx="15">
                  <c:v>81.10938076100733</c:v>
                </c:pt>
                <c:pt idx="16">
                  <c:v>79.53068685782358</c:v>
                </c:pt>
                <c:pt idx="17">
                  <c:v>78.97117854817631</c:v>
                </c:pt>
                <c:pt idx="18">
                  <c:v>77.72107845879428</c:v>
                </c:pt>
                <c:pt idx="19">
                  <c:v>77.58457088728358</c:v>
                </c:pt>
                <c:pt idx="20">
                  <c:v>77.33800019143354</c:v>
                </c:pt>
                <c:pt idx="21">
                  <c:v>77.12769808689757</c:v>
                </c:pt>
                <c:pt idx="22">
                  <c:v>76.62186987457406</c:v>
                </c:pt>
                <c:pt idx="23">
                  <c:v>75.56779589851709</c:v>
                </c:pt>
                <c:pt idx="24">
                  <c:v>75.21742294904448</c:v>
                </c:pt>
                <c:pt idx="25">
                  <c:v>73.5660198932375</c:v>
                </c:pt>
                <c:pt idx="26">
                  <c:v>72.27481536217785</c:v>
                </c:pt>
                <c:pt idx="27">
                  <c:v>72.27031422043987</c:v>
                </c:pt>
                <c:pt idx="28">
                  <c:v>66.36010545735985</c:v>
                </c:pt>
                <c:pt idx="29">
                  <c:v>66.12569100868662</c:v>
                </c:pt>
                <c:pt idx="30">
                  <c:v>65.40488861219578</c:v>
                </c:pt>
                <c:pt idx="31">
                  <c:v>63.79022348184925</c:v>
                </c:pt>
                <c:pt idx="32">
                  <c:v>63.698882911257954</c:v>
                </c:pt>
                <c:pt idx="33">
                  <c:v>63.28555579868291</c:v>
                </c:pt>
                <c:pt idx="34">
                  <c:v>62.66571752317986</c:v>
                </c:pt>
                <c:pt idx="35">
                  <c:v>59.93538137471435</c:v>
                </c:pt>
                <c:pt idx="36">
                  <c:v>59.61363386778717</c:v>
                </c:pt>
                <c:pt idx="37">
                  <c:v>58.448126206737484</c:v>
                </c:pt>
                <c:pt idx="38">
                  <c:v>58.43322045116816</c:v>
                </c:pt>
                <c:pt idx="39">
                  <c:v>52.799603218204176</c:v>
                </c:pt>
                <c:pt idx="40">
                  <c:v>51.698794508619734</c:v>
                </c:pt>
                <c:pt idx="41">
                  <c:v>51.15993214055909</c:v>
                </c:pt>
                <c:pt idx="42">
                  <c:v>48.68192371448365</c:v>
                </c:pt>
                <c:pt idx="43">
                  <c:v>47.30307465290867</c:v>
                </c:pt>
                <c:pt idx="44">
                  <c:v>46.23877245495919</c:v>
                </c:pt>
                <c:pt idx="45">
                  <c:v>46.11645661173402</c:v>
                </c:pt>
                <c:pt idx="46">
                  <c:v>44.74461852211142</c:v>
                </c:pt>
                <c:pt idx="47">
                  <c:v>44.359098285396</c:v>
                </c:pt>
                <c:pt idx="48">
                  <c:v>44.228978407840906</c:v>
                </c:pt>
                <c:pt idx="49">
                  <c:v>41.50430791710933</c:v>
                </c:pt>
                <c:pt idx="50">
                  <c:v>40.79829065990661</c:v>
                </c:pt>
                <c:pt idx="51">
                  <c:v>40.770475020394656</c:v>
                </c:pt>
                <c:pt idx="52">
                  <c:v>38.8292100675798</c:v>
                </c:pt>
                <c:pt idx="53">
                  <c:v>38.57991218869989</c:v>
                </c:pt>
                <c:pt idx="54">
                  <c:v>33.782977481047624</c:v>
                </c:pt>
                <c:pt idx="55">
                  <c:v>32.13684462446772</c:v>
                </c:pt>
                <c:pt idx="56">
                  <c:v>28.962583936748906</c:v>
                </c:pt>
                <c:pt idx="57">
                  <c:v>26.889126379815405</c:v>
                </c:pt>
                <c:pt idx="58">
                  <c:v>22.314436832142004</c:v>
                </c:pt>
                <c:pt idx="59">
                  <c:v>20.81720287244851</c:v>
                </c:pt>
                <c:pt idx="60">
                  <c:v>20.699268963572838</c:v>
                </c:pt>
                <c:pt idx="61">
                  <c:v>20.002484768403303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收支结构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显微骨科</c:v>
                </c:pt>
                <c:pt idx="1">
                  <c:v>身心医学科</c:v>
                </c:pt>
                <c:pt idx="2">
                  <c:v>医院</c:v>
                </c:pt>
                <c:pt idx="3">
                  <c:v>综合内科</c:v>
                </c:pt>
                <c:pt idx="4">
                  <c:v>神经内科</c:v>
                </c:pt>
                <c:pt idx="5">
                  <c:v>中医外治中心</c:v>
                </c:pt>
                <c:pt idx="6">
                  <c:v>治未病中心</c:v>
                </c:pt>
                <c:pt idx="7">
                  <c:v>内分泌科</c:v>
                </c:pt>
                <c:pt idx="8">
                  <c:v>运动损伤骨科</c:v>
                </c:pt>
                <c:pt idx="9">
                  <c:v>眼科</c:v>
                </c:pt>
                <c:pt idx="10">
                  <c:v>脑病二科</c:v>
                </c:pt>
                <c:pt idx="11">
                  <c:v>脾胃病科</c:v>
                </c:pt>
                <c:pt idx="12">
                  <c:v>肝胆外科</c:v>
                </c:pt>
                <c:pt idx="13">
                  <c:v>肾脏内科</c:v>
                </c:pt>
                <c:pt idx="14">
                  <c:v>妇科妇二科合并</c:v>
                </c:pt>
                <c:pt idx="15">
                  <c:v>心病三科</c:v>
                </c:pt>
                <c:pt idx="16">
                  <c:v>血液科</c:v>
                </c:pt>
                <c:pt idx="17">
                  <c:v>东区肾病科</c:v>
                </c:pt>
                <c:pt idx="18">
                  <c:v>呼吸内科</c:v>
                </c:pt>
                <c:pt idx="19">
                  <c:v>美容皮肤科</c:v>
                </c:pt>
                <c:pt idx="20">
                  <c:v>西区重症医学科</c:v>
                </c:pt>
                <c:pt idx="21">
                  <c:v>针灸科</c:v>
                </c:pt>
                <c:pt idx="22">
                  <c:v>肝病科</c:v>
                </c:pt>
                <c:pt idx="23">
                  <c:v>妇二科</c:v>
                </c:pt>
                <c:pt idx="24">
                  <c:v>普通外科</c:v>
                </c:pt>
                <c:pt idx="25">
                  <c:v>创伤骨科</c:v>
                </c:pt>
                <c:pt idx="26">
                  <c:v>周围血管科</c:v>
                </c:pt>
                <c:pt idx="27">
                  <c:v>老年医学科</c:v>
                </c:pt>
                <c:pt idx="28">
                  <c:v>东区重症医学科</c:v>
                </c:pt>
                <c:pt idx="29">
                  <c:v>泌尿外科</c:v>
                </c:pt>
                <c:pt idx="30">
                  <c:v>妇科</c:v>
                </c:pt>
                <c:pt idx="31">
                  <c:v>小儿推拿科</c:v>
                </c:pt>
                <c:pt idx="32">
                  <c:v>产科</c:v>
                </c:pt>
                <c:pt idx="33">
                  <c:v>消化内科</c:v>
                </c:pt>
                <c:pt idx="34">
                  <c:v>脑病三科</c:v>
                </c:pt>
                <c:pt idx="35">
                  <c:v>风湿病科</c:v>
                </c:pt>
                <c:pt idx="36">
                  <c:v>肛肠科</c:v>
                </c:pt>
                <c:pt idx="37">
                  <c:v>胸外科</c:v>
                </c:pt>
                <c:pt idx="38">
                  <c:v>耳鼻喉科</c:v>
                </c:pt>
                <c:pt idx="39">
                  <c:v>脑病一科</c:v>
                </c:pt>
                <c:pt idx="40">
                  <c:v>乳腺甲状腺外科</c:v>
                </c:pt>
                <c:pt idx="41">
                  <c:v>小儿骨科</c:v>
                </c:pt>
                <c:pt idx="42">
                  <c:v>儿科</c:v>
                </c:pt>
                <c:pt idx="43">
                  <c:v>脾胃科消化科合并</c:v>
                </c:pt>
                <c:pt idx="44">
                  <c:v>重症医学科</c:v>
                </c:pt>
                <c:pt idx="45">
                  <c:v>骨科</c:v>
                </c:pt>
                <c:pt idx="46">
                  <c:v>关节骨科</c:v>
                </c:pt>
                <c:pt idx="47">
                  <c:v>中医经典科</c:v>
                </c:pt>
                <c:pt idx="48">
                  <c:v>微创骨科</c:v>
                </c:pt>
                <c:pt idx="49">
                  <c:v>心病二科</c:v>
                </c:pt>
                <c:pt idx="50">
                  <c:v>心血管内科</c:v>
                </c:pt>
                <c:pt idx="51">
                  <c:v>心病四科</c:v>
                </c:pt>
                <c:pt idx="52">
                  <c:v>心病一科</c:v>
                </c:pt>
                <c:pt idx="53">
                  <c:v>肾病科</c:v>
                </c:pt>
                <c:pt idx="54">
                  <c:v>康复科</c:v>
                </c:pt>
                <c:pt idx="55">
                  <c:v>脊柱骨科</c:v>
                </c:pt>
                <c:pt idx="56">
                  <c:v>神经外科</c:v>
                </c:pt>
                <c:pt idx="57">
                  <c:v>口腔科</c:v>
                </c:pt>
                <c:pt idx="58">
                  <c:v>男科</c:v>
                </c:pt>
                <c:pt idx="59">
                  <c:v>皮肤科</c:v>
                </c:pt>
                <c:pt idx="60">
                  <c:v>肿瘤内科</c:v>
                </c:pt>
                <c:pt idx="61">
                  <c:v>推拿科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收支结构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显微骨科</c:v>
                </c:pt>
                <c:pt idx="1">
                  <c:v>身心医学科</c:v>
                </c:pt>
                <c:pt idx="2">
                  <c:v>医院</c:v>
                </c:pt>
                <c:pt idx="3">
                  <c:v>综合内科</c:v>
                </c:pt>
                <c:pt idx="4">
                  <c:v>神经内科</c:v>
                </c:pt>
                <c:pt idx="5">
                  <c:v>中医外治中心</c:v>
                </c:pt>
                <c:pt idx="6">
                  <c:v>治未病中心</c:v>
                </c:pt>
                <c:pt idx="7">
                  <c:v>内分泌科</c:v>
                </c:pt>
                <c:pt idx="8">
                  <c:v>运动损伤骨科</c:v>
                </c:pt>
                <c:pt idx="9">
                  <c:v>眼科</c:v>
                </c:pt>
                <c:pt idx="10">
                  <c:v>脑病二科</c:v>
                </c:pt>
                <c:pt idx="11">
                  <c:v>脾胃病科</c:v>
                </c:pt>
                <c:pt idx="12">
                  <c:v>肝胆外科</c:v>
                </c:pt>
                <c:pt idx="13">
                  <c:v>肾脏内科</c:v>
                </c:pt>
                <c:pt idx="14">
                  <c:v>妇科妇二科合并</c:v>
                </c:pt>
                <c:pt idx="15">
                  <c:v>心病三科</c:v>
                </c:pt>
                <c:pt idx="16">
                  <c:v>血液科</c:v>
                </c:pt>
                <c:pt idx="17">
                  <c:v>东区肾病科</c:v>
                </c:pt>
                <c:pt idx="18">
                  <c:v>呼吸内科</c:v>
                </c:pt>
                <c:pt idx="19">
                  <c:v>美容皮肤科</c:v>
                </c:pt>
                <c:pt idx="20">
                  <c:v>西区重症医学科</c:v>
                </c:pt>
                <c:pt idx="21">
                  <c:v>针灸科</c:v>
                </c:pt>
                <c:pt idx="22">
                  <c:v>肝病科</c:v>
                </c:pt>
                <c:pt idx="23">
                  <c:v>妇二科</c:v>
                </c:pt>
                <c:pt idx="24">
                  <c:v>普通外科</c:v>
                </c:pt>
                <c:pt idx="25">
                  <c:v>创伤骨科</c:v>
                </c:pt>
                <c:pt idx="26">
                  <c:v>周围血管科</c:v>
                </c:pt>
                <c:pt idx="27">
                  <c:v>老年医学科</c:v>
                </c:pt>
                <c:pt idx="28">
                  <c:v>东区重症医学科</c:v>
                </c:pt>
                <c:pt idx="29">
                  <c:v>泌尿外科</c:v>
                </c:pt>
                <c:pt idx="30">
                  <c:v>妇科</c:v>
                </c:pt>
                <c:pt idx="31">
                  <c:v>小儿推拿科</c:v>
                </c:pt>
                <c:pt idx="32">
                  <c:v>产科</c:v>
                </c:pt>
                <c:pt idx="33">
                  <c:v>消化内科</c:v>
                </c:pt>
                <c:pt idx="34">
                  <c:v>脑病三科</c:v>
                </c:pt>
                <c:pt idx="35">
                  <c:v>风湿病科</c:v>
                </c:pt>
                <c:pt idx="36">
                  <c:v>肛肠科</c:v>
                </c:pt>
                <c:pt idx="37">
                  <c:v>胸外科</c:v>
                </c:pt>
                <c:pt idx="38">
                  <c:v>耳鼻喉科</c:v>
                </c:pt>
                <c:pt idx="39">
                  <c:v>脑病一科</c:v>
                </c:pt>
                <c:pt idx="40">
                  <c:v>乳腺甲状腺外科</c:v>
                </c:pt>
                <c:pt idx="41">
                  <c:v>小儿骨科</c:v>
                </c:pt>
                <c:pt idx="42">
                  <c:v>儿科</c:v>
                </c:pt>
                <c:pt idx="43">
                  <c:v>脾胃科消化科合并</c:v>
                </c:pt>
                <c:pt idx="44">
                  <c:v>重症医学科</c:v>
                </c:pt>
                <c:pt idx="45">
                  <c:v>骨科</c:v>
                </c:pt>
                <c:pt idx="46">
                  <c:v>关节骨科</c:v>
                </c:pt>
                <c:pt idx="47">
                  <c:v>中医经典科</c:v>
                </c:pt>
                <c:pt idx="48">
                  <c:v>微创骨科</c:v>
                </c:pt>
                <c:pt idx="49">
                  <c:v>心病二科</c:v>
                </c:pt>
                <c:pt idx="50">
                  <c:v>心血管内科</c:v>
                </c:pt>
                <c:pt idx="51">
                  <c:v>心病四科</c:v>
                </c:pt>
                <c:pt idx="52">
                  <c:v>心病一科</c:v>
                </c:pt>
                <c:pt idx="53">
                  <c:v>肾病科</c:v>
                </c:pt>
                <c:pt idx="54">
                  <c:v>康复科</c:v>
                </c:pt>
                <c:pt idx="55">
                  <c:v>脊柱骨科</c:v>
                </c:pt>
                <c:pt idx="56">
                  <c:v>神经外科</c:v>
                </c:pt>
                <c:pt idx="57">
                  <c:v>口腔科</c:v>
                </c:pt>
                <c:pt idx="58">
                  <c:v>男科</c:v>
                </c:pt>
                <c:pt idx="59">
                  <c:v>皮肤科</c:v>
                </c:pt>
                <c:pt idx="60">
                  <c:v>肿瘤内科</c:v>
                </c:pt>
                <c:pt idx="61">
                  <c:v>推拿科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89.04071275067695</c:v>
                </c:pt>
                <c:pt idx="2">
                  <c:v>85.23960594047163</c:v>
                </c:pt>
                <c:pt idx="3">
                  <c:v>82.60736028301628</c:v>
                </c:pt>
                <c:pt idx="4">
                  <c:v>82.50658570630259</c:v>
                </c:pt>
                <c:pt idx="5">
                  <c:v>81.95772027032227</c:v>
                </c:pt>
                <c:pt idx="6">
                  <c:v>78.06618226390778</c:v>
                </c:pt>
                <c:pt idx="7">
                  <c:v>74.76655992100592</c:v>
                </c:pt>
                <c:pt idx="8">
                  <c:v>72.85504866433321</c:v>
                </c:pt>
                <c:pt idx="9">
                  <c:v>71.75127443105278</c:v>
                </c:pt>
                <c:pt idx="10">
                  <c:v>71.27177839492617</c:v>
                </c:pt>
                <c:pt idx="11">
                  <c:v>70.85819690810936</c:v>
                </c:pt>
                <c:pt idx="12">
                  <c:v>70.43379805771607</c:v>
                </c:pt>
                <c:pt idx="13">
                  <c:v>70.39914892950556</c:v>
                </c:pt>
                <c:pt idx="14">
                  <c:v>69.94952733310623</c:v>
                </c:pt>
                <c:pt idx="15">
                  <c:v>69.81881483192981</c:v>
                </c:pt>
                <c:pt idx="16">
                  <c:v>69.27813164073612</c:v>
                </c:pt>
                <c:pt idx="17">
                  <c:v>69.16915837622352</c:v>
                </c:pt>
                <c:pt idx="18">
                  <c:v>68.95915656631885</c:v>
                </c:pt>
                <c:pt idx="19">
                  <c:v>67.37414739469834</c:v>
                </c:pt>
                <c:pt idx="20">
                  <c:v>67.02198168640376</c:v>
                </c:pt>
                <c:pt idx="21">
                  <c:v>66.99383791347651</c:v>
                </c:pt>
                <c:pt idx="22">
                  <c:v>66.75519813655687</c:v>
                </c:pt>
                <c:pt idx="23">
                  <c:v>66.05870964290185</c:v>
                </c:pt>
                <c:pt idx="24">
                  <c:v>65.75739567229171</c:v>
                </c:pt>
                <c:pt idx="25">
                  <c:v>64.8690669502647</c:v>
                </c:pt>
                <c:pt idx="26">
                  <c:v>64.68914552886673</c:v>
                </c:pt>
                <c:pt idx="27">
                  <c:v>63.9715754476313</c:v>
                </c:pt>
                <c:pt idx="28">
                  <c:v>63.5157012656142</c:v>
                </c:pt>
                <c:pt idx="29">
                  <c:v>62.838872733103706</c:v>
                </c:pt>
                <c:pt idx="30">
                  <c:v>62.60511066464087</c:v>
                </c:pt>
                <c:pt idx="31">
                  <c:v>62.35985698179022</c:v>
                </c:pt>
                <c:pt idx="32">
                  <c:v>61.12237408443456</c:v>
                </c:pt>
                <c:pt idx="33">
                  <c:v>59.90324983692183</c:v>
                </c:pt>
                <c:pt idx="34">
                  <c:v>59.2612420200778</c:v>
                </c:pt>
                <c:pt idx="35">
                  <c:v>59.1862116248995</c:v>
                </c:pt>
                <c:pt idx="36">
                  <c:v>58.37937565599917</c:v>
                </c:pt>
                <c:pt idx="37">
                  <c:v>58.19764731757373</c:v>
                </c:pt>
                <c:pt idx="38">
                  <c:v>57.96176997362245</c:v>
                </c:pt>
                <c:pt idx="39">
                  <c:v>57.4982594411533</c:v>
                </c:pt>
                <c:pt idx="40">
                  <c:v>57.32031995574737</c:v>
                </c:pt>
                <c:pt idx="41">
                  <c:v>57.15237435024652</c:v>
                </c:pt>
                <c:pt idx="42">
                  <c:v>56.326098513938014</c:v>
                </c:pt>
                <c:pt idx="43">
                  <c:v>55.2851035080978</c:v>
                </c:pt>
                <c:pt idx="44">
                  <c:v>55.210158322105706</c:v>
                </c:pt>
                <c:pt idx="45">
                  <c:v>54.45195812233643</c:v>
                </c:pt>
                <c:pt idx="46">
                  <c:v>54.35842430242985</c:v>
                </c:pt>
                <c:pt idx="47">
                  <c:v>53.17096189891153</c:v>
                </c:pt>
                <c:pt idx="48">
                  <c:v>53.05827391269104</c:v>
                </c:pt>
                <c:pt idx="49">
                  <c:v>52.75932361492173</c:v>
                </c:pt>
                <c:pt idx="50">
                  <c:v>49.30788401589847</c:v>
                </c:pt>
                <c:pt idx="51">
                  <c:v>49.29891523765014</c:v>
                </c:pt>
                <c:pt idx="52">
                  <c:v>48.31845774644422</c:v>
                </c:pt>
                <c:pt idx="53">
                  <c:v>47.79780391726713</c:v>
                </c:pt>
                <c:pt idx="54">
                  <c:v>46.841285577497636</c:v>
                </c:pt>
                <c:pt idx="55">
                  <c:v>42.653276990177716</c:v>
                </c:pt>
                <c:pt idx="56">
                  <c:v>41.81119385579093</c:v>
                </c:pt>
                <c:pt idx="57">
                  <c:v>41.55176195037345</c:v>
                </c:pt>
                <c:pt idx="58">
                  <c:v>40.97464065220491</c:v>
                </c:pt>
                <c:pt idx="59">
                  <c:v>38.36187841015871</c:v>
                </c:pt>
                <c:pt idx="60">
                  <c:v>35.6649941062646</c:v>
                </c:pt>
                <c:pt idx="61">
                  <c:v>31.702777928633918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人才培养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质量安全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运动损伤骨科</c:v>
                </c:pt>
                <c:pt idx="1">
                  <c:v>治未病中心</c:v>
                </c:pt>
                <c:pt idx="2">
                  <c:v>脑病二科</c:v>
                </c:pt>
                <c:pt idx="3">
                  <c:v>西区重症医学科</c:v>
                </c:pt>
                <c:pt idx="4">
                  <c:v>男科</c:v>
                </c:pt>
                <c:pt idx="5">
                  <c:v>皮肤科</c:v>
                </c:pt>
                <c:pt idx="6">
                  <c:v>耳鼻喉科</c:v>
                </c:pt>
                <c:pt idx="7">
                  <c:v>产科</c:v>
                </c:pt>
                <c:pt idx="8">
                  <c:v>综合内科</c:v>
                </c:pt>
                <c:pt idx="9">
                  <c:v>推拿科</c:v>
                </c:pt>
                <c:pt idx="10">
                  <c:v>风湿病科</c:v>
                </c:pt>
                <c:pt idx="11">
                  <c:v>胸外科</c:v>
                </c:pt>
                <c:pt idx="12">
                  <c:v>妇科</c:v>
                </c:pt>
                <c:pt idx="13">
                  <c:v>周围血管科</c:v>
                </c:pt>
                <c:pt idx="14">
                  <c:v>肝胆外科</c:v>
                </c:pt>
                <c:pt idx="15">
                  <c:v>脊柱骨科</c:v>
                </c:pt>
                <c:pt idx="16">
                  <c:v>小儿骨科</c:v>
                </c:pt>
                <c:pt idx="17">
                  <c:v>心血管内科</c:v>
                </c:pt>
                <c:pt idx="18">
                  <c:v>心病二科</c:v>
                </c:pt>
                <c:pt idx="19">
                  <c:v>显微骨科</c:v>
                </c:pt>
                <c:pt idx="20">
                  <c:v>心病三科</c:v>
                </c:pt>
                <c:pt idx="21">
                  <c:v>美容皮肤科</c:v>
                </c:pt>
                <c:pt idx="22">
                  <c:v>脾胃科消化科合并</c:v>
                </c:pt>
                <c:pt idx="23">
                  <c:v>老年医学科</c:v>
                </c:pt>
                <c:pt idx="24">
                  <c:v>中医经典科</c:v>
                </c:pt>
                <c:pt idx="25">
                  <c:v>中医外治中心</c:v>
                </c:pt>
                <c:pt idx="26">
                  <c:v>东区肾病科</c:v>
                </c:pt>
                <c:pt idx="27">
                  <c:v>儿科</c:v>
                </c:pt>
                <c:pt idx="28">
                  <c:v>微创骨科</c:v>
                </c:pt>
                <c:pt idx="29">
                  <c:v>肾脏内科</c:v>
                </c:pt>
                <c:pt idx="30">
                  <c:v>身心医学科</c:v>
                </c:pt>
                <c:pt idx="31">
                  <c:v>消化内科</c:v>
                </c:pt>
                <c:pt idx="32">
                  <c:v>神经内科</c:v>
                </c:pt>
                <c:pt idx="33">
                  <c:v>关节骨科</c:v>
                </c:pt>
                <c:pt idx="34">
                  <c:v>针灸科</c:v>
                </c:pt>
                <c:pt idx="35">
                  <c:v>康复科</c:v>
                </c:pt>
                <c:pt idx="36">
                  <c:v>妇二科</c:v>
                </c:pt>
                <c:pt idx="37">
                  <c:v>肾病科</c:v>
                </c:pt>
                <c:pt idx="38">
                  <c:v>脾胃病科</c:v>
                </c:pt>
                <c:pt idx="39">
                  <c:v>内分泌科</c:v>
                </c:pt>
                <c:pt idx="40">
                  <c:v>肿瘤内科</c:v>
                </c:pt>
                <c:pt idx="41">
                  <c:v>重症医学科</c:v>
                </c:pt>
                <c:pt idx="42">
                  <c:v>小儿推拿科</c:v>
                </c:pt>
                <c:pt idx="43">
                  <c:v>东区重症医学科</c:v>
                </c:pt>
                <c:pt idx="44">
                  <c:v>眼科</c:v>
                </c:pt>
                <c:pt idx="45">
                  <c:v>血液科</c:v>
                </c:pt>
                <c:pt idx="46">
                  <c:v>呼吸内科</c:v>
                </c:pt>
                <c:pt idx="47">
                  <c:v>骨科</c:v>
                </c:pt>
                <c:pt idx="48">
                  <c:v>心病一科</c:v>
                </c:pt>
                <c:pt idx="49">
                  <c:v>肝病科</c:v>
                </c:pt>
                <c:pt idx="50">
                  <c:v>心病四科</c:v>
                </c:pt>
                <c:pt idx="51">
                  <c:v>肛肠科</c:v>
                </c:pt>
                <c:pt idx="52">
                  <c:v>口腔科</c:v>
                </c:pt>
                <c:pt idx="53">
                  <c:v>神经外科</c:v>
                </c:pt>
                <c:pt idx="54">
                  <c:v>脑病一科</c:v>
                </c:pt>
                <c:pt idx="55">
                  <c:v>妇科妇二科合并</c:v>
                </c:pt>
                <c:pt idx="56">
                  <c:v>脑病三科</c:v>
                </c:pt>
                <c:pt idx="57">
                  <c:v>医院</c:v>
                </c:pt>
                <c:pt idx="58">
                  <c:v>乳腺甲状腺外科</c:v>
                </c:pt>
                <c:pt idx="59">
                  <c:v>普通外科</c:v>
                </c:pt>
                <c:pt idx="60">
                  <c:v>泌尿外科</c:v>
                </c:pt>
                <c:pt idx="61">
                  <c:v>创伤骨科</c:v>
                </c:pt>
              </c:strCache>
            </c:strRef>
          </c:cat>
          <c:val>
            <c:numRef>
              <c:f>Sheet1!$B$2:$B$63</c:f>
              <c:numCache>
                <c:formatCode>General</c:formatCode>
                <c:ptCount val="62"/>
                <c:pt idx="0">
                  <c:v>55.068298777389714</c:v>
                </c:pt>
                <c:pt idx="1">
                  <c:v>47.01930229800948</c:v>
                </c:pt>
                <c:pt idx="2">
                  <c:v>46.94668190340059</c:v>
                </c:pt>
                <c:pt idx="3">
                  <c:v>45.07041549045101</c:v>
                </c:pt>
                <c:pt idx="4">
                  <c:v>44.476004901613344</c:v>
                </c:pt>
                <c:pt idx="5">
                  <c:v>38.23667614481771</c:v>
                </c:pt>
                <c:pt idx="6">
                  <c:v>36.898751168272334</c:v>
                </c:pt>
                <c:pt idx="7">
                  <c:v>36.39623577875992</c:v>
                </c:pt>
                <c:pt idx="8">
                  <c:v>35.03167563152726</c:v>
                </c:pt>
                <c:pt idx="9">
                  <c:v>34.9683091311708</c:v>
                </c:pt>
                <c:pt idx="10">
                  <c:v>34.865349876159854</c:v>
                </c:pt>
                <c:pt idx="11">
                  <c:v>34.6328684202378</c:v>
                </c:pt>
                <c:pt idx="12">
                  <c:v>32.456553035194204</c:v>
                </c:pt>
                <c:pt idx="13">
                  <c:v>32.00449610592035</c:v>
                </c:pt>
                <c:pt idx="14">
                  <c:v>31.877608784630688</c:v>
                </c:pt>
                <c:pt idx="15">
                  <c:v>30.768115298323416</c:v>
                </c:pt>
                <c:pt idx="16">
                  <c:v>29.78498903612306</c:v>
                </c:pt>
                <c:pt idx="17">
                  <c:v>29.16228441109859</c:v>
                </c:pt>
                <c:pt idx="18">
                  <c:v>29.02673535501548</c:v>
                </c:pt>
                <c:pt idx="19">
                  <c:v>27.640321464474066</c:v>
                </c:pt>
                <c:pt idx="20">
                  <c:v>27.61521869877737</c:v>
                </c:pt>
                <c:pt idx="21">
                  <c:v>27.085467159391946</c:v>
                </c:pt>
                <c:pt idx="22">
                  <c:v>27.032889361067397</c:v>
                </c:pt>
                <c:pt idx="23">
                  <c:v>26.522805142759232</c:v>
                </c:pt>
                <c:pt idx="24">
                  <c:v>26.517959109617532</c:v>
                </c:pt>
                <c:pt idx="25">
                  <c:v>25.53605211076821</c:v>
                </c:pt>
                <c:pt idx="26">
                  <c:v>24.980085522289166</c:v>
                </c:pt>
                <c:pt idx="27">
                  <c:v>24.901895853734324</c:v>
                </c:pt>
                <c:pt idx="28">
                  <c:v>24.499201299813784</c:v>
                </c:pt>
                <c:pt idx="29">
                  <c:v>23.395499916373073</c:v>
                </c:pt>
                <c:pt idx="30">
                  <c:v>22.93129134684303</c:v>
                </c:pt>
                <c:pt idx="31">
                  <c:v>22.614603413336162</c:v>
                </c:pt>
                <c:pt idx="32">
                  <c:v>22.55390872602854</c:v>
                </c:pt>
                <c:pt idx="33">
                  <c:v>22.285716377136147</c:v>
                </c:pt>
                <c:pt idx="34">
                  <c:v>22.072445854228242</c:v>
                </c:pt>
                <c:pt idx="35">
                  <c:v>21.91364689246343</c:v>
                </c:pt>
                <c:pt idx="36">
                  <c:v>20.337543323677867</c:v>
                </c:pt>
                <c:pt idx="37">
                  <c:v>20.109213151793536</c:v>
                </c:pt>
                <c:pt idx="38">
                  <c:v>19.98307872871858</c:v>
                </c:pt>
                <c:pt idx="39">
                  <c:v>19.485596241427267</c:v>
                </c:pt>
                <c:pt idx="40">
                  <c:v>19.405911774636255</c:v>
                </c:pt>
                <c:pt idx="41">
                  <c:v>18.978427196068104</c:v>
                </c:pt>
                <c:pt idx="42">
                  <c:v>18.896631885553123</c:v>
                </c:pt>
                <c:pt idx="43">
                  <c:v>18.854807192405698</c:v>
                </c:pt>
                <c:pt idx="44">
                  <c:v>17.485667201247185</c:v>
                </c:pt>
                <c:pt idx="45">
                  <c:v>16.520713066980978</c:v>
                </c:pt>
                <c:pt idx="46">
                  <c:v>16.308298377102595</c:v>
                </c:pt>
                <c:pt idx="47">
                  <c:v>16.202304658008508</c:v>
                </c:pt>
                <c:pt idx="48">
                  <c:v>15.076172605775275</c:v>
                </c:pt>
                <c:pt idx="49">
                  <c:v>14.519596943843998</c:v>
                </c:pt>
                <c:pt idx="50">
                  <c:v>13.388281674476863</c:v>
                </c:pt>
                <c:pt idx="51">
                  <c:v>12.805637803869349</c:v>
                </c:pt>
                <c:pt idx="52">
                  <c:v>11.817775645240319</c:v>
                </c:pt>
                <c:pt idx="53">
                  <c:v>9.8350007806657</c:v>
                </c:pt>
                <c:pt idx="54">
                  <c:v>9.71084228113997</c:v>
                </c:pt>
                <c:pt idx="55">
                  <c:v>9.693170128090124</c:v>
                </c:pt>
                <c:pt idx="56">
                  <c:v>9.43598866774509</c:v>
                </c:pt>
                <c:pt idx="57">
                  <c:v>8.985550165897498</c:v>
                </c:pt>
                <c:pt idx="58">
                  <c:v>7.644373915984071</c:v>
                </c:pt>
                <c:pt idx="59">
                  <c:v>7.405861078276169</c:v>
                </c:pt>
                <c:pt idx="60">
                  <c:v>7.11609414934679</c:v>
                </c:pt>
                <c:pt idx="61">
                  <c:v>6.449558131179515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人才培养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Sheet1!$A$2:$A$63</c:f>
              <c:strCache>
                <c:ptCount val="62"/>
                <c:pt idx="0">
                  <c:v>运动损伤骨科</c:v>
                </c:pt>
                <c:pt idx="1">
                  <c:v>治未病中心</c:v>
                </c:pt>
                <c:pt idx="2">
                  <c:v>脑病二科</c:v>
                </c:pt>
                <c:pt idx="3">
                  <c:v>西区重症医学科</c:v>
                </c:pt>
                <c:pt idx="4">
                  <c:v>男科</c:v>
                </c:pt>
                <c:pt idx="5">
                  <c:v>皮肤科</c:v>
                </c:pt>
                <c:pt idx="6">
                  <c:v>耳鼻喉科</c:v>
                </c:pt>
                <c:pt idx="7">
                  <c:v>产科</c:v>
                </c:pt>
                <c:pt idx="8">
                  <c:v>综合内科</c:v>
                </c:pt>
                <c:pt idx="9">
                  <c:v>推拿科</c:v>
                </c:pt>
                <c:pt idx="10">
                  <c:v>风湿病科</c:v>
                </c:pt>
                <c:pt idx="11">
                  <c:v>胸外科</c:v>
                </c:pt>
                <c:pt idx="12">
                  <c:v>妇科</c:v>
                </c:pt>
                <c:pt idx="13">
                  <c:v>周围血管科</c:v>
                </c:pt>
                <c:pt idx="14">
                  <c:v>肝胆外科</c:v>
                </c:pt>
                <c:pt idx="15">
                  <c:v>脊柱骨科</c:v>
                </c:pt>
                <c:pt idx="16">
                  <c:v>小儿骨科</c:v>
                </c:pt>
                <c:pt idx="17">
                  <c:v>心血管内科</c:v>
                </c:pt>
                <c:pt idx="18">
                  <c:v>心病二科</c:v>
                </c:pt>
                <c:pt idx="19">
                  <c:v>显微骨科</c:v>
                </c:pt>
                <c:pt idx="20">
                  <c:v>心病三科</c:v>
                </c:pt>
                <c:pt idx="21">
                  <c:v>美容皮肤科</c:v>
                </c:pt>
                <c:pt idx="22">
                  <c:v>脾胃科消化科合并</c:v>
                </c:pt>
                <c:pt idx="23">
                  <c:v>老年医学科</c:v>
                </c:pt>
                <c:pt idx="24">
                  <c:v>中医经典科</c:v>
                </c:pt>
                <c:pt idx="25">
                  <c:v>中医外治中心</c:v>
                </c:pt>
                <c:pt idx="26">
                  <c:v>东区肾病科</c:v>
                </c:pt>
                <c:pt idx="27">
                  <c:v>儿科</c:v>
                </c:pt>
                <c:pt idx="28">
                  <c:v>微创骨科</c:v>
                </c:pt>
                <c:pt idx="29">
                  <c:v>肾脏内科</c:v>
                </c:pt>
                <c:pt idx="30">
                  <c:v>身心医学科</c:v>
                </c:pt>
                <c:pt idx="31">
                  <c:v>消化内科</c:v>
                </c:pt>
                <c:pt idx="32">
                  <c:v>神经内科</c:v>
                </c:pt>
                <c:pt idx="33">
                  <c:v>关节骨科</c:v>
                </c:pt>
                <c:pt idx="34">
                  <c:v>针灸科</c:v>
                </c:pt>
                <c:pt idx="35">
                  <c:v>康复科</c:v>
                </c:pt>
                <c:pt idx="36">
                  <c:v>妇二科</c:v>
                </c:pt>
                <c:pt idx="37">
                  <c:v>肾病科</c:v>
                </c:pt>
                <c:pt idx="38">
                  <c:v>脾胃病科</c:v>
                </c:pt>
                <c:pt idx="39">
                  <c:v>内分泌科</c:v>
                </c:pt>
                <c:pt idx="40">
                  <c:v>肿瘤内科</c:v>
                </c:pt>
                <c:pt idx="41">
                  <c:v>重症医学科</c:v>
                </c:pt>
                <c:pt idx="42">
                  <c:v>小儿推拿科</c:v>
                </c:pt>
                <c:pt idx="43">
                  <c:v>东区重症医学科</c:v>
                </c:pt>
                <c:pt idx="44">
                  <c:v>眼科</c:v>
                </c:pt>
                <c:pt idx="45">
                  <c:v>血液科</c:v>
                </c:pt>
                <c:pt idx="46">
                  <c:v>呼吸内科</c:v>
                </c:pt>
                <c:pt idx="47">
                  <c:v>骨科</c:v>
                </c:pt>
                <c:pt idx="48">
                  <c:v>心病一科</c:v>
                </c:pt>
                <c:pt idx="49">
                  <c:v>肝病科</c:v>
                </c:pt>
                <c:pt idx="50">
                  <c:v>心病四科</c:v>
                </c:pt>
                <c:pt idx="51">
                  <c:v>肛肠科</c:v>
                </c:pt>
                <c:pt idx="52">
                  <c:v>口腔科</c:v>
                </c:pt>
                <c:pt idx="53">
                  <c:v>神经外科</c:v>
                </c:pt>
                <c:pt idx="54">
                  <c:v>脑病一科</c:v>
                </c:pt>
                <c:pt idx="55">
                  <c:v>妇科妇二科合并</c:v>
                </c:pt>
                <c:pt idx="56">
                  <c:v>脑病三科</c:v>
                </c:pt>
                <c:pt idx="57">
                  <c:v>医院</c:v>
                </c:pt>
                <c:pt idx="58">
                  <c:v>乳腺甲状腺外科</c:v>
                </c:pt>
                <c:pt idx="59">
                  <c:v>普通外科</c:v>
                </c:pt>
                <c:pt idx="60">
                  <c:v>泌尿外科</c:v>
                </c:pt>
                <c:pt idx="61">
                  <c:v>创伤骨科</c:v>
                </c:pt>
              </c:strCache>
            </c:strRef>
          </c:cat>
          <c:val>
            <c:numRef>
              <c:f>Sheet1!$C$2:$C$63</c:f>
              <c:numCache>
                <c:formatCode>General</c:formatCode>
                <c:ptCount val="62"/>
                <c:pt idx="0">
                  <c:v>100</c:v>
                </c:pt>
                <c:pt idx="1">
                  <c:v>92.52996495383408</c:v>
                </c:pt>
                <c:pt idx="2">
                  <c:v>88.52684492441004</c:v>
                </c:pt>
                <c:pt idx="3">
                  <c:v>84.4486167161522</c:v>
                </c:pt>
                <c:pt idx="4">
                  <c:v>82.32592954484342</c:v>
                </c:pt>
                <c:pt idx="5">
                  <c:v>82.23421925644767</c:v>
                </c:pt>
                <c:pt idx="6">
                  <c:v>81.20675369238947</c:v>
                </c:pt>
                <c:pt idx="7">
                  <c:v>79.95874219970106</c:v>
                </c:pt>
                <c:pt idx="8">
                  <c:v>77.33260861566555</c:v>
                </c:pt>
                <c:pt idx="9">
                  <c:v>76.84509201358745</c:v>
                </c:pt>
                <c:pt idx="10">
                  <c:v>76.53967428208806</c:v>
                </c:pt>
                <c:pt idx="11">
                  <c:v>75.35268796967458</c:v>
                </c:pt>
                <c:pt idx="12">
                  <c:v>74.85853726316803</c:v>
                </c:pt>
                <c:pt idx="13">
                  <c:v>74.09660195113834</c:v>
                </c:pt>
                <c:pt idx="14">
                  <c:v>73.54824564469418</c:v>
                </c:pt>
                <c:pt idx="15">
                  <c:v>73.439932013332</c:v>
                </c:pt>
                <c:pt idx="16">
                  <c:v>70.70578621541068</c:v>
                </c:pt>
                <c:pt idx="17">
                  <c:v>69.7469454334057</c:v>
                </c:pt>
                <c:pt idx="18">
                  <c:v>67.5775470447799</c:v>
                </c:pt>
                <c:pt idx="19">
                  <c:v>67.0189599548338</c:v>
                </c:pt>
                <c:pt idx="20">
                  <c:v>66.6255223288422</c:v>
                </c:pt>
                <c:pt idx="21">
                  <c:v>66.34132188396653</c:v>
                </c:pt>
                <c:pt idx="22">
                  <c:v>65.77560727000187</c:v>
                </c:pt>
                <c:pt idx="23">
                  <c:v>65.6286669532042</c:v>
                </c:pt>
                <c:pt idx="24">
                  <c:v>64.71057733573925</c:v>
                </c:pt>
                <c:pt idx="25">
                  <c:v>63.77708799424013</c:v>
                </c:pt>
                <c:pt idx="26">
                  <c:v>63.07283672594848</c:v>
                </c:pt>
                <c:pt idx="27">
                  <c:v>63.031651050566225</c:v>
                </c:pt>
                <c:pt idx="28">
                  <c:v>62.66951527140844</c:v>
                </c:pt>
                <c:pt idx="29">
                  <c:v>62.070839468010995</c:v>
                </c:pt>
                <c:pt idx="30">
                  <c:v>60.73291009347497</c:v>
                </c:pt>
                <c:pt idx="31">
                  <c:v>60.47152842943228</c:v>
                </c:pt>
                <c:pt idx="32">
                  <c:v>59.415827550791924</c:v>
                </c:pt>
                <c:pt idx="33">
                  <c:v>56.875613659659884</c:v>
                </c:pt>
                <c:pt idx="34">
                  <c:v>56.55347664050843</c:v>
                </c:pt>
                <c:pt idx="35">
                  <c:v>56.07334262907949</c:v>
                </c:pt>
                <c:pt idx="36">
                  <c:v>54.75904500254621</c:v>
                </c:pt>
                <c:pt idx="37">
                  <c:v>54.5746824082322</c:v>
                </c:pt>
                <c:pt idx="38">
                  <c:v>54.0194192383765</c:v>
                </c:pt>
                <c:pt idx="39">
                  <c:v>53.15212279161498</c:v>
                </c:pt>
                <c:pt idx="40">
                  <c:v>52.07698883428909</c:v>
                </c:pt>
                <c:pt idx="41">
                  <c:v>50.471602612345066</c:v>
                </c:pt>
                <c:pt idx="42">
                  <c:v>49.450107635853726</c:v>
                </c:pt>
                <c:pt idx="43">
                  <c:v>48.36044300090087</c:v>
                </c:pt>
                <c:pt idx="44">
                  <c:v>45.41898305608352</c:v>
                </c:pt>
                <c:pt idx="45">
                  <c:v>45.37024726452492</c:v>
                </c:pt>
                <c:pt idx="46">
                  <c:v>45.136008218821864</c:v>
                </c:pt>
                <c:pt idx="47">
                  <c:v>43.345013649026114</c:v>
                </c:pt>
                <c:pt idx="48">
                  <c:v>42.584506149095326</c:v>
                </c:pt>
                <c:pt idx="49">
                  <c:v>41.36800386020063</c:v>
                </c:pt>
                <c:pt idx="50">
                  <c:v>40.90041069310255</c:v>
                </c:pt>
                <c:pt idx="51">
                  <c:v>40.38568840252045</c:v>
                </c:pt>
                <c:pt idx="52">
                  <c:v>39.68140624886607</c:v>
                </c:pt>
                <c:pt idx="53">
                  <c:v>34.281311456773615</c:v>
                </c:pt>
                <c:pt idx="54">
                  <c:v>33.98087552032711</c:v>
                </c:pt>
                <c:pt idx="55">
                  <c:v>32.40677236983045</c:v>
                </c:pt>
                <c:pt idx="56">
                  <c:v>30.223457891784843</c:v>
                </c:pt>
                <c:pt idx="57">
                  <c:v>25.91132429325104</c:v>
                </c:pt>
                <c:pt idx="58">
                  <c:v>23.97993889009097</c:v>
                </c:pt>
                <c:pt idx="59">
                  <c:v>22.343445818035146</c:v>
                </c:pt>
                <c:pt idx="60">
                  <c:v>13.620632943632973</c:v>
                </c:pt>
                <c:pt idx="61">
                  <c:v>7.8148708887433855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8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9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0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2021-09-29T13:33:07Z</dcterms:created>
  <dcterms:modified xsi:type="dcterms:W3CDTF">2021-09-29T13:33:07Z</dcterms:modified>
</cp:coreProperties>
</file>