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545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545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363a95f6-98d0-a64d-a771-1f403e6228cb}">
          <p14:sldIdLst>
            <p14:sldId id="257"/>
            <p14:sldId id="258"/>
          </p14:sldIdLst>
        </p14:section>
        <p14:section name="院内专科梯队表格" id="{5f36768d-6f64-72b0-fc7c-6ea7eb51c94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545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451.xlsx"/></Relationships>
</file>

<file path=ppt/charts/_rels/chart545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452.xlsx"/></Relationships>
</file>

<file path=ppt/charts/chart54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b8-47d1-5516-3cecca63fe0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b8-47d1-5516-3cecca63fe0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b8-47d1-5516-3cecca63fe0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b8-47d1-5516-3cecca63fe0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8b8-47d1-5516-3cecca63fe0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8b8-47d1-5516-3cecca63fe0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8b8-47d1-5516-3cecca63fe0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8b8-47d1-5516-3cecca63fe0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8b8-47d1-5516-3cecca63fe0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8b8-47d1-5516-3cecca63fe0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8b8-47d1-5516-3cecca63fe0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8b8-47d1-5516-3cecca63fe0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8b8-47d1-5516-3cecca63fe0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8b8-47d1-5516-3cecca63fe0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8b8-47d1-5516-3cecca63fe0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8b8-47d1-5516-3cecca63fe0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8b8-47d1-5516-3cecca63fe0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8b8-47d1-5516-3cecca63fe0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8b8-47d1-5516-3cecca63fe0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8b8-47d1-5516-3cecca63fe0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0.0013639631287190072</c:v>
                </c:pt>
                <c:pt idx="1">
                  <c:v>0.00023611688650641718</c:v>
                </c:pt>
                <c:pt idx="2">
                  <c:v>0.004017346429069153</c:v>
                </c:pt>
                <c:pt idx="3">
                  <c:v>0.002911670629166774</c:v>
                </c:pt>
                <c:pt idx="4">
                  <c:v>0.004609415988259052</c:v>
                </c:pt>
                <c:pt idx="5">
                  <c:v>0.001404760086483809</c:v>
                </c:pt>
                <c:pt idx="6">
                  <c:v>0.002473921069724808</c:v>
                </c:pt>
                <c:pt idx="7">
                  <c:v>0.002490960745586588</c:v>
                </c:pt>
                <c:pt idx="8">
                  <c:v>0.0009513962248074387</c:v>
                </c:pt>
                <c:pt idx="9">
                  <c:v>0.0026848662774204522</c:v>
                </c:pt>
                <c:pt idx="10">
                  <c:v>0.00003943599405492396</c:v>
                </c:pt>
                <c:pt idx="11">
                  <c:v>0.0033473785525364903</c:v>
                </c:pt>
                <c:pt idx="12">
                  <c:v>0.004347373057411698</c:v>
                </c:pt>
                <c:pt idx="13">
                  <c:v>0.0006060506218716861</c:v>
                </c:pt>
                <c:pt idx="14">
                  <c:v>0.0039825076165631084</c:v>
                </c:pt>
                <c:pt idx="15">
                  <c:v>0.00404024546403828</c:v>
                </c:pt>
                <c:pt idx="16">
                  <c:v>0.001576219921860801</c:v>
                </c:pt>
                <c:pt idx="17">
                  <c:v>0.004604750769917606</c:v>
                </c:pt>
                <c:pt idx="18">
                  <c:v>0.001654072859787558</c:v>
                </c:pt>
                <c:pt idx="19">
                  <c:v>0.0006821265504238826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39.75227239498114</c:v>
                </c:pt>
                <c:pt idx="2">
                  <c:v>36.57352908787659</c:v>
                </c:pt>
                <c:pt idx="3">
                  <c:v>29.25236462408955</c:v>
                </c:pt>
                <c:pt idx="4">
                  <c:v>25.588913709463764</c:v>
                </c:pt>
                <c:pt idx="5">
                  <c:v>23.03871559226592</c:v>
                </c:pt>
                <c:pt idx="6">
                  <c:v>20.194217582272156</c:v>
                </c:pt>
                <c:pt idx="7">
                  <c:v>19.921475035580418</c:v>
                </c:pt>
                <c:pt idx="8">
                  <c:v>17.634381269156112</c:v>
                </c:pt>
                <c:pt idx="9">
                  <c:v>17.171572502909875</c:v>
                </c:pt>
                <c:pt idx="10">
                  <c:v>16.688156267848175</c:v>
                </c:pt>
                <c:pt idx="11">
                  <c:v>15.98287881958213</c:v>
                </c:pt>
                <c:pt idx="12">
                  <c:v>15.941553225909447</c:v>
                </c:pt>
                <c:pt idx="13">
                  <c:v>15.58384646041386</c:v>
                </c:pt>
                <c:pt idx="14">
                  <c:v>15.560773917483289</c:v>
                </c:pt>
                <c:pt idx="15">
                  <c:v>15.246818436080675</c:v>
                </c:pt>
                <c:pt idx="16">
                  <c:v>14.5381426313335</c:v>
                </c:pt>
                <c:pt idx="17">
                  <c:v>13.647957424127613</c:v>
                </c:pt>
                <c:pt idx="18">
                  <c:v>12.321038109840444</c:v>
                </c:pt>
                <c:pt idx="19">
                  <c:v>12.10974378728107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4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7a-1304-ffb3-7250946a00a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7a-1304-ffb3-7250946a00a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7a-1304-ffb3-7250946a00a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97a-1304-ffb3-7250946a00a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7a-1304-ffb3-7250946a00a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97a-1304-ffb3-7250946a00a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7a-1304-ffb3-7250946a00a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97a-1304-ffb3-7250946a00a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97a-1304-ffb3-7250946a00a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97a-1304-ffb3-7250946a00a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7a-1304-ffb3-7250946a00a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97a-1304-ffb3-7250946a00a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97a-1304-ffb3-7250946a00a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97a-1304-ffb3-7250946a00a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7a-1304-ffb3-7250946a00a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97a-1304-ffb3-7250946a00a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97a-1304-ffb3-7250946a00a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97a-1304-ffb3-7250946a00a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97a-1304-ffb3-7250946a00a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97a-1304-ffb3-7250946a00a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10.510919849109532</c:v>
                </c:pt>
                <c:pt idx="1">
                  <c:v>25.588913709463764</c:v>
                </c:pt>
                <c:pt idx="2">
                  <c:v>13.647957424127613</c:v>
                </c:pt>
                <c:pt idx="3">
                  <c:v>15.941553225909447</c:v>
                </c:pt>
                <c:pt idx="4">
                  <c:v>5.567885749148111</c:v>
                </c:pt>
                <c:pt idx="5">
                  <c:v>2.1394817739477583</c:v>
                </c:pt>
                <c:pt idx="6">
                  <c:v>9.604309073914553</c:v>
                </c:pt>
                <c:pt idx="7">
                  <c:v>10.257551146739925</c:v>
                </c:pt>
                <c:pt idx="8">
                  <c:v>6.7479575463290935</c:v>
                </c:pt>
                <c:pt idx="9">
                  <c:v>15.246818436080675</c:v>
                </c:pt>
                <c:pt idx="10">
                  <c:v>36.57352908787659</c:v>
                </c:pt>
                <c:pt idx="11">
                  <c:v>15.560773917483289</c:v>
                </c:pt>
                <c:pt idx="12">
                  <c:v>2.604864341509654</c:v>
                </c:pt>
                <c:pt idx="13">
                  <c:v>7.216661565867421</c:v>
                </c:pt>
                <c:pt idx="14">
                  <c:v>7.62577957577517</c:v>
                </c:pt>
                <c:pt idx="15">
                  <c:v>4.582170725488025</c:v>
                </c:pt>
                <c:pt idx="16">
                  <c:v>15.98287881958213</c:v>
                </c:pt>
                <c:pt idx="17">
                  <c:v>1.434010291014779</c:v>
                </c:pt>
                <c:pt idx="18">
                  <c:v>4.568622259421967</c:v>
                </c:pt>
                <c:pt idx="19">
                  <c:v>29.25236462408955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0.004609415988259052</c:v>
                </c:pt>
                <c:pt idx="2">
                  <c:v>0.004604750769917606</c:v>
                </c:pt>
                <c:pt idx="3">
                  <c:v>0.004347373057411698</c:v>
                </c:pt>
                <c:pt idx="4">
                  <c:v>0.004247316913985006</c:v>
                </c:pt>
                <c:pt idx="5">
                  <c:v>0.00421887984697234</c:v>
                </c:pt>
                <c:pt idx="6">
                  <c:v>0.004168507462473917</c:v>
                </c:pt>
                <c:pt idx="7">
                  <c:v>0.004143804752135526</c:v>
                </c:pt>
                <c:pt idx="8">
                  <c:v>0.0040540222432007235</c:v>
                </c:pt>
                <c:pt idx="9">
                  <c:v>0.00404024546403828</c:v>
                </c:pt>
                <c:pt idx="10">
                  <c:v>0.004017346429069153</c:v>
                </c:pt>
                <c:pt idx="11">
                  <c:v>0.0039825076165631084</c:v>
                </c:pt>
                <c:pt idx="12">
                  <c:v>0.0037444061491569876</c:v>
                </c:pt>
                <c:pt idx="13">
                  <c:v>0.0037243728117909787</c:v>
                </c:pt>
                <c:pt idx="14">
                  <c:v>0.0034612289137972347</c:v>
                </c:pt>
                <c:pt idx="15">
                  <c:v>0.003381802910127699</c:v>
                </c:pt>
                <c:pt idx="16">
                  <c:v>0.0033473785525364903</c:v>
                </c:pt>
                <c:pt idx="17">
                  <c:v>0.0032866922590386255</c:v>
                </c:pt>
                <c:pt idx="18">
                  <c:v>0.002961768479072827</c:v>
                </c:pt>
                <c:pt idx="19">
                  <c:v>0.002911670629166774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45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45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3200400"/>
          <a:ext cx="8229600" cy="9144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91440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titles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hello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2021-10-31T15:19:41Z</dcterms:created>
  <dcterms:modified xsi:type="dcterms:W3CDTF">2021-10-31T15:19:41Z</dcterms:modified>
</cp:coreProperties>
</file>