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1.xml" ContentType="application/vnd.openxmlformats-officedocument.drawingml.chart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lang="en-US" dirty="0" smtClean="0"/>
              <a:t>Column chart</a:t>
            </a:r>
            <a:endParaRPr lang="en-US" dirty="0"/>
          </a:p>
        </c:rich>
      </c:tx>
      <c:overlay val="0"/>
    </c:title>
    <c:plotArea>
      <c:layout/>
      <c:pieChart>
        <c:varyColors val="1"/>
        <c:firstSliceAng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23.5</c:v>
                </c:pt>
                <c:pt idx="1">
                  <c:v>26.2</c:v>
                </c:pt>
                <c:pt idx="2">
                  <c:v>30.1</c:v>
                </c:pt>
                <c:pt idx="3">
                  <c:v>29.5</c:v>
                </c:pt>
                <c:pt idx="4">
                  <c:v>24.6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Income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23.5</c:v>
                </c:pt>
                <c:pt idx="1">
                  <c:v>26.2</c:v>
                </c:pt>
                <c:pt idx="2">
                  <c:v>30.1</c:v>
                </c:pt>
                <c:pt idx="3">
                  <c:v>29.5</c:v>
                </c:pt>
                <c:pt idx="4">
                  <c:v>24.6</c:v>
                </c:pt>
              </c:numCache>
            </c:numRef>
          </c:val>
        </c:ser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FileFormat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FileFormat Developer Guide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2021-09-14T15:36:55Z</dcterms:created>
  <dcterms:modified xsi:type="dcterms:W3CDTF">2021-09-14T15:36:55Z</dcterms:modified>
</cp:coreProperties>
</file>