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notesSlides/notesSlide30.xml" ContentType="application/vnd.openxmlformats-officedocument.presentationml.notesSlide+xml"/>
  <Override PartName="/ppt/charts/chart5.xml" ContentType="application/vnd.openxmlformats-officedocument.drawingml.chart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notesSlides/notesSlide32.xml" ContentType="application/vnd.openxmlformats-officedocument.presentationml.notesSlide+xml"/>
  <Override PartName="/ppt/charts/chart7.xml" ContentType="application/vnd.openxmlformats-officedocument.drawingml.chart+xml"/>
  <Override PartName="/ppt/notesSlides/notesSlide33.xml" ContentType="application/vnd.openxmlformats-officedocument.presentationml.notesSlide+xml"/>
  <Override PartName="/ppt/charts/chart8.xml" ContentType="application/vnd.openxmlformats-officedocument.drawingml.chart+xml"/>
  <Override PartName="/ppt/notesSlides/notesSlide34.xml" ContentType="application/vnd.openxmlformats-officedocument.presentationml.notesSlide+xml"/>
  <Override PartName="/ppt/charts/chart9.xml" ContentType="application/vnd.openxmlformats-officedocument.drawingml.chart+xml"/>
  <Override PartName="/ppt/notesSlides/notesSlide35.xml" ContentType="application/vnd.openxmlformats-officedocument.presentationml.notesSlide+xml"/>
  <Override PartName="/ppt/charts/chart10.xml" ContentType="application/vnd.openxmlformats-officedocument.drawingml.chart+xml"/>
  <Override PartName="/ppt/notesSlides/notesSlide36.xml" ContentType="application/vnd.openxmlformats-officedocument.presentationml.notesSlide+xml"/>
  <Override PartName="/ppt/charts/chart11.xml" ContentType="application/vnd.openxmlformats-officedocument.drawingml.chart+xml"/>
  <Override PartName="/ppt/notesSlides/notesSlide37.xml" ContentType="application/vnd.openxmlformats-officedocument.presentationml.notesSlide+xml"/>
  <Override PartName="/ppt/charts/chart12.xml" ContentType="application/vnd.openxmlformats-officedocument.drawingml.chart+xml"/>
  <Override PartName="/ppt/notesSlides/notesSlide38.xml" ContentType="application/vnd.openxmlformats-officedocument.presentationml.notesSlide+xml"/>
  <Override PartName="/ppt/charts/chart13.xml" ContentType="application/vnd.openxmlformats-officedocument.drawingml.chart+xml"/>
  <Override PartName="/ppt/notesSlides/notesSlide39.xml" ContentType="application/vnd.openxmlformats-officedocument.presentationml.notesSlide+xml"/>
  <Override PartName="/ppt/charts/chart14.xml" ContentType="application/vnd.openxmlformats-officedocument.drawingml.chart+xml"/>
  <Override PartName="/ppt/notesSlides/notesSlide40.xml" ContentType="application/vnd.openxmlformats-officedocument.presentationml.notesSlide+xml"/>
  <Override PartName="/ppt/charts/chart15.xml" ContentType="application/vnd.openxmlformats-officedocument.drawingml.chart+xml"/>
  <Override PartName="/ppt/notesSlides/notesSlide41.xml" ContentType="application/vnd.openxmlformats-officedocument.presentationml.notesSlide+xml"/>
  <Override PartName="/ppt/charts/chart16.xml" ContentType="application/vnd.openxmlformats-officedocument.drawingml.chart+xml"/>
  <Override PartName="/ppt/notesSlides/notesSlide42.xml" ContentType="application/vnd.openxmlformats-officedocument.presentationml.notesSlide+xml"/>
  <Override PartName="/ppt/charts/chart17.xml" ContentType="application/vnd.openxmlformats-officedocument.drawingml.chart+xml"/>
  <Override PartName="/ppt/notesSlides/notesSlide43.xml" ContentType="application/vnd.openxmlformats-officedocument.presentationml.notesSlide+xml"/>
  <Override PartName="/ppt/charts/chart18.xml" ContentType="application/vnd.openxmlformats-officedocument.drawingml.chart+xml"/>
  <Override PartName="/ppt/notesSlides/notesSlide44.xml" ContentType="application/vnd.openxmlformats-officedocument.presentationml.notesSlide+xml"/>
  <Override PartName="/ppt/charts/chart19.xml" ContentType="application/vnd.openxmlformats-officedocument.drawingml.chart+xml"/>
  <Override PartName="/ppt/notesSlides/notesSlide45.xml" ContentType="application/vnd.openxmlformats-officedocument.presentationml.notesSlide+xml"/>
  <Override PartName="/ppt/charts/chart20.xml" ContentType="application/vnd.openxmlformats-officedocument.drawingml.chart+xml"/>
  <Override PartName="/ppt/notesSlides/notesSlide46.xml" ContentType="application/vnd.openxmlformats-officedocument.presentationml.notesSlide+xml"/>
  <Override PartName="/ppt/charts/chart21.xml" ContentType="application/vnd.openxmlformats-officedocument.drawingml.chart+xml"/>
  <Override PartName="/ppt/notesSlides/notesSlide47.xml" ContentType="application/vnd.openxmlformats-officedocument.presentationml.notesSlide+xml"/>
  <Override PartName="/ppt/charts/chart22.xml" ContentType="application/vnd.openxmlformats-officedocument.drawingml.chart+xml"/>
  <Override PartName="/ppt/notesSlides/notesSlide48.xml" ContentType="application/vnd.openxmlformats-officedocument.presentationml.notesSlide+xml"/>
  <Override PartName="/ppt/charts/chart23.xml" ContentType="application/vnd.openxmlformats-officedocument.drawingml.chart+xml"/>
  <Override PartName="/ppt/notesSlides/notesSlide49.xml" ContentType="application/vnd.openxmlformats-officedocument.presentationml.notesSlide+xml"/>
  <Override PartName="/ppt/charts/chart24.xml" ContentType="application/vnd.openxmlformats-officedocument.drawingml.chart+xml"/>
  <Override PartName="/ppt/notesSlides/notesSlide50.xml" ContentType="application/vnd.openxmlformats-officedocument.presentationml.notesSlide+xml"/>
  <Override PartName="/ppt/charts/chart25.xml" ContentType="application/vnd.openxmlformats-officedocument.drawingml.chart+xml"/>
  <Override PartName="/ppt/notesSlides/notesSlide51.xml" ContentType="application/vnd.openxmlformats-officedocument.presentationml.notesSlide+xml"/>
  <Override PartName="/ppt/charts/chart26.xml" ContentType="application/vnd.openxmlformats-officedocument.drawingml.chart+xml"/>
  <Override PartName="/ppt/notesSlides/notesSlide52.xml" ContentType="application/vnd.openxmlformats-officedocument.presentationml.notesSlide+xml"/>
  <Override PartName="/ppt/charts/chart27.xml" ContentType="application/vnd.openxmlformats-officedocument.drawingml.chart+xml"/>
  <Override PartName="/ppt/notesSlides/notesSlide53.xml" ContentType="application/vnd.openxmlformats-officedocument.presentationml.notesSlide+xml"/>
  <Override PartName="/ppt/charts/chart28.xml" ContentType="application/vnd.openxmlformats-officedocument.drawingml.chart+xml"/>
  <Override PartName="/ppt/notesSlides/notesSlide54.xml" ContentType="application/vnd.openxmlformats-officedocument.presentationml.notesSlide+xml"/>
  <Override PartName="/ppt/charts/chart29.xml" ContentType="application/vnd.openxmlformats-officedocument.drawingml.chart+xml"/>
  <Override PartName="/ppt/notesSlides/notesSlide55.xml" ContentType="application/vnd.openxmlformats-officedocument.presentationml.notesSlide+xml"/>
  <Override PartName="/ppt/charts/chart30.xml" ContentType="application/vnd.openxmlformats-officedocument.drawingml.chart+xml"/>
  <Override PartName="/ppt/notesSlides/notesSlide56.xml" ContentType="application/vnd.openxmlformats-officedocument.presentationml.notesSlide+xml"/>
  <Override PartName="/ppt/charts/chart31.xml" ContentType="application/vnd.openxmlformats-officedocument.drawingml.chart+xml"/>
  <Override PartName="/ppt/notesSlides/notesSlide57.xml" ContentType="application/vnd.openxmlformats-officedocument.presentationml.notesSlide+xml"/>
  <Override PartName="/ppt/charts/chart32.xml" ContentType="application/vnd.openxmlformats-officedocument.drawingml.chart+xml"/>
  <Override PartName="/ppt/notesSlides/notesSlide58.xml" ContentType="application/vnd.openxmlformats-officedocument.presentationml.notesSlide+xml"/>
  <Override PartName="/ppt/charts/chart33.xml" ContentType="application/vnd.openxmlformats-officedocument.drawingml.chart+xml"/>
  <Override PartName="/ppt/notesSlides/notesSlide59.xml" ContentType="application/vnd.openxmlformats-officedocument.presentationml.notesSlide+xml"/>
  <Override PartName="/ppt/charts/chart34.xml" ContentType="application/vnd.openxmlformats-officedocument.drawingml.chart+xml"/>
  <Override PartName="/ppt/notesSlides/notesSlide60.xml" ContentType="application/vnd.openxmlformats-officedocument.presentationml.notesSlide+xml"/>
  <Override PartName="/ppt/charts/chart35.xml" ContentType="application/vnd.openxmlformats-officedocument.drawingml.chart+xml"/>
  <Override PartName="/ppt/notesSlides/notesSlide61.xml" ContentType="application/vnd.openxmlformats-officedocument.presentationml.notesSlide+xml"/>
  <Override PartName="/ppt/charts/chart36.xml" ContentType="application/vnd.openxmlformats-officedocument.drawingml.chart+xml"/>
  <Override PartName="/ppt/notesSlides/notesSlide62.xml" ContentType="application/vnd.openxmlformats-officedocument.presentationml.notesSlide+xml"/>
  <Override PartName="/ppt/charts/chart3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71" r:id="rId3"/>
    <p:sldMasterId id="2147483685" r:id="rId4"/>
    <p:sldMasterId id="2147483699" r:id="rId5"/>
  </p:sldMasterIdLst>
  <p:notesMasterIdLst>
    <p:notesMasterId r:id="rId80"/>
  </p:notesMasterIdLst>
  <p:handoutMasterIdLst>
    <p:handoutMasterId r:id="rId81"/>
  </p:handoutMasterIdLst>
  <p:sldIdLst>
    <p:sldId id="1851" r:id="rId6"/>
    <p:sldId id="1938" r:id="rId7"/>
    <p:sldId id="1934" r:id="rId8"/>
    <p:sldId id="1793" r:id="rId9"/>
    <p:sldId id="1794" r:id="rId10"/>
    <p:sldId id="1795" r:id="rId11"/>
    <p:sldId id="1936" r:id="rId12"/>
    <p:sldId id="1939" r:id="rId13"/>
    <p:sldId id="1805" r:id="rId14"/>
    <p:sldId id="1940" r:id="rId15"/>
    <p:sldId id="1881" r:id="rId16"/>
    <p:sldId id="1882" r:id="rId17"/>
    <p:sldId id="1906" r:id="rId18"/>
    <p:sldId id="1842" r:id="rId19"/>
    <p:sldId id="1941" r:id="rId20"/>
    <p:sldId id="1944" r:id="rId21"/>
    <p:sldId id="1843" r:id="rId22"/>
    <p:sldId id="1809" r:id="rId23"/>
    <p:sldId id="1810" r:id="rId24"/>
    <p:sldId id="1813" r:id="rId25"/>
    <p:sldId id="1819" r:id="rId26"/>
    <p:sldId id="1942" r:id="rId27"/>
    <p:sldId id="1820" r:id="rId28"/>
    <p:sldId id="1821" r:id="rId29"/>
    <p:sldId id="1822" r:id="rId30"/>
    <p:sldId id="1823" r:id="rId31"/>
    <p:sldId id="1827" r:id="rId32"/>
    <p:sldId id="1838" r:id="rId33"/>
    <p:sldId id="1943" r:id="rId34"/>
    <p:sldId id="1901" r:id="rId35"/>
    <p:sldId id="1902" r:id="rId36"/>
    <p:sldId id="1903" r:id="rId37"/>
    <p:sldId id="1930" r:id="rId38"/>
    <p:sldId id="1931" r:id="rId39"/>
    <p:sldId id="1310" r:id="rId40"/>
    <p:sldId id="1929" r:id="rId41"/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  <p:sldId id="286" r:id="rId72"/>
    <p:sldId id="287" r:id="rId73"/>
    <p:sldId id="288" r:id="rId74"/>
    <p:sldId id="289" r:id="rId75"/>
    <p:sldId id="290" r:id="rId76"/>
    <p:sldId id="291" r:id="rId77"/>
    <p:sldId id="292" r:id="rId78"/>
    <p:sldId id="293" r:id="rId79"/>
  </p:sldIdLst>
  <p:sldSz cx="9144000" cy="5143500" type="screen16x9"/>
  <p:notesSz cx="9947275" cy="6858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">
          <p15:clr>
            <a:srgbClr val="A4A3A4"/>
          </p15:clr>
        </p15:guide>
        <p15:guide id="2" orient="horz" pos="1773">
          <p15:clr>
            <a:srgbClr val="A4A3A4"/>
          </p15:clr>
        </p15:guide>
        <p15:guide id="3" pos="10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rry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33CC33"/>
    <a:srgbClr val="0000FF"/>
    <a:srgbClr val="00CC00"/>
    <a:srgbClr val="FFFF00"/>
    <a:srgbClr val="CCE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1"/>
    <p:restoredTop sz="96175"/>
  </p:normalViewPr>
  <p:slideViewPr>
    <p:cSldViewPr snapToGrid="0" showGuides="1">
      <p:cViewPr varScale="1">
        <p:scale>
          <a:sx n="83" d="100"/>
          <a:sy n="83" d="100"/>
        </p:scale>
        <p:origin x="764" y="28"/>
      </p:cViewPr>
      <p:guideLst>
        <p:guide orient="horz" pos="352"/>
        <p:guide orient="horz" pos="1773"/>
        <p:guide pos="1016"/>
      </p:guideLst>
    </p:cSldViewPr>
  </p:slideViewPr>
  <p:outlineViewPr>
    <p:cViewPr>
      <p:scale>
        <a:sx n="33" d="100"/>
        <a:sy n="33" d="100"/>
      </p:scale>
      <p:origin x="0" y="55877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0.52074688796680502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0.77446705426356599</c:v>
                </c:pt>
                <c:pt idx="5">
                  <c:v>0.99594359667761301</c:v>
                </c:pt>
                <c:pt idx="6">
                  <c:v>0.10921581456210901</c:v>
                </c:pt>
                <c:pt idx="7">
                  <c:v>0</c:v>
                </c:pt>
                <c:pt idx="8">
                  <c:v>0</c:v>
                </c:pt>
                <c:pt idx="9">
                  <c:v>0.99603174603174605</c:v>
                </c:pt>
                <c:pt idx="10">
                  <c:v>0.86081753364359603</c:v>
                </c:pt>
                <c:pt idx="11">
                  <c:v>0.97282668728598298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C8-4C6F-B75E-4F8F073E9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0.16701244813277999</c:v>
                </c:pt>
                <c:pt idx="1">
                  <c:v>0.61805555555555602</c:v>
                </c:pt>
                <c:pt idx="2">
                  <c:v>0.78723404255319096</c:v>
                </c:pt>
                <c:pt idx="3">
                  <c:v>0.375</c:v>
                </c:pt>
                <c:pt idx="4">
                  <c:v>0.70542635658914699</c:v>
                </c:pt>
                <c:pt idx="5">
                  <c:v>1</c:v>
                </c:pt>
                <c:pt idx="6">
                  <c:v>0.48810669546098301</c:v>
                </c:pt>
                <c:pt idx="7">
                  <c:v>1.9639164449020901E-2</c:v>
                </c:pt>
                <c:pt idx="8">
                  <c:v>0.666300940438872</c:v>
                </c:pt>
                <c:pt idx="9">
                  <c:v>0.99990158730158696</c:v>
                </c:pt>
                <c:pt idx="10">
                  <c:v>0.51600923532222898</c:v>
                </c:pt>
                <c:pt idx="11">
                  <c:v>0.92834355147446401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1-4C07-A174-BBCA8E6B8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5.8091286307053902E-2</c:v>
                </c:pt>
                <c:pt idx="1">
                  <c:v>0</c:v>
                </c:pt>
                <c:pt idx="2">
                  <c:v>0.49532710280373798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0.94037958554087597</c:v>
                </c:pt>
                <c:pt idx="7">
                  <c:v>1.1221890479414401E-2</c:v>
                </c:pt>
                <c:pt idx="8">
                  <c:v>0.25626959247648901</c:v>
                </c:pt>
                <c:pt idx="9">
                  <c:v>0.97047619047619005</c:v>
                </c:pt>
                <c:pt idx="10">
                  <c:v>0.28556858745538</c:v>
                </c:pt>
                <c:pt idx="11">
                  <c:v>0.93175873821035105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2-4B70-B147-48131616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0.15103734439833999</c:v>
                </c:pt>
                <c:pt idx="1">
                  <c:v>0.11111111111111099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0.80934904384778805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0.70628930817610103</c:v>
                </c:pt>
                <c:pt idx="11">
                  <c:v>0.94856363636363605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C-4210-A222-A8FB357E0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0.60111852787299302</c:v>
                </c:pt>
                <c:pt idx="1">
                  <c:v>0.61111111111111105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0.79502583979328201</c:v>
                </c:pt>
                <c:pt idx="5">
                  <c:v>0.96484450453930803</c:v>
                </c:pt>
                <c:pt idx="6">
                  <c:v>0.56451655982906002</c:v>
                </c:pt>
                <c:pt idx="7">
                  <c:v>0</c:v>
                </c:pt>
                <c:pt idx="8">
                  <c:v>0</c:v>
                </c:pt>
                <c:pt idx="9">
                  <c:v>0.92222222222222205</c:v>
                </c:pt>
                <c:pt idx="10">
                  <c:v>0.30549659329140499</c:v>
                </c:pt>
                <c:pt idx="11">
                  <c:v>0.98881818181818204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D-4ED2-B052-A8E67DB9A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7.2614107883817204E-3</c:v>
                </c:pt>
                <c:pt idx="1">
                  <c:v>8.3333333333333301E-2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0.80934904384778805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0.70628930817610103</c:v>
                </c:pt>
                <c:pt idx="11">
                  <c:v>0.94856363636363605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D-45EC-9B26-FC7D8A150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0.59834024896265603</c:v>
                </c:pt>
                <c:pt idx="1">
                  <c:v>0.69444444444444398</c:v>
                </c:pt>
                <c:pt idx="2">
                  <c:v>0.80952380952380998</c:v>
                </c:pt>
                <c:pt idx="3">
                  <c:v>0.25</c:v>
                </c:pt>
                <c:pt idx="4">
                  <c:v>0.77992608617270598</c:v>
                </c:pt>
                <c:pt idx="5">
                  <c:v>0.99160418847226806</c:v>
                </c:pt>
                <c:pt idx="6">
                  <c:v>0.31157092964074501</c:v>
                </c:pt>
                <c:pt idx="7">
                  <c:v>0.59467954527204503</c:v>
                </c:pt>
                <c:pt idx="8">
                  <c:v>0.58404156507604799</c:v>
                </c:pt>
                <c:pt idx="9">
                  <c:v>0.99349206349206298</c:v>
                </c:pt>
                <c:pt idx="10">
                  <c:v>0.55571483303845504</c:v>
                </c:pt>
                <c:pt idx="11">
                  <c:v>0.98881818181818204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9F-4561-8134-8EE4716D4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0.63636363636363602</c:v>
                </c:pt>
                <c:pt idx="3">
                  <c:v>0.375</c:v>
                </c:pt>
                <c:pt idx="4">
                  <c:v>1</c:v>
                </c:pt>
                <c:pt idx="5">
                  <c:v>0.98783079003283802</c:v>
                </c:pt>
                <c:pt idx="6">
                  <c:v>0.31549609810479401</c:v>
                </c:pt>
                <c:pt idx="7">
                  <c:v>0.51811347358069204</c:v>
                </c:pt>
                <c:pt idx="8">
                  <c:v>0.29930938133368201</c:v>
                </c:pt>
                <c:pt idx="9">
                  <c:v>0.99841269841269797</c:v>
                </c:pt>
                <c:pt idx="10">
                  <c:v>0.95016573627590295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C-430B-9CF3-1BA8AA7E4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0.43858921161825698</c:v>
                </c:pt>
                <c:pt idx="1">
                  <c:v>0.211988304093567</c:v>
                </c:pt>
                <c:pt idx="2">
                  <c:v>0.86666666666666703</c:v>
                </c:pt>
                <c:pt idx="3">
                  <c:v>0.5</c:v>
                </c:pt>
                <c:pt idx="4">
                  <c:v>0.70736434108527102</c:v>
                </c:pt>
                <c:pt idx="5">
                  <c:v>0.91983266065492097</c:v>
                </c:pt>
                <c:pt idx="6">
                  <c:v>0.51992753623188404</c:v>
                </c:pt>
                <c:pt idx="7">
                  <c:v>1.6163578952017098E-2</c:v>
                </c:pt>
                <c:pt idx="8">
                  <c:v>0.90744642581838697</c:v>
                </c:pt>
                <c:pt idx="9">
                  <c:v>1</c:v>
                </c:pt>
                <c:pt idx="10">
                  <c:v>0.90567591418698901</c:v>
                </c:pt>
                <c:pt idx="11">
                  <c:v>0.96421818181818197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44-4081-AE47-B24A6BF12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0.40663900414937798</c:v>
                </c:pt>
                <c:pt idx="1">
                  <c:v>0.38888888888888901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0.66175410131602697</c:v>
                </c:pt>
                <c:pt idx="5">
                  <c:v>0.97368054588497399</c:v>
                </c:pt>
                <c:pt idx="6">
                  <c:v>0.55819685690653398</c:v>
                </c:pt>
                <c:pt idx="7">
                  <c:v>0.28511083078032101</c:v>
                </c:pt>
                <c:pt idx="8">
                  <c:v>0.50756307636120201</c:v>
                </c:pt>
                <c:pt idx="9">
                  <c:v>1</c:v>
                </c:pt>
                <c:pt idx="10">
                  <c:v>0.54522215459525303</c:v>
                </c:pt>
                <c:pt idx="11">
                  <c:v>0.855718475073314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A3-4B96-8259-3AB9D089F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0.17427385892116201</c:v>
                </c:pt>
                <c:pt idx="1">
                  <c:v>0.44444444444444398</c:v>
                </c:pt>
                <c:pt idx="2">
                  <c:v>0.85714285714285698</c:v>
                </c:pt>
                <c:pt idx="3">
                  <c:v>0.375</c:v>
                </c:pt>
                <c:pt idx="4">
                  <c:v>0.76397286821705401</c:v>
                </c:pt>
                <c:pt idx="5">
                  <c:v>0.91384199343248995</c:v>
                </c:pt>
                <c:pt idx="6">
                  <c:v>0.49017106133635802</c:v>
                </c:pt>
                <c:pt idx="7">
                  <c:v>2.73706585906328E-3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0.70021023800225801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B-459F-BF4C-B5E855D7A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0.53443983402489603</c:v>
                </c:pt>
                <c:pt idx="1">
                  <c:v>0.30158730158730201</c:v>
                </c:pt>
                <c:pt idx="2">
                  <c:v>1</c:v>
                </c:pt>
                <c:pt idx="3">
                  <c:v>0.25</c:v>
                </c:pt>
                <c:pt idx="4">
                  <c:v>0.87971576227390202</c:v>
                </c:pt>
                <c:pt idx="5">
                  <c:v>0.91715922992724197</c:v>
                </c:pt>
                <c:pt idx="6">
                  <c:v>0.23316372343609701</c:v>
                </c:pt>
                <c:pt idx="7">
                  <c:v>0.74082125078799199</c:v>
                </c:pt>
                <c:pt idx="8">
                  <c:v>0.186727890856108</c:v>
                </c:pt>
                <c:pt idx="9">
                  <c:v>0.99904761904761896</c:v>
                </c:pt>
                <c:pt idx="10">
                  <c:v>0.92381045607680901</c:v>
                </c:pt>
                <c:pt idx="11">
                  <c:v>0.993290909090909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7-4201-94C9-9B39F1131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0.38784476446180099</c:v>
                </c:pt>
                <c:pt idx="1">
                  <c:v>0.29340277777777801</c:v>
                </c:pt>
                <c:pt idx="2">
                  <c:v>0.69230769230769196</c:v>
                </c:pt>
                <c:pt idx="3">
                  <c:v>0.125</c:v>
                </c:pt>
                <c:pt idx="4">
                  <c:v>0</c:v>
                </c:pt>
                <c:pt idx="5">
                  <c:v>0.93531104175350499</c:v>
                </c:pt>
                <c:pt idx="6">
                  <c:v>0.48267309438971601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0.89596079036210596</c:v>
                </c:pt>
                <c:pt idx="11">
                  <c:v>0.96953183056725301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6-4A39-B4AD-CF0E5CDC2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0.18437669132238901</c:v>
                </c:pt>
                <c:pt idx="1">
                  <c:v>0.52777777777777801</c:v>
                </c:pt>
                <c:pt idx="2">
                  <c:v>1</c:v>
                </c:pt>
                <c:pt idx="3">
                  <c:v>0.375</c:v>
                </c:pt>
                <c:pt idx="4">
                  <c:v>0.93326065891472898</c:v>
                </c:pt>
                <c:pt idx="5">
                  <c:v>0.984281437125748</c:v>
                </c:pt>
                <c:pt idx="6">
                  <c:v>0.50255898459491299</c:v>
                </c:pt>
                <c:pt idx="7">
                  <c:v>0</c:v>
                </c:pt>
                <c:pt idx="8">
                  <c:v>0</c:v>
                </c:pt>
                <c:pt idx="9">
                  <c:v>0.99911111111111095</c:v>
                </c:pt>
                <c:pt idx="10">
                  <c:v>0.90620017825983301</c:v>
                </c:pt>
                <c:pt idx="11">
                  <c:v>0.97768100163309701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04-4414-8D50-00D875CB1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0.32871166885942699</c:v>
                </c:pt>
                <c:pt idx="1">
                  <c:v>0.98253968253968305</c:v>
                </c:pt>
                <c:pt idx="2">
                  <c:v>0.96153846153846101</c:v>
                </c:pt>
                <c:pt idx="3">
                  <c:v>0.375</c:v>
                </c:pt>
                <c:pt idx="4">
                  <c:v>0.76023075536325901</c:v>
                </c:pt>
                <c:pt idx="5">
                  <c:v>0.959781861633073</c:v>
                </c:pt>
                <c:pt idx="6">
                  <c:v>0.29301448792055701</c:v>
                </c:pt>
                <c:pt idx="7">
                  <c:v>0.57467626828559404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0.99045015814156401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9-4450-9C87-3F218FE4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0.21869660727361501</c:v>
                </c:pt>
                <c:pt idx="1">
                  <c:v>0.53267973856209205</c:v>
                </c:pt>
                <c:pt idx="2">
                  <c:v>0.78947368421052599</c:v>
                </c:pt>
                <c:pt idx="3">
                  <c:v>0.125</c:v>
                </c:pt>
                <c:pt idx="4">
                  <c:v>0.88442075796726904</c:v>
                </c:pt>
                <c:pt idx="5">
                  <c:v>0.88191359217049803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0.22204180444024599</c:v>
                </c:pt>
                <c:pt idx="9">
                  <c:v>0.99460317460317504</c:v>
                </c:pt>
                <c:pt idx="10">
                  <c:v>0.70501021969782596</c:v>
                </c:pt>
                <c:pt idx="11">
                  <c:v>0.99391300044538999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2-4EDD-A44D-20763F173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0.57010518189713399</c:v>
                </c:pt>
                <c:pt idx="1">
                  <c:v>0.758397932816537</c:v>
                </c:pt>
                <c:pt idx="2">
                  <c:v>0.75308641975308599</c:v>
                </c:pt>
                <c:pt idx="3">
                  <c:v>0.5</c:v>
                </c:pt>
                <c:pt idx="4">
                  <c:v>0.72727390180878604</c:v>
                </c:pt>
                <c:pt idx="5">
                  <c:v>0.98912883909600202</c:v>
                </c:pt>
                <c:pt idx="6">
                  <c:v>0.54509450770780099</c:v>
                </c:pt>
                <c:pt idx="7">
                  <c:v>5.8735168526051103E-2</c:v>
                </c:pt>
                <c:pt idx="8">
                  <c:v>2.1208517998054299E-2</c:v>
                </c:pt>
                <c:pt idx="9">
                  <c:v>0.95619047619047604</c:v>
                </c:pt>
                <c:pt idx="10">
                  <c:v>0.55410990138516802</c:v>
                </c:pt>
                <c:pt idx="11">
                  <c:v>0.96621807195825304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4-4387-977D-C6A31EBC6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0.31535269709543601</c:v>
                </c:pt>
                <c:pt idx="1">
                  <c:v>2.7777777777777801E-2</c:v>
                </c:pt>
                <c:pt idx="2">
                  <c:v>0.86666666666666703</c:v>
                </c:pt>
                <c:pt idx="3">
                  <c:v>0.125</c:v>
                </c:pt>
                <c:pt idx="4">
                  <c:v>0.89444444444444404</c:v>
                </c:pt>
                <c:pt idx="5">
                  <c:v>0.99594359667761301</c:v>
                </c:pt>
                <c:pt idx="6">
                  <c:v>0.50017392168554997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0.70970454877870404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5C-49CF-8D31-3F59F0F9A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0.44444444444444398</c:v>
                </c:pt>
                <c:pt idx="2">
                  <c:v>0.76470588235294101</c:v>
                </c:pt>
                <c:pt idx="3">
                  <c:v>0.5</c:v>
                </c:pt>
                <c:pt idx="4">
                  <c:v>0.76397286821705401</c:v>
                </c:pt>
                <c:pt idx="5">
                  <c:v>0.93623333977206902</c:v>
                </c:pt>
                <c:pt idx="6">
                  <c:v>0.434676927214241</c:v>
                </c:pt>
                <c:pt idx="7">
                  <c:v>6.9229573106834802E-3</c:v>
                </c:pt>
                <c:pt idx="8">
                  <c:v>0.25626959247648901</c:v>
                </c:pt>
                <c:pt idx="9">
                  <c:v>1</c:v>
                </c:pt>
                <c:pt idx="10">
                  <c:v>0.70970454877870404</c:v>
                </c:pt>
                <c:pt idx="11">
                  <c:v>0.88818181818181796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F-4353-B60F-7C83FC09C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0.22222222222222199</c:v>
                </c:pt>
                <c:pt idx="2">
                  <c:v>0.7</c:v>
                </c:pt>
                <c:pt idx="3">
                  <c:v>0</c:v>
                </c:pt>
                <c:pt idx="4">
                  <c:v>0.78003875968992198</c:v>
                </c:pt>
                <c:pt idx="5">
                  <c:v>0.79782031861573999</c:v>
                </c:pt>
                <c:pt idx="6">
                  <c:v>0.24677312737014201</c:v>
                </c:pt>
                <c:pt idx="7">
                  <c:v>7.0829195818773102E-2</c:v>
                </c:pt>
                <c:pt idx="8">
                  <c:v>0.83550908232060805</c:v>
                </c:pt>
                <c:pt idx="9">
                  <c:v>1</c:v>
                </c:pt>
                <c:pt idx="10">
                  <c:v>0.70970454877870404</c:v>
                </c:pt>
                <c:pt idx="11">
                  <c:v>0.77636363636363603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4-45F4-BB51-736938F11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0.51940444227483495</c:v>
                </c:pt>
                <c:pt idx="1">
                  <c:v>0.82026143790849704</c:v>
                </c:pt>
                <c:pt idx="2">
                  <c:v>0.81538461538461604</c:v>
                </c:pt>
                <c:pt idx="3">
                  <c:v>0.875</c:v>
                </c:pt>
                <c:pt idx="4">
                  <c:v>0.78033078475098205</c:v>
                </c:pt>
                <c:pt idx="5">
                  <c:v>0.97549487855927597</c:v>
                </c:pt>
                <c:pt idx="6">
                  <c:v>0.61576278168324505</c:v>
                </c:pt>
                <c:pt idx="7">
                  <c:v>9.2375191823006395E-2</c:v>
                </c:pt>
                <c:pt idx="8">
                  <c:v>1</c:v>
                </c:pt>
                <c:pt idx="9">
                  <c:v>1</c:v>
                </c:pt>
                <c:pt idx="10">
                  <c:v>0.71456611724250996</c:v>
                </c:pt>
                <c:pt idx="11">
                  <c:v>0.98210909090909104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E-4842-89A2-9BA8AFE8B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0.29045643153527001</c:v>
                </c:pt>
                <c:pt idx="1">
                  <c:v>0.327777777777778</c:v>
                </c:pt>
                <c:pt idx="2">
                  <c:v>0.63636363636363602</c:v>
                </c:pt>
                <c:pt idx="3">
                  <c:v>0.125</c:v>
                </c:pt>
                <c:pt idx="4">
                  <c:v>0.65387596899224798</c:v>
                </c:pt>
                <c:pt idx="5">
                  <c:v>0.97355225033803405</c:v>
                </c:pt>
                <c:pt idx="6">
                  <c:v>0.50499482824323605</c:v>
                </c:pt>
                <c:pt idx="7">
                  <c:v>0.29286553037042301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0.26915301312609302</c:v>
                </c:pt>
                <c:pt idx="11">
                  <c:v>0.99287782281412895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D6-4CFC-8D7D-42640AC24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0.19363762102351301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0.90794573643410903</c:v>
                </c:pt>
                <c:pt idx="5">
                  <c:v>0.76148348464361604</c:v>
                </c:pt>
                <c:pt idx="6">
                  <c:v>0.53234318808089298</c:v>
                </c:pt>
                <c:pt idx="7">
                  <c:v>8.01050157218305E-2</c:v>
                </c:pt>
                <c:pt idx="8">
                  <c:v>0.47503631776129701</c:v>
                </c:pt>
                <c:pt idx="9">
                  <c:v>0.97523809523809502</c:v>
                </c:pt>
                <c:pt idx="10">
                  <c:v>0.43825823968106697</c:v>
                </c:pt>
                <c:pt idx="11">
                  <c:v>0.93889716840536497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B-4065-9DBD-ED40A08BF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0.44422748352453001</c:v>
                </c:pt>
                <c:pt idx="1">
                  <c:v>0.35069444444444398</c:v>
                </c:pt>
                <c:pt idx="2">
                  <c:v>0</c:v>
                </c:pt>
                <c:pt idx="3">
                  <c:v>0</c:v>
                </c:pt>
                <c:pt idx="4">
                  <c:v>0.77831830406581204</c:v>
                </c:pt>
                <c:pt idx="5">
                  <c:v>0.93120671100195895</c:v>
                </c:pt>
                <c:pt idx="6">
                  <c:v>0.38903108282604698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0.80952380952380898</c:v>
                </c:pt>
                <c:pt idx="10">
                  <c:v>0.48494977602823403</c:v>
                </c:pt>
                <c:pt idx="11">
                  <c:v>0.93966644865925497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2-4F12-BDB5-57E22D785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0.24688796680497899</c:v>
                </c:pt>
                <c:pt idx="1">
                  <c:v>0.23611111111111099</c:v>
                </c:pt>
                <c:pt idx="2">
                  <c:v>0.57894736842105299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0.99594359667761301</c:v>
                </c:pt>
                <c:pt idx="6">
                  <c:v>0</c:v>
                </c:pt>
                <c:pt idx="7">
                  <c:v>0.65185992642049295</c:v>
                </c:pt>
                <c:pt idx="8">
                  <c:v>2.5712668141453801E-2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A-4ED7-9148-39AF642D2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0.48651452282157698</c:v>
                </c:pt>
                <c:pt idx="1">
                  <c:v>0.78611111111111098</c:v>
                </c:pt>
                <c:pt idx="2">
                  <c:v>0.75</c:v>
                </c:pt>
                <c:pt idx="3">
                  <c:v>0.25</c:v>
                </c:pt>
                <c:pt idx="4">
                  <c:v>0.66093346253230001</c:v>
                </c:pt>
                <c:pt idx="5">
                  <c:v>0.96484450453930803</c:v>
                </c:pt>
                <c:pt idx="6">
                  <c:v>0.634650445270318</c:v>
                </c:pt>
                <c:pt idx="7">
                  <c:v>7.8222475720986107E-3</c:v>
                </c:pt>
                <c:pt idx="8">
                  <c:v>0.19220219435736699</c:v>
                </c:pt>
                <c:pt idx="9">
                  <c:v>0.79888888888888898</c:v>
                </c:pt>
                <c:pt idx="10">
                  <c:v>0.55822913262585805</c:v>
                </c:pt>
                <c:pt idx="11">
                  <c:v>0.94903455705643502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98-44B4-9819-BD1A3E650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0.69444444444444398</c:v>
                </c:pt>
                <c:pt idx="2">
                  <c:v>0.61290322580645196</c:v>
                </c:pt>
                <c:pt idx="3">
                  <c:v>0.375</c:v>
                </c:pt>
                <c:pt idx="4">
                  <c:v>0.87361198407709995</c:v>
                </c:pt>
                <c:pt idx="5">
                  <c:v>0.96568502054304595</c:v>
                </c:pt>
                <c:pt idx="6">
                  <c:v>0.44391591918093698</c:v>
                </c:pt>
                <c:pt idx="7">
                  <c:v>0.99212913742001496</c:v>
                </c:pt>
                <c:pt idx="8">
                  <c:v>0.13948674198465599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7E-44CC-ABD6-14E48048C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0.63338241199304002</c:v>
                </c:pt>
                <c:pt idx="1">
                  <c:v>0.42192192192192202</c:v>
                </c:pt>
                <c:pt idx="2">
                  <c:v>0.57575757575757602</c:v>
                </c:pt>
                <c:pt idx="3">
                  <c:v>0.625</c:v>
                </c:pt>
                <c:pt idx="4">
                  <c:v>0.89471293604651103</c:v>
                </c:pt>
                <c:pt idx="5">
                  <c:v>0.99822532354645499</c:v>
                </c:pt>
                <c:pt idx="6">
                  <c:v>0.48099342960156699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4-4942-93F9-5F239CE03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8.7136929460580895E-2</c:v>
                </c:pt>
                <c:pt idx="1">
                  <c:v>0.69444444444444398</c:v>
                </c:pt>
                <c:pt idx="2">
                  <c:v>0.77777777777777801</c:v>
                </c:pt>
                <c:pt idx="3">
                  <c:v>0.125</c:v>
                </c:pt>
                <c:pt idx="4">
                  <c:v>0.83798449612403103</c:v>
                </c:pt>
                <c:pt idx="5">
                  <c:v>0.74282402936063396</c:v>
                </c:pt>
                <c:pt idx="6">
                  <c:v>1.4601139601139601E-2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0.96175642033542996</c:v>
                </c:pt>
                <c:pt idx="11">
                  <c:v>0.97092727272727297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DC-49CB-90E1-81449DF45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0.55410150015959103</c:v>
                </c:pt>
                <c:pt idx="1">
                  <c:v>0.62393162393162405</c:v>
                </c:pt>
                <c:pt idx="2">
                  <c:v>0.64285714285714302</c:v>
                </c:pt>
                <c:pt idx="3">
                  <c:v>0.5</c:v>
                </c:pt>
                <c:pt idx="4">
                  <c:v>0.72041805094130695</c:v>
                </c:pt>
                <c:pt idx="5">
                  <c:v>0.95862468611164797</c:v>
                </c:pt>
                <c:pt idx="6">
                  <c:v>0.53724790169280101</c:v>
                </c:pt>
                <c:pt idx="7">
                  <c:v>6.8642781348480703E-2</c:v>
                </c:pt>
                <c:pt idx="8">
                  <c:v>0.54365178723446905</c:v>
                </c:pt>
                <c:pt idx="9">
                  <c:v>0.96682539682539703</c:v>
                </c:pt>
                <c:pt idx="10">
                  <c:v>0.78201394166412697</c:v>
                </c:pt>
                <c:pt idx="11">
                  <c:v>0.99314139142395097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18-435E-8D5A-7DAE49C83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0.27211181480672603</c:v>
                </c:pt>
                <c:pt idx="1">
                  <c:v>1</c:v>
                </c:pt>
                <c:pt idx="2">
                  <c:v>0.55223880597014996</c:v>
                </c:pt>
                <c:pt idx="3">
                  <c:v>0.125</c:v>
                </c:pt>
                <c:pt idx="4">
                  <c:v>0.78959025470653399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0.92897727272727304</c:v>
                </c:pt>
                <c:pt idx="9">
                  <c:v>0.664761904761905</c:v>
                </c:pt>
                <c:pt idx="10">
                  <c:v>0.34332975405225802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9-4569-93CD-D9E3DEE46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0.61964038727524196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0.78937984496124003</c:v>
                </c:pt>
                <c:pt idx="5">
                  <c:v>0.88398686497971801</c:v>
                </c:pt>
                <c:pt idx="6">
                  <c:v>0.51639713869929704</c:v>
                </c:pt>
                <c:pt idx="7">
                  <c:v>6.0019023887035597E-3</c:v>
                </c:pt>
                <c:pt idx="8">
                  <c:v>0</c:v>
                </c:pt>
                <c:pt idx="9">
                  <c:v>0.97206349206349196</c:v>
                </c:pt>
                <c:pt idx="10">
                  <c:v>0.80982760961042499</c:v>
                </c:pt>
                <c:pt idx="11">
                  <c:v>0.96424678439066902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C-4F04-B08D-0CC0ECFAA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0.49074074074074098</c:v>
                </c:pt>
                <c:pt idx="2">
                  <c:v>0.69230769230769196</c:v>
                </c:pt>
                <c:pt idx="3">
                  <c:v>1</c:v>
                </c:pt>
                <c:pt idx="4">
                  <c:v>0.83172480620154998</c:v>
                </c:pt>
                <c:pt idx="5">
                  <c:v>0.95489279505505098</c:v>
                </c:pt>
                <c:pt idx="6">
                  <c:v>0.42527428868310901</c:v>
                </c:pt>
                <c:pt idx="7">
                  <c:v>0.69471371212070798</c:v>
                </c:pt>
                <c:pt idx="8">
                  <c:v>0.219201521131896</c:v>
                </c:pt>
                <c:pt idx="9">
                  <c:v>0.97206349206349196</c:v>
                </c:pt>
                <c:pt idx="10">
                  <c:v>0.80982760961042499</c:v>
                </c:pt>
                <c:pt idx="11">
                  <c:v>0.85242860257248798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9-44F4-9FD7-904E2B762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0.33146204539907198</c:v>
                </c:pt>
                <c:pt idx="1">
                  <c:v>0.64052287581699396</c:v>
                </c:pt>
                <c:pt idx="2">
                  <c:v>1</c:v>
                </c:pt>
                <c:pt idx="3">
                  <c:v>0.125</c:v>
                </c:pt>
                <c:pt idx="4">
                  <c:v>0.71565460809646897</c:v>
                </c:pt>
                <c:pt idx="5">
                  <c:v>0.95447814049320701</c:v>
                </c:pt>
                <c:pt idx="6">
                  <c:v>0</c:v>
                </c:pt>
                <c:pt idx="7">
                  <c:v>0.69471371212070798</c:v>
                </c:pt>
                <c:pt idx="8">
                  <c:v>0.102594414555621</c:v>
                </c:pt>
                <c:pt idx="9">
                  <c:v>0.97206349206349196</c:v>
                </c:pt>
                <c:pt idx="10">
                  <c:v>0.80982760961042499</c:v>
                </c:pt>
                <c:pt idx="11">
                  <c:v>0.74061042075430605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5-4F47-996A-A8246DA11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0.32676348547717798</c:v>
                </c:pt>
                <c:pt idx="1">
                  <c:v>0.126984126984127</c:v>
                </c:pt>
                <c:pt idx="2">
                  <c:v>0.58333333333333304</c:v>
                </c:pt>
                <c:pt idx="3">
                  <c:v>0.25</c:v>
                </c:pt>
                <c:pt idx="4">
                  <c:v>0.74402975743935995</c:v>
                </c:pt>
                <c:pt idx="5">
                  <c:v>0.95380934281281304</c:v>
                </c:pt>
                <c:pt idx="6">
                  <c:v>0.43006993006993</c:v>
                </c:pt>
                <c:pt idx="7">
                  <c:v>1.17013712544439E-2</c:v>
                </c:pt>
                <c:pt idx="8">
                  <c:v>0</c:v>
                </c:pt>
                <c:pt idx="9">
                  <c:v>1</c:v>
                </c:pt>
                <c:pt idx="10">
                  <c:v>0.78639222412807297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2-4243-9554-5D7D837A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0.91784232365145202</c:v>
                </c:pt>
                <c:pt idx="1">
                  <c:v>0.58444444444444499</c:v>
                </c:pt>
                <c:pt idx="2">
                  <c:v>0.6</c:v>
                </c:pt>
                <c:pt idx="3">
                  <c:v>0.75</c:v>
                </c:pt>
                <c:pt idx="4">
                  <c:v>0.76308139534883701</c:v>
                </c:pt>
                <c:pt idx="5">
                  <c:v>0.98121244776999506</c:v>
                </c:pt>
                <c:pt idx="6">
                  <c:v>0.37523169601482897</c:v>
                </c:pt>
                <c:pt idx="7">
                  <c:v>0.82579255569765098</c:v>
                </c:pt>
                <c:pt idx="8">
                  <c:v>0.25747273610313898</c:v>
                </c:pt>
                <c:pt idx="9">
                  <c:v>0.99994761904761897</c:v>
                </c:pt>
                <c:pt idx="10">
                  <c:v>0.820411836023339</c:v>
                </c:pt>
                <c:pt idx="11">
                  <c:v>0.98989594742606801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4-46BE-B0B6-6CDC1928A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0.46808171082029998</c:v>
                </c:pt>
                <c:pt idx="1">
                  <c:v>0.65918803418803396</c:v>
                </c:pt>
                <c:pt idx="2">
                  <c:v>0.65217391304347805</c:v>
                </c:pt>
                <c:pt idx="3">
                  <c:v>0.5</c:v>
                </c:pt>
                <c:pt idx="4">
                  <c:v>0.77422480620154999</c:v>
                </c:pt>
                <c:pt idx="5">
                  <c:v>0.97875725628539201</c:v>
                </c:pt>
                <c:pt idx="6">
                  <c:v>0</c:v>
                </c:pt>
                <c:pt idx="7">
                  <c:v>0.91394047303481496</c:v>
                </c:pt>
                <c:pt idx="8">
                  <c:v>0.70788837259857096</c:v>
                </c:pt>
                <c:pt idx="9">
                  <c:v>0.98888888888888904</c:v>
                </c:pt>
                <c:pt idx="10">
                  <c:v>0.88233166106428396</c:v>
                </c:pt>
                <c:pt idx="11">
                  <c:v>0.99249206478391805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2-422F-875A-74F0A625C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72CD4-037A-4284-94A2-58DA1F581AF6}" type="doc">
      <dgm:prSet loTypeId="urn:microsoft.com/office/officeart/2008/layout/LinedList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48453FF7-5579-4D29-A94D-796702518E84}">
      <dgm:prSet phldr="0" custT="0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latin typeface="微软雅黑" pitchFamily="34" charset="-122"/>
              <a:ea typeface="微软雅黑" pitchFamily="34" charset="-122"/>
            </a:rPr>
            <a:t>强本</a:t>
          </a:r>
        </a:p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latin typeface="微软雅黑" pitchFamily="34" charset="-122"/>
              <a:ea typeface="微软雅黑" pitchFamily="34" charset="-122"/>
            </a:rPr>
            <a:t>立新</a:t>
          </a:r>
        </a:p>
      </dgm:t>
    </dgm:pt>
    <dgm:pt modelId="{451AF4E3-B8CD-48F0-89F1-6CF6A05DD0A7}" type="parTrans" cxnId="{A66916EC-BC2D-49E4-B8CC-ED2F2736D0F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AF6E858-D612-4EBF-B188-85EF9CB017B9}" type="sibTrans" cxnId="{A66916EC-BC2D-49E4-B8CC-ED2F2736D0F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BB2A4F1-E944-425B-A6ED-5618CC92EB39}">
      <dgm:prSet phldr="0" custT="1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dirty="0">
              <a:latin typeface="微软雅黑" pitchFamily="34" charset="-122"/>
              <a:ea typeface="微软雅黑" pitchFamily="34" charset="-122"/>
            </a:rPr>
            <a:t>本项目涵盖（十四</a:t>
          </a:r>
          <a:r>
            <a:rPr lang="en-US" altLang="zh-CN" sz="3600" dirty="0">
              <a:latin typeface="微软雅黑" pitchFamily="34" charset="-122"/>
              <a:ea typeface="微软雅黑" pitchFamily="34" charset="-122"/>
            </a:rPr>
            <a:t>·</a:t>
          </a:r>
          <a:r>
            <a:rPr lang="zh-CN" altLang="en-US" sz="3600" dirty="0">
              <a:latin typeface="微软雅黑" pitchFamily="34" charset="-122"/>
              <a:ea typeface="微软雅黑" pitchFamily="34" charset="-122"/>
            </a:rPr>
            <a:t>五）</a:t>
          </a:r>
        </a:p>
      </dgm:t>
    </dgm:pt>
    <dgm:pt modelId="{60AD0876-0FD9-488A-8C75-17FDB43EADE7}" type="parTrans" cxnId="{E676F05C-1009-4EF2-A118-83DA3479C1F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1C2AA2D-C303-46BD-8E97-2D0A63C99767}" type="sibTrans" cxnId="{E676F05C-1009-4EF2-A118-83DA3479C1F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497E51F-9332-4629-AFD6-31E5E70D2AD9}">
      <dgm:prSet phldr="0" custT="0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latin typeface="微软雅黑" pitchFamily="34" charset="-122"/>
              <a:ea typeface="微软雅黑" pitchFamily="34" charset="-122"/>
            </a:rPr>
            <a:t>连横</a:t>
          </a:r>
        </a:p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latin typeface="微软雅黑" pitchFamily="34" charset="-122"/>
              <a:ea typeface="微软雅黑" pitchFamily="34" charset="-122"/>
            </a:rPr>
            <a:t>合纵</a:t>
          </a:r>
        </a:p>
      </dgm:t>
    </dgm:pt>
    <dgm:pt modelId="{B7A09410-F780-4DA0-BE9F-D119395AFB77}" type="parTrans" cxnId="{3D3112B0-34A8-4A13-9C3A-AC0CFD724A0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878D25C-4329-477F-BA5E-CA7C8B9FFC08}" type="sibTrans" cxnId="{3D3112B0-34A8-4A13-9C3A-AC0CFD724A0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8C90F07-5E4A-4922-AE37-9549D19F396D}">
      <dgm:prSet phldr="0" custT="1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dirty="0">
              <a:latin typeface="微软雅黑" pitchFamily="34" charset="-122"/>
              <a:ea typeface="微软雅黑" pitchFamily="34" charset="-122"/>
            </a:rPr>
            <a:t>展望，简述</a:t>
          </a:r>
        </a:p>
      </dgm:t>
    </dgm:pt>
    <dgm:pt modelId="{862D425F-C677-4AF0-92A8-E10B2254F857}" type="parTrans" cxnId="{50D6C882-D0C7-4D02-A290-E3227CE1F8A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232AEDD-F357-4945-8587-F530619546E3}" type="sibTrans" cxnId="{50D6C882-D0C7-4D02-A290-E3227CE1F8A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2F25B70-E758-413B-9F81-8E19ABBED022}">
      <dgm:prSet phldr="0" custT="0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全速</a:t>
          </a:r>
        </a:p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发展</a:t>
          </a:r>
        </a:p>
      </dgm:t>
    </dgm:pt>
    <dgm:pt modelId="{373C23BC-2843-423A-83BD-A42753C3455C}" type="parTrans" cxnId="{E0F3DDF7-C27B-4FAE-8144-8E473999256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B21DAC-54B5-4507-938D-3024F9DC15D8}" type="sibTrans" cxnId="{E0F3DDF7-C27B-4FAE-8144-8E473999256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CAF324B-47C0-4378-A17F-298AC93CAD4D}">
      <dgm:prSet phldr="0" custT="1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仅作展望</a:t>
          </a:r>
        </a:p>
      </dgm:t>
    </dgm:pt>
    <dgm:pt modelId="{9B6D11C7-2E4F-4724-8DD3-D293863DFC9F}" type="parTrans" cxnId="{0C095FE8-B0F3-4ADD-A77B-401CD22E3BB3}">
      <dgm:prSet/>
      <dgm:spPr/>
      <dgm:t>
        <a:bodyPr/>
        <a:lstStyle/>
        <a:p>
          <a:endParaRPr lang="zh-CN" altLang="en-US"/>
        </a:p>
      </dgm:t>
    </dgm:pt>
    <dgm:pt modelId="{6DA32AF5-444B-4BB1-8E39-5DED151903CA}" type="sibTrans" cxnId="{0C095FE8-B0F3-4ADD-A77B-401CD22E3BB3}">
      <dgm:prSet/>
      <dgm:spPr/>
      <dgm:t>
        <a:bodyPr/>
        <a:lstStyle/>
        <a:p>
          <a:endParaRPr lang="zh-CN" altLang="en-US"/>
        </a:p>
      </dgm:t>
    </dgm:pt>
    <dgm:pt modelId="{20C7CB46-241D-4866-B5EE-6FA641BDFA79}" type="pres">
      <dgm:prSet presAssocID="{3B372CD4-037A-4284-94A2-58DA1F581AF6}" presName="vert0" presStyleCnt="0">
        <dgm:presLayoutVars>
          <dgm:dir/>
          <dgm:animOne val="branch"/>
          <dgm:animLvl val="lvl"/>
        </dgm:presLayoutVars>
      </dgm:prSet>
      <dgm:spPr/>
    </dgm:pt>
    <dgm:pt modelId="{00083B08-1F35-4748-833C-1DE2AEE967BA}" type="pres">
      <dgm:prSet presAssocID="{48453FF7-5579-4D29-A94D-796702518E84}" presName="thickLine" presStyleLbl="alignNode1" presStyleIdx="0" presStyleCnt="3"/>
      <dgm:spPr/>
    </dgm:pt>
    <dgm:pt modelId="{3EB1B7A4-A709-47FF-A99B-CF791385088B}" type="pres">
      <dgm:prSet presAssocID="{48453FF7-5579-4D29-A94D-796702518E84}" presName="horz1" presStyleCnt="0"/>
      <dgm:spPr/>
    </dgm:pt>
    <dgm:pt modelId="{38C5B3E3-24A8-454C-8F50-F65B1BEBF8E1}" type="pres">
      <dgm:prSet presAssocID="{48453FF7-5579-4D29-A94D-796702518E84}" presName="tx1" presStyleLbl="revTx" presStyleIdx="0" presStyleCnt="6"/>
      <dgm:spPr/>
    </dgm:pt>
    <dgm:pt modelId="{7A633B3C-26A2-4222-827C-1581D3035C94}" type="pres">
      <dgm:prSet presAssocID="{48453FF7-5579-4D29-A94D-796702518E84}" presName="vert1" presStyleCnt="0"/>
      <dgm:spPr/>
    </dgm:pt>
    <dgm:pt modelId="{39A4CA4B-1133-4A45-A0CA-7B96A5E7D64E}" type="pres">
      <dgm:prSet presAssocID="{EBB2A4F1-E944-425B-A6ED-5618CC92EB39}" presName="vertSpace2a" presStyleCnt="0"/>
      <dgm:spPr/>
    </dgm:pt>
    <dgm:pt modelId="{D42E5347-9D14-4457-8AA2-32A9BCB68CB8}" type="pres">
      <dgm:prSet presAssocID="{EBB2A4F1-E944-425B-A6ED-5618CC92EB39}" presName="horz2" presStyleCnt="0"/>
      <dgm:spPr/>
    </dgm:pt>
    <dgm:pt modelId="{A6A8C2D2-E6B0-4291-90A4-457E213A7804}" type="pres">
      <dgm:prSet presAssocID="{EBB2A4F1-E944-425B-A6ED-5618CC92EB39}" presName="horzSpace2" presStyleCnt="0"/>
      <dgm:spPr/>
    </dgm:pt>
    <dgm:pt modelId="{B691B0BB-5D86-47CA-A298-2E1FDF1AA256}" type="pres">
      <dgm:prSet presAssocID="{EBB2A4F1-E944-425B-A6ED-5618CC92EB39}" presName="tx2" presStyleLbl="revTx" presStyleIdx="1" presStyleCnt="6"/>
      <dgm:spPr/>
    </dgm:pt>
    <dgm:pt modelId="{C02927FB-DFC7-4690-98ED-5D118DE69E72}" type="pres">
      <dgm:prSet presAssocID="{EBB2A4F1-E944-425B-A6ED-5618CC92EB39}" presName="vert2" presStyleCnt="0"/>
      <dgm:spPr/>
    </dgm:pt>
    <dgm:pt modelId="{ACCFE15A-D1CF-48F3-8420-59E756CF93C7}" type="pres">
      <dgm:prSet presAssocID="{EBB2A4F1-E944-425B-A6ED-5618CC92EB39}" presName="thinLine2b" presStyleLbl="callout" presStyleIdx="0" presStyleCnt="3"/>
      <dgm:spPr/>
    </dgm:pt>
    <dgm:pt modelId="{66A30DD3-59D6-4AC8-9DAC-AE0F3EBFD6E9}" type="pres">
      <dgm:prSet presAssocID="{EBB2A4F1-E944-425B-A6ED-5618CC92EB39}" presName="vertSpace2b" presStyleCnt="0"/>
      <dgm:spPr/>
    </dgm:pt>
    <dgm:pt modelId="{3E65638B-D5F7-4101-8C5B-E85CEBB8EBD4}" type="pres">
      <dgm:prSet presAssocID="{E497E51F-9332-4629-AFD6-31E5E70D2AD9}" presName="thickLine" presStyleLbl="alignNode1" presStyleIdx="1" presStyleCnt="3"/>
      <dgm:spPr/>
    </dgm:pt>
    <dgm:pt modelId="{7C4F6020-7A8D-4AFD-9DB8-C2D72F60927B}" type="pres">
      <dgm:prSet presAssocID="{E497E51F-9332-4629-AFD6-31E5E70D2AD9}" presName="horz1" presStyleCnt="0"/>
      <dgm:spPr/>
    </dgm:pt>
    <dgm:pt modelId="{7EC48DA9-9AE4-47BB-8EAA-BF883178B29A}" type="pres">
      <dgm:prSet presAssocID="{E497E51F-9332-4629-AFD6-31E5E70D2AD9}" presName="tx1" presStyleLbl="revTx" presStyleIdx="2" presStyleCnt="6"/>
      <dgm:spPr/>
    </dgm:pt>
    <dgm:pt modelId="{4C373301-269F-45AD-BDE9-2A7C2102DC15}" type="pres">
      <dgm:prSet presAssocID="{E497E51F-9332-4629-AFD6-31E5E70D2AD9}" presName="vert1" presStyleCnt="0"/>
      <dgm:spPr/>
    </dgm:pt>
    <dgm:pt modelId="{6B5F03AB-48C6-483E-A5D1-F2DF524B0CA4}" type="pres">
      <dgm:prSet presAssocID="{68C90F07-5E4A-4922-AE37-9549D19F396D}" presName="vertSpace2a" presStyleCnt="0"/>
      <dgm:spPr/>
    </dgm:pt>
    <dgm:pt modelId="{39E5CC70-0548-42F9-8210-9F9AD066D584}" type="pres">
      <dgm:prSet presAssocID="{68C90F07-5E4A-4922-AE37-9549D19F396D}" presName="horz2" presStyleCnt="0"/>
      <dgm:spPr/>
    </dgm:pt>
    <dgm:pt modelId="{CC35C084-9FE6-40DE-B74F-C96F1F33353B}" type="pres">
      <dgm:prSet presAssocID="{68C90F07-5E4A-4922-AE37-9549D19F396D}" presName="horzSpace2" presStyleCnt="0"/>
      <dgm:spPr/>
    </dgm:pt>
    <dgm:pt modelId="{98AC99B0-7E5D-472F-BA4D-E16C87FC783F}" type="pres">
      <dgm:prSet presAssocID="{68C90F07-5E4A-4922-AE37-9549D19F396D}" presName="tx2" presStyleLbl="revTx" presStyleIdx="3" presStyleCnt="6"/>
      <dgm:spPr/>
    </dgm:pt>
    <dgm:pt modelId="{5FEA2639-C0AC-4794-BF64-A75720ED0698}" type="pres">
      <dgm:prSet presAssocID="{68C90F07-5E4A-4922-AE37-9549D19F396D}" presName="vert2" presStyleCnt="0"/>
      <dgm:spPr/>
    </dgm:pt>
    <dgm:pt modelId="{427BF4F8-2AB3-4218-9AA9-F4DD8F4D8748}" type="pres">
      <dgm:prSet presAssocID="{68C90F07-5E4A-4922-AE37-9549D19F396D}" presName="thinLine2b" presStyleLbl="callout" presStyleIdx="1" presStyleCnt="3"/>
      <dgm:spPr/>
    </dgm:pt>
    <dgm:pt modelId="{57227FE0-EC4E-4340-BFDB-068E6930C4AE}" type="pres">
      <dgm:prSet presAssocID="{68C90F07-5E4A-4922-AE37-9549D19F396D}" presName="vertSpace2b" presStyleCnt="0"/>
      <dgm:spPr/>
    </dgm:pt>
    <dgm:pt modelId="{65A6D4B6-5A92-42D8-8769-5D5E163369DA}" type="pres">
      <dgm:prSet presAssocID="{C2F25B70-E758-413B-9F81-8E19ABBED022}" presName="thickLine" presStyleLbl="alignNode1" presStyleIdx="2" presStyleCnt="3"/>
      <dgm:spPr/>
    </dgm:pt>
    <dgm:pt modelId="{6B92B75B-173A-4561-AD70-220E702270B4}" type="pres">
      <dgm:prSet presAssocID="{C2F25B70-E758-413B-9F81-8E19ABBED022}" presName="horz1" presStyleCnt="0"/>
      <dgm:spPr/>
    </dgm:pt>
    <dgm:pt modelId="{7CC2A461-910C-4F03-B496-B18EECAD1D85}" type="pres">
      <dgm:prSet presAssocID="{C2F25B70-E758-413B-9F81-8E19ABBED022}" presName="tx1" presStyleLbl="revTx" presStyleIdx="4" presStyleCnt="6"/>
      <dgm:spPr/>
    </dgm:pt>
    <dgm:pt modelId="{1AA3EF24-3C0B-4900-95E4-F503BFE275D3}" type="pres">
      <dgm:prSet presAssocID="{C2F25B70-E758-413B-9F81-8E19ABBED022}" presName="vert1" presStyleCnt="0"/>
      <dgm:spPr/>
    </dgm:pt>
    <dgm:pt modelId="{287FACBE-3A23-4E0D-9BFF-A2C34F637A07}" type="pres">
      <dgm:prSet presAssocID="{6CAF324B-47C0-4378-A17F-298AC93CAD4D}" presName="vertSpace2a" presStyleCnt="0"/>
      <dgm:spPr/>
    </dgm:pt>
    <dgm:pt modelId="{19CFAECE-1F0B-441B-A9B9-A9AA005BF55C}" type="pres">
      <dgm:prSet presAssocID="{6CAF324B-47C0-4378-A17F-298AC93CAD4D}" presName="horz2" presStyleCnt="0"/>
      <dgm:spPr/>
    </dgm:pt>
    <dgm:pt modelId="{D7CD72A1-E51F-4EDE-9225-E739E6800D91}" type="pres">
      <dgm:prSet presAssocID="{6CAF324B-47C0-4378-A17F-298AC93CAD4D}" presName="horzSpace2" presStyleCnt="0"/>
      <dgm:spPr/>
    </dgm:pt>
    <dgm:pt modelId="{68EBEC99-E912-4412-A703-3DCF305DAA37}" type="pres">
      <dgm:prSet presAssocID="{6CAF324B-47C0-4378-A17F-298AC93CAD4D}" presName="tx2" presStyleLbl="revTx" presStyleIdx="5" presStyleCnt="6"/>
      <dgm:spPr/>
    </dgm:pt>
    <dgm:pt modelId="{2BB3F4E8-5D54-4223-AD7B-6EF03D509107}" type="pres">
      <dgm:prSet presAssocID="{6CAF324B-47C0-4378-A17F-298AC93CAD4D}" presName="vert2" presStyleCnt="0"/>
      <dgm:spPr/>
    </dgm:pt>
    <dgm:pt modelId="{2C779994-44C0-4EF9-903C-462B355BB387}" type="pres">
      <dgm:prSet presAssocID="{6CAF324B-47C0-4378-A17F-298AC93CAD4D}" presName="thinLine2b" presStyleLbl="callout" presStyleIdx="2" presStyleCnt="3"/>
      <dgm:spPr/>
    </dgm:pt>
    <dgm:pt modelId="{D3A95A06-9C17-4065-A941-AD3A42A21FAD}" type="pres">
      <dgm:prSet presAssocID="{6CAF324B-47C0-4378-A17F-298AC93CAD4D}" presName="vertSpace2b" presStyleCnt="0"/>
      <dgm:spPr/>
    </dgm:pt>
  </dgm:ptLst>
  <dgm:cxnLst>
    <dgm:cxn modelId="{4540E827-11E6-4009-AD5E-0CB59B5D7B65}" type="presOf" srcId="{3B372CD4-037A-4284-94A2-58DA1F581AF6}" destId="{20C7CB46-241D-4866-B5EE-6FA641BDFA79}" srcOrd="0" destOrd="0" presId="urn:microsoft.com/office/officeart/2008/layout/LinedList"/>
    <dgm:cxn modelId="{E676F05C-1009-4EF2-A118-83DA3479C1F4}" srcId="{48453FF7-5579-4D29-A94D-796702518E84}" destId="{EBB2A4F1-E944-425B-A6ED-5618CC92EB39}" srcOrd="0" destOrd="0" parTransId="{60AD0876-0FD9-488A-8C75-17FDB43EADE7}" sibTransId="{81C2AA2D-C303-46BD-8E97-2D0A63C99767}"/>
    <dgm:cxn modelId="{0BD91464-D34B-4D0E-8B50-6F2C0440492A}" type="presOf" srcId="{48453FF7-5579-4D29-A94D-796702518E84}" destId="{38C5B3E3-24A8-454C-8F50-F65B1BEBF8E1}" srcOrd="0" destOrd="0" presId="urn:microsoft.com/office/officeart/2008/layout/LinedList"/>
    <dgm:cxn modelId="{6D285182-E145-440D-9CD8-089DFA481BC7}" type="presOf" srcId="{E497E51F-9332-4629-AFD6-31E5E70D2AD9}" destId="{7EC48DA9-9AE4-47BB-8EAA-BF883178B29A}" srcOrd="0" destOrd="0" presId="urn:microsoft.com/office/officeart/2008/layout/LinedList"/>
    <dgm:cxn modelId="{50D6C882-D0C7-4D02-A290-E3227CE1F8A0}" srcId="{E497E51F-9332-4629-AFD6-31E5E70D2AD9}" destId="{68C90F07-5E4A-4922-AE37-9549D19F396D}" srcOrd="0" destOrd="0" parTransId="{862D425F-C677-4AF0-92A8-E10B2254F857}" sibTransId="{A232AEDD-F357-4945-8587-F530619546E3}"/>
    <dgm:cxn modelId="{3D3112B0-34A8-4A13-9C3A-AC0CFD724A03}" srcId="{3B372CD4-037A-4284-94A2-58DA1F581AF6}" destId="{E497E51F-9332-4629-AFD6-31E5E70D2AD9}" srcOrd="1" destOrd="0" parTransId="{B7A09410-F780-4DA0-BE9F-D119395AFB77}" sibTransId="{F878D25C-4329-477F-BA5E-CA7C8B9FFC08}"/>
    <dgm:cxn modelId="{507CD1C5-83DB-403C-92F8-97CFAC891DC3}" type="presOf" srcId="{6CAF324B-47C0-4378-A17F-298AC93CAD4D}" destId="{68EBEC99-E912-4412-A703-3DCF305DAA37}" srcOrd="0" destOrd="0" presId="urn:microsoft.com/office/officeart/2008/layout/LinedList"/>
    <dgm:cxn modelId="{0EFE49C7-C236-43D9-AF4D-121357303C6B}" type="presOf" srcId="{68C90F07-5E4A-4922-AE37-9549D19F396D}" destId="{98AC99B0-7E5D-472F-BA4D-E16C87FC783F}" srcOrd="0" destOrd="0" presId="urn:microsoft.com/office/officeart/2008/layout/LinedList"/>
    <dgm:cxn modelId="{731462D9-7A0C-4FD1-A4BD-BFE668CA255D}" type="presOf" srcId="{C2F25B70-E758-413B-9F81-8E19ABBED022}" destId="{7CC2A461-910C-4F03-B496-B18EECAD1D85}" srcOrd="0" destOrd="0" presId="urn:microsoft.com/office/officeart/2008/layout/LinedList"/>
    <dgm:cxn modelId="{75040DE7-02E3-4721-9C15-064E15A6E15D}" type="presOf" srcId="{EBB2A4F1-E944-425B-A6ED-5618CC92EB39}" destId="{B691B0BB-5D86-47CA-A298-2E1FDF1AA256}" srcOrd="0" destOrd="0" presId="urn:microsoft.com/office/officeart/2008/layout/LinedList"/>
    <dgm:cxn modelId="{0C095FE8-B0F3-4ADD-A77B-401CD22E3BB3}" srcId="{C2F25B70-E758-413B-9F81-8E19ABBED022}" destId="{6CAF324B-47C0-4378-A17F-298AC93CAD4D}" srcOrd="0" destOrd="0" parTransId="{9B6D11C7-2E4F-4724-8DD3-D293863DFC9F}" sibTransId="{6DA32AF5-444B-4BB1-8E39-5DED151903CA}"/>
    <dgm:cxn modelId="{A66916EC-BC2D-49E4-B8CC-ED2F2736D0F5}" srcId="{3B372CD4-037A-4284-94A2-58DA1F581AF6}" destId="{48453FF7-5579-4D29-A94D-796702518E84}" srcOrd="0" destOrd="0" parTransId="{451AF4E3-B8CD-48F0-89F1-6CF6A05DD0A7}" sibTransId="{FAF6E858-D612-4EBF-B188-85EF9CB017B9}"/>
    <dgm:cxn modelId="{E0F3DDF7-C27B-4FAE-8144-8E473999256B}" srcId="{3B372CD4-037A-4284-94A2-58DA1F581AF6}" destId="{C2F25B70-E758-413B-9F81-8E19ABBED022}" srcOrd="2" destOrd="0" parTransId="{373C23BC-2843-423A-83BD-A42753C3455C}" sibTransId="{4BB21DAC-54B5-4507-938D-3024F9DC15D8}"/>
    <dgm:cxn modelId="{306010C9-0924-4A35-84B1-D85B556BECC1}" type="presParOf" srcId="{20C7CB46-241D-4866-B5EE-6FA641BDFA79}" destId="{00083B08-1F35-4748-833C-1DE2AEE967BA}" srcOrd="0" destOrd="0" presId="urn:microsoft.com/office/officeart/2008/layout/LinedList"/>
    <dgm:cxn modelId="{17D949B4-8142-4BD0-B8CA-EDCBA08DCA06}" type="presParOf" srcId="{20C7CB46-241D-4866-B5EE-6FA641BDFA79}" destId="{3EB1B7A4-A709-47FF-A99B-CF791385088B}" srcOrd="1" destOrd="0" presId="urn:microsoft.com/office/officeart/2008/layout/LinedList"/>
    <dgm:cxn modelId="{8046B941-F5AD-464E-962A-34BE15AA5A6B}" type="presParOf" srcId="{3EB1B7A4-A709-47FF-A99B-CF791385088B}" destId="{38C5B3E3-24A8-454C-8F50-F65B1BEBF8E1}" srcOrd="0" destOrd="0" presId="urn:microsoft.com/office/officeart/2008/layout/LinedList"/>
    <dgm:cxn modelId="{3C27CFAA-AD4F-4462-83E2-F6C09FE64AB4}" type="presParOf" srcId="{3EB1B7A4-A709-47FF-A99B-CF791385088B}" destId="{7A633B3C-26A2-4222-827C-1581D3035C94}" srcOrd="1" destOrd="0" presId="urn:microsoft.com/office/officeart/2008/layout/LinedList"/>
    <dgm:cxn modelId="{CD6EF6EA-E376-4F8B-83DC-7B468E379CF4}" type="presParOf" srcId="{7A633B3C-26A2-4222-827C-1581D3035C94}" destId="{39A4CA4B-1133-4A45-A0CA-7B96A5E7D64E}" srcOrd="0" destOrd="0" presId="urn:microsoft.com/office/officeart/2008/layout/LinedList"/>
    <dgm:cxn modelId="{28E2388F-2012-49EB-AED2-0E51E1B342BC}" type="presParOf" srcId="{7A633B3C-26A2-4222-827C-1581D3035C94}" destId="{D42E5347-9D14-4457-8AA2-32A9BCB68CB8}" srcOrd="1" destOrd="0" presId="urn:microsoft.com/office/officeart/2008/layout/LinedList"/>
    <dgm:cxn modelId="{41829C93-0FC1-4969-ABF3-B5E126FBDFB9}" type="presParOf" srcId="{D42E5347-9D14-4457-8AA2-32A9BCB68CB8}" destId="{A6A8C2D2-E6B0-4291-90A4-457E213A7804}" srcOrd="0" destOrd="0" presId="urn:microsoft.com/office/officeart/2008/layout/LinedList"/>
    <dgm:cxn modelId="{A2456ABF-B13A-4991-8006-D7812C1DDEBE}" type="presParOf" srcId="{D42E5347-9D14-4457-8AA2-32A9BCB68CB8}" destId="{B691B0BB-5D86-47CA-A298-2E1FDF1AA256}" srcOrd="1" destOrd="0" presId="urn:microsoft.com/office/officeart/2008/layout/LinedList"/>
    <dgm:cxn modelId="{6622B7F1-023F-49AA-A0C3-3BF67E8C4F9B}" type="presParOf" srcId="{D42E5347-9D14-4457-8AA2-32A9BCB68CB8}" destId="{C02927FB-DFC7-4690-98ED-5D118DE69E72}" srcOrd="2" destOrd="0" presId="urn:microsoft.com/office/officeart/2008/layout/LinedList"/>
    <dgm:cxn modelId="{3B771785-D1FF-42E7-9BCA-BEB7D1133FCF}" type="presParOf" srcId="{7A633B3C-26A2-4222-827C-1581D3035C94}" destId="{ACCFE15A-D1CF-48F3-8420-59E756CF93C7}" srcOrd="2" destOrd="0" presId="urn:microsoft.com/office/officeart/2008/layout/LinedList"/>
    <dgm:cxn modelId="{FB125536-F6F2-4441-B999-F7FC7CBDEB23}" type="presParOf" srcId="{7A633B3C-26A2-4222-827C-1581D3035C94}" destId="{66A30DD3-59D6-4AC8-9DAC-AE0F3EBFD6E9}" srcOrd="3" destOrd="0" presId="urn:microsoft.com/office/officeart/2008/layout/LinedList"/>
    <dgm:cxn modelId="{16825BE7-F0C4-496E-A547-D63C91FF31BB}" type="presParOf" srcId="{20C7CB46-241D-4866-B5EE-6FA641BDFA79}" destId="{3E65638B-D5F7-4101-8C5B-E85CEBB8EBD4}" srcOrd="2" destOrd="0" presId="urn:microsoft.com/office/officeart/2008/layout/LinedList"/>
    <dgm:cxn modelId="{10CED6E8-085B-4455-BBB0-F830F6C7A843}" type="presParOf" srcId="{20C7CB46-241D-4866-B5EE-6FA641BDFA79}" destId="{7C4F6020-7A8D-4AFD-9DB8-C2D72F60927B}" srcOrd="3" destOrd="0" presId="urn:microsoft.com/office/officeart/2008/layout/LinedList"/>
    <dgm:cxn modelId="{35D79849-03C5-4AB4-828B-0A5D19A54AEB}" type="presParOf" srcId="{7C4F6020-7A8D-4AFD-9DB8-C2D72F60927B}" destId="{7EC48DA9-9AE4-47BB-8EAA-BF883178B29A}" srcOrd="0" destOrd="0" presId="urn:microsoft.com/office/officeart/2008/layout/LinedList"/>
    <dgm:cxn modelId="{968B2896-34F2-43F6-AD00-C4BD9F0D5780}" type="presParOf" srcId="{7C4F6020-7A8D-4AFD-9DB8-C2D72F60927B}" destId="{4C373301-269F-45AD-BDE9-2A7C2102DC15}" srcOrd="1" destOrd="0" presId="urn:microsoft.com/office/officeart/2008/layout/LinedList"/>
    <dgm:cxn modelId="{7751EE97-5285-48A7-969C-B45E1D24895E}" type="presParOf" srcId="{4C373301-269F-45AD-BDE9-2A7C2102DC15}" destId="{6B5F03AB-48C6-483E-A5D1-F2DF524B0CA4}" srcOrd="0" destOrd="0" presId="urn:microsoft.com/office/officeart/2008/layout/LinedList"/>
    <dgm:cxn modelId="{8A8DD606-4928-4889-86E1-4B372DD54F45}" type="presParOf" srcId="{4C373301-269F-45AD-BDE9-2A7C2102DC15}" destId="{39E5CC70-0548-42F9-8210-9F9AD066D584}" srcOrd="1" destOrd="0" presId="urn:microsoft.com/office/officeart/2008/layout/LinedList"/>
    <dgm:cxn modelId="{8EF4DED6-0303-4C6D-BC86-FEEA146D7268}" type="presParOf" srcId="{39E5CC70-0548-42F9-8210-9F9AD066D584}" destId="{CC35C084-9FE6-40DE-B74F-C96F1F33353B}" srcOrd="0" destOrd="0" presId="urn:microsoft.com/office/officeart/2008/layout/LinedList"/>
    <dgm:cxn modelId="{9B988F9F-E6A7-4EA3-8886-5313AA085BDF}" type="presParOf" srcId="{39E5CC70-0548-42F9-8210-9F9AD066D584}" destId="{98AC99B0-7E5D-472F-BA4D-E16C87FC783F}" srcOrd="1" destOrd="0" presId="urn:microsoft.com/office/officeart/2008/layout/LinedList"/>
    <dgm:cxn modelId="{E0D6E4EB-4E90-4FE0-81B0-D0B1D39102E5}" type="presParOf" srcId="{39E5CC70-0548-42F9-8210-9F9AD066D584}" destId="{5FEA2639-C0AC-4794-BF64-A75720ED0698}" srcOrd="2" destOrd="0" presId="urn:microsoft.com/office/officeart/2008/layout/LinedList"/>
    <dgm:cxn modelId="{9ABBA48A-3F19-4670-BADD-7D31DF99DF07}" type="presParOf" srcId="{4C373301-269F-45AD-BDE9-2A7C2102DC15}" destId="{427BF4F8-2AB3-4218-9AA9-F4DD8F4D8748}" srcOrd="2" destOrd="0" presId="urn:microsoft.com/office/officeart/2008/layout/LinedList"/>
    <dgm:cxn modelId="{31391B75-9C12-471F-B3A9-2B4F3FD51369}" type="presParOf" srcId="{4C373301-269F-45AD-BDE9-2A7C2102DC15}" destId="{57227FE0-EC4E-4340-BFDB-068E6930C4AE}" srcOrd="3" destOrd="0" presId="urn:microsoft.com/office/officeart/2008/layout/LinedList"/>
    <dgm:cxn modelId="{7D15C5A8-7805-4F05-8214-544053FCD12F}" type="presParOf" srcId="{20C7CB46-241D-4866-B5EE-6FA641BDFA79}" destId="{65A6D4B6-5A92-42D8-8769-5D5E163369DA}" srcOrd="4" destOrd="0" presId="urn:microsoft.com/office/officeart/2008/layout/LinedList"/>
    <dgm:cxn modelId="{7E467A8C-014A-4405-9A52-03561E2605E2}" type="presParOf" srcId="{20C7CB46-241D-4866-B5EE-6FA641BDFA79}" destId="{6B92B75B-173A-4561-AD70-220E702270B4}" srcOrd="5" destOrd="0" presId="urn:microsoft.com/office/officeart/2008/layout/LinedList"/>
    <dgm:cxn modelId="{EEEAD051-7C5B-4655-A669-2CD14F3262BC}" type="presParOf" srcId="{6B92B75B-173A-4561-AD70-220E702270B4}" destId="{7CC2A461-910C-4F03-B496-B18EECAD1D85}" srcOrd="0" destOrd="0" presId="urn:microsoft.com/office/officeart/2008/layout/LinedList"/>
    <dgm:cxn modelId="{FB8C6F7A-1913-448F-B7A7-77D98C05FBB5}" type="presParOf" srcId="{6B92B75B-173A-4561-AD70-220E702270B4}" destId="{1AA3EF24-3C0B-4900-95E4-F503BFE275D3}" srcOrd="1" destOrd="0" presId="urn:microsoft.com/office/officeart/2008/layout/LinedList"/>
    <dgm:cxn modelId="{14B4A3A2-C0AB-4BFD-A504-1718D62E44FF}" type="presParOf" srcId="{1AA3EF24-3C0B-4900-95E4-F503BFE275D3}" destId="{287FACBE-3A23-4E0D-9BFF-A2C34F637A07}" srcOrd="0" destOrd="0" presId="urn:microsoft.com/office/officeart/2008/layout/LinedList"/>
    <dgm:cxn modelId="{2B75E074-F35A-4B52-8071-AD9AFFE33C91}" type="presParOf" srcId="{1AA3EF24-3C0B-4900-95E4-F503BFE275D3}" destId="{19CFAECE-1F0B-441B-A9B9-A9AA005BF55C}" srcOrd="1" destOrd="0" presId="urn:microsoft.com/office/officeart/2008/layout/LinedList"/>
    <dgm:cxn modelId="{2C538ED7-B058-4692-8B54-1FC63EF3A32C}" type="presParOf" srcId="{19CFAECE-1F0B-441B-A9B9-A9AA005BF55C}" destId="{D7CD72A1-E51F-4EDE-9225-E739E6800D91}" srcOrd="0" destOrd="0" presId="urn:microsoft.com/office/officeart/2008/layout/LinedList"/>
    <dgm:cxn modelId="{9DB69860-1B54-4744-A514-E415EECE83F3}" type="presParOf" srcId="{19CFAECE-1F0B-441B-A9B9-A9AA005BF55C}" destId="{68EBEC99-E912-4412-A703-3DCF305DAA37}" srcOrd="1" destOrd="0" presId="urn:microsoft.com/office/officeart/2008/layout/LinedList"/>
    <dgm:cxn modelId="{3534C672-E0F2-4A57-91DD-812F5B76DCC8}" type="presParOf" srcId="{19CFAECE-1F0B-441B-A9B9-A9AA005BF55C}" destId="{2BB3F4E8-5D54-4223-AD7B-6EF03D509107}" srcOrd="2" destOrd="0" presId="urn:microsoft.com/office/officeart/2008/layout/LinedList"/>
    <dgm:cxn modelId="{FCCD634A-5FBC-46BF-B398-68F3A950D8E5}" type="presParOf" srcId="{1AA3EF24-3C0B-4900-95E4-F503BFE275D3}" destId="{2C779994-44C0-4EF9-903C-462B355BB387}" srcOrd="2" destOrd="0" presId="urn:microsoft.com/office/officeart/2008/layout/LinedList"/>
    <dgm:cxn modelId="{79E9FA8F-17BF-4A1A-AD98-49CA313B2AFA}" type="presParOf" srcId="{1AA3EF24-3C0B-4900-95E4-F503BFE275D3}" destId="{D3A95A06-9C17-4065-A941-AD3A42A21FA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716C37-6C30-42D6-8A90-540A4A08C9EB}" type="doc">
      <dgm:prSet loTypeId="urn:microsoft.com/office/officeart/2005/8/layout/hProcess9#1" loCatId="process" qsTypeId="urn:microsoft.com/office/officeart/2005/8/quickstyle/3d1#1" qsCatId="3D" csTypeId="urn:microsoft.com/office/officeart/2005/8/colors/colorful5#2" csCatId="colorful" phldr="1"/>
      <dgm:spPr/>
    </dgm:pt>
    <dgm:pt modelId="{19C19056-062B-4E36-9819-667B51925147}">
      <dgm:prSet phldrT="[文本]" custT="1"/>
      <dgm:spPr>
        <a:xfrm>
          <a:off x="74" y="870882"/>
          <a:ext cx="1932830" cy="1161176"/>
        </a:xfr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CN" altLang="en-US" sz="16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+mn-cs"/>
            </a:rPr>
            <a:t>启动实施</a:t>
          </a:r>
        </a:p>
      </dgm:t>
    </dgm:pt>
    <dgm:pt modelId="{F602402C-42B4-4E10-8EDE-EF97205D5852}" type="parTrans" cxnId="{F546B9DA-0451-4F58-B1DE-B5599EDFD1EA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7B8E6AE-FD88-420A-A653-DE08F3787596}" type="sibTrans" cxnId="{F546B9DA-0451-4F58-B1DE-B5599EDFD1EA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3A856DD-A3F2-404C-85E3-54861FE7E333}">
      <dgm:prSet phldrT="[文本]" custT="1"/>
      <dgm:spPr>
        <a:xfrm>
          <a:off x="2081584" y="870882"/>
          <a:ext cx="1932830" cy="1161176"/>
        </a:xfr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shade val="51000"/>
                <a:satMod val="130000"/>
              </a:srgbClr>
            </a:gs>
            <a:gs pos="80000">
              <a:srgbClr val="4BACC6">
                <a:hueOff val="-4966938"/>
                <a:satOff val="19906"/>
                <a:lumOff val="4314"/>
                <a:alphaOff val="0"/>
                <a:shade val="93000"/>
                <a:satMod val="13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CN" altLang="en-US" sz="16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+mn-cs"/>
            </a:rPr>
            <a:t>分段实施</a:t>
          </a:r>
        </a:p>
      </dgm:t>
    </dgm:pt>
    <dgm:pt modelId="{010733DC-EF2D-4C56-A581-EF0ECDAE634D}" type="parTrans" cxnId="{885F7404-D93D-4F19-BB2D-D718CB9CBB04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58388FC-C8A4-4C0A-8E88-637A3CC7C499}" type="sibTrans" cxnId="{885F7404-D93D-4F19-BB2D-D718CB9CBB04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821734F-5D78-4362-BBA4-DCD799B32AB9}">
      <dgm:prSet phldrT="[文本]" custT="1"/>
      <dgm:spPr>
        <a:xfrm>
          <a:off x="4163094" y="870882"/>
          <a:ext cx="1932830" cy="1161176"/>
        </a:xfr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shade val="51000"/>
                <a:satMod val="130000"/>
              </a:srgbClr>
            </a:gs>
            <a:gs pos="80000">
              <a:srgbClr val="4BACC6">
                <a:hueOff val="-9933876"/>
                <a:satOff val="39811"/>
                <a:lumOff val="8628"/>
                <a:alphaOff val="0"/>
                <a:shade val="93000"/>
                <a:satMod val="13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CN" altLang="en-US" sz="16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+mn-cs"/>
            </a:rPr>
            <a:t>控制评估</a:t>
          </a:r>
        </a:p>
      </dgm:t>
    </dgm:pt>
    <dgm:pt modelId="{02F1D2D8-8059-4E35-8637-5614692DAF4E}" type="parTrans" cxnId="{C2C0598D-231B-45B1-BEE1-774F7CF7D495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4F9AFC4-98A9-4361-A33D-721AFA77F62A}" type="sibTrans" cxnId="{C2C0598D-231B-45B1-BEE1-774F7CF7D495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C19E00D-CAEE-4773-9ACB-5AFF9463238D}" type="pres">
      <dgm:prSet presAssocID="{ED716C37-6C30-42D6-8A90-540A4A08C9EB}" presName="CompostProcess" presStyleCnt="0">
        <dgm:presLayoutVars>
          <dgm:dir/>
          <dgm:resizeHandles val="exact"/>
        </dgm:presLayoutVars>
      </dgm:prSet>
      <dgm:spPr/>
    </dgm:pt>
    <dgm:pt modelId="{E4FD0F26-3EDB-48B5-9717-0913C90E8A0F}" type="pres">
      <dgm:prSet presAssocID="{ED716C37-6C30-42D6-8A90-540A4A08C9EB}" presName="arrow" presStyleLbl="bgShp" presStyleIdx="0" presStyleCnt="1"/>
      <dgm:spPr>
        <a:xfrm>
          <a:off x="457199" y="0"/>
          <a:ext cx="5181600" cy="2902942"/>
        </a:xfrm>
        <a:prstGeom prst="rightArrow">
          <a:avLst/>
        </a:prstGeom>
        <a:gradFill rotWithShape="0">
          <a:gsLst>
            <a:gs pos="0">
              <a:srgbClr val="4BACC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gm:spPr>
    </dgm:pt>
    <dgm:pt modelId="{80E80BED-960F-4F81-BF1F-5AA6C324F9EF}" type="pres">
      <dgm:prSet presAssocID="{ED716C37-6C30-42D6-8A90-540A4A08C9EB}" presName="linearProcess" presStyleCnt="0"/>
      <dgm:spPr/>
    </dgm:pt>
    <dgm:pt modelId="{45AD62F0-1722-4CCF-B18B-DB075A39F081}" type="pres">
      <dgm:prSet presAssocID="{19C19056-062B-4E36-9819-667B51925147}" presName="textNode" presStyleLbl="node1" presStyleIdx="0" presStyleCnt="3" custScaleY="67046">
        <dgm:presLayoutVars>
          <dgm:bulletEnabled val="1"/>
        </dgm:presLayoutVars>
      </dgm:prSet>
      <dgm:spPr>
        <a:prstGeom prst="roundRect">
          <a:avLst/>
        </a:prstGeom>
      </dgm:spPr>
    </dgm:pt>
    <dgm:pt modelId="{B0B88621-D23A-401D-9316-B77375EC21E9}" type="pres">
      <dgm:prSet presAssocID="{77B8E6AE-FD88-420A-A653-DE08F3787596}" presName="sibTrans" presStyleCnt="0"/>
      <dgm:spPr/>
    </dgm:pt>
    <dgm:pt modelId="{E80D9957-AFF4-49B1-9A15-A4569952F4D1}" type="pres">
      <dgm:prSet presAssocID="{D3A856DD-A3F2-404C-85E3-54861FE7E333}" presName="textNode" presStyleLbl="node1" presStyleIdx="1" presStyleCnt="3" custScaleY="67046">
        <dgm:presLayoutVars>
          <dgm:bulletEnabled val="1"/>
        </dgm:presLayoutVars>
      </dgm:prSet>
      <dgm:spPr>
        <a:prstGeom prst="roundRect">
          <a:avLst/>
        </a:prstGeom>
      </dgm:spPr>
    </dgm:pt>
    <dgm:pt modelId="{1A55986C-1545-4A10-A6C5-4B840383E5B3}" type="pres">
      <dgm:prSet presAssocID="{058388FC-C8A4-4C0A-8E88-637A3CC7C499}" presName="sibTrans" presStyleCnt="0"/>
      <dgm:spPr/>
    </dgm:pt>
    <dgm:pt modelId="{B62D9F63-82DB-4D06-88D0-6FE61B985859}" type="pres">
      <dgm:prSet presAssocID="{D821734F-5D78-4362-BBA4-DCD799B32AB9}" presName="textNode" presStyleLbl="node1" presStyleIdx="2" presStyleCnt="3" custScaleY="6704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85F7404-D93D-4F19-BB2D-D718CB9CBB04}" srcId="{ED716C37-6C30-42D6-8A90-540A4A08C9EB}" destId="{D3A856DD-A3F2-404C-85E3-54861FE7E333}" srcOrd="1" destOrd="0" parTransId="{010733DC-EF2D-4C56-A581-EF0ECDAE634D}" sibTransId="{058388FC-C8A4-4C0A-8E88-637A3CC7C499}"/>
    <dgm:cxn modelId="{AE4BF007-8235-46D4-80FC-B60D8A3D454A}" type="presOf" srcId="{ED716C37-6C30-42D6-8A90-540A4A08C9EB}" destId="{3C19E00D-CAEE-4773-9ACB-5AFF9463238D}" srcOrd="0" destOrd="0" presId="urn:microsoft.com/office/officeart/2005/8/layout/hProcess9#1"/>
    <dgm:cxn modelId="{4372047A-5824-4313-A2C0-CD8BBE08C27F}" type="presOf" srcId="{D3A856DD-A3F2-404C-85E3-54861FE7E333}" destId="{E80D9957-AFF4-49B1-9A15-A4569952F4D1}" srcOrd="0" destOrd="0" presId="urn:microsoft.com/office/officeart/2005/8/layout/hProcess9#1"/>
    <dgm:cxn modelId="{C2C0598D-231B-45B1-BEE1-774F7CF7D495}" srcId="{ED716C37-6C30-42D6-8A90-540A4A08C9EB}" destId="{D821734F-5D78-4362-BBA4-DCD799B32AB9}" srcOrd="2" destOrd="0" parTransId="{02F1D2D8-8059-4E35-8637-5614692DAF4E}" sibTransId="{E4F9AFC4-98A9-4361-A33D-721AFA77F62A}"/>
    <dgm:cxn modelId="{9D07E0AB-56A1-4DF1-8DCB-90C2BC379390}" type="presOf" srcId="{D821734F-5D78-4362-BBA4-DCD799B32AB9}" destId="{B62D9F63-82DB-4D06-88D0-6FE61B985859}" srcOrd="0" destOrd="0" presId="urn:microsoft.com/office/officeart/2005/8/layout/hProcess9#1"/>
    <dgm:cxn modelId="{74B16ABA-1A96-46FB-B4A7-03DA1D0A02D7}" type="presOf" srcId="{19C19056-062B-4E36-9819-667B51925147}" destId="{45AD62F0-1722-4CCF-B18B-DB075A39F081}" srcOrd="0" destOrd="0" presId="urn:microsoft.com/office/officeart/2005/8/layout/hProcess9#1"/>
    <dgm:cxn modelId="{F546B9DA-0451-4F58-B1DE-B5599EDFD1EA}" srcId="{ED716C37-6C30-42D6-8A90-540A4A08C9EB}" destId="{19C19056-062B-4E36-9819-667B51925147}" srcOrd="0" destOrd="0" parTransId="{F602402C-42B4-4E10-8EDE-EF97205D5852}" sibTransId="{77B8E6AE-FD88-420A-A653-DE08F3787596}"/>
    <dgm:cxn modelId="{32245857-67A4-439F-9D01-A7C8E37D1F73}" type="presParOf" srcId="{3C19E00D-CAEE-4773-9ACB-5AFF9463238D}" destId="{E4FD0F26-3EDB-48B5-9717-0913C90E8A0F}" srcOrd="0" destOrd="0" presId="urn:microsoft.com/office/officeart/2005/8/layout/hProcess9#1"/>
    <dgm:cxn modelId="{DDE8C308-604D-4D78-9FE6-375EC8A34349}" type="presParOf" srcId="{3C19E00D-CAEE-4773-9ACB-5AFF9463238D}" destId="{80E80BED-960F-4F81-BF1F-5AA6C324F9EF}" srcOrd="1" destOrd="0" presId="urn:microsoft.com/office/officeart/2005/8/layout/hProcess9#1"/>
    <dgm:cxn modelId="{DC56967B-D270-4910-B302-8529F5B68223}" type="presParOf" srcId="{80E80BED-960F-4F81-BF1F-5AA6C324F9EF}" destId="{45AD62F0-1722-4CCF-B18B-DB075A39F081}" srcOrd="0" destOrd="0" presId="urn:microsoft.com/office/officeart/2005/8/layout/hProcess9#1"/>
    <dgm:cxn modelId="{376D9E64-E8B3-4694-8E67-3281766AA228}" type="presParOf" srcId="{80E80BED-960F-4F81-BF1F-5AA6C324F9EF}" destId="{B0B88621-D23A-401D-9316-B77375EC21E9}" srcOrd="1" destOrd="0" presId="urn:microsoft.com/office/officeart/2005/8/layout/hProcess9#1"/>
    <dgm:cxn modelId="{F6BA02FF-06B5-4A53-B773-CF172AE2D688}" type="presParOf" srcId="{80E80BED-960F-4F81-BF1F-5AA6C324F9EF}" destId="{E80D9957-AFF4-49B1-9A15-A4569952F4D1}" srcOrd="2" destOrd="0" presId="urn:microsoft.com/office/officeart/2005/8/layout/hProcess9#1"/>
    <dgm:cxn modelId="{E91BBA29-56D0-4C79-B09F-CA76D9E0DCF5}" type="presParOf" srcId="{80E80BED-960F-4F81-BF1F-5AA6C324F9EF}" destId="{1A55986C-1545-4A10-A6C5-4B840383E5B3}" srcOrd="3" destOrd="0" presId="urn:microsoft.com/office/officeart/2005/8/layout/hProcess9#1"/>
    <dgm:cxn modelId="{EED49588-D1E9-4099-B55F-08851104EF84}" type="presParOf" srcId="{80E80BED-960F-4F81-BF1F-5AA6C324F9EF}" destId="{B62D9F63-82DB-4D06-88D0-6FE61B985859}" srcOrd="4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F60691-F780-4166-B57D-0A8E85D41D31}" type="doc">
      <dgm:prSet loTypeId="urn:microsoft.com/office/officeart/2008/layout/VerticalCurvedList#1" loCatId="list" qsTypeId="urn:microsoft.com/office/officeart/2005/8/quickstyle/3d2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4C3BA92D-F536-403E-9D78-753069CFD72C}">
      <dgm:prSet phldrT="[文本]" custT="1"/>
      <dgm:spPr>
        <a:xfrm>
          <a:off x="282585" y="184983"/>
          <a:ext cx="5775653" cy="370204"/>
        </a:xfrm>
      </dgm:spPr>
      <dgm:t>
        <a:bodyPr/>
        <a:lstStyle/>
        <a:p>
          <a:r>
            <a: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关键目标：</a:t>
          </a:r>
          <a:r>
            <a:rPr lang="zh-CN" altLang="en-US" sz="1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内部沟通战略目标，达成共识，向全院职工传达战略</a:t>
          </a:r>
          <a:endParaRPr lang="zh-CN" altLang="en-US" sz="1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9D404A32-0224-4E54-B13B-4F7A7192F055}" type="parTrans" cxnId="{5827263A-524B-4942-BBC5-C6D971D7FD60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9EADB6C-12B4-425F-9FDE-A249B08AA74A}" type="sibTrans" cxnId="{5827263A-524B-4942-BBC5-C6D971D7FD60}">
      <dgm:prSet/>
      <dgm:spPr>
        <a:xfrm>
          <a:off x="-3346067" y="-514638"/>
          <a:ext cx="3989963" cy="3989963"/>
        </a:xfrm>
      </dgm:spPr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48AA06F-EB17-4217-A244-0B5BCFCC5603}">
      <dgm:prSet phldrT="[文本]" custT="1"/>
      <dgm:spPr>
        <a:xfrm>
          <a:off x="547862" y="740112"/>
          <a:ext cx="5510376" cy="370204"/>
        </a:xfrm>
      </dgm:spPr>
      <dgm:t>
        <a:bodyPr/>
        <a:lstStyle/>
        <a:p>
          <a:r>
            <a: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制定计划：</a:t>
          </a:r>
          <a:r>
            <a:rPr lang="zh-CN" altLang="en-US" sz="1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组织工作组执行计划，细分到科主任执行计划</a:t>
          </a:r>
          <a:endParaRPr lang="zh-CN" altLang="en-US" sz="1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D26337B0-DF9F-4C17-A763-15ED2F80CA18}" type="parTrans" cxnId="{03D0976D-42DC-45F8-9DA7-666C89C5AF56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081A999-419E-4CE8-AA03-E34D65339F96}" type="sibTrans" cxnId="{03D0976D-42DC-45F8-9DA7-666C89C5AF56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1AB3A0E-3A3D-4AB4-940F-79ABA829FE7B}">
      <dgm:prSet phldrT="[文本]" custT="1"/>
      <dgm:spPr>
        <a:xfrm>
          <a:off x="629281" y="1295241"/>
          <a:ext cx="5428957" cy="370204"/>
        </a:xfrm>
      </dgm:spPr>
      <dgm:t>
        <a:bodyPr/>
        <a:lstStyle/>
        <a:p>
          <a:r>
            <a: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计划实施：</a:t>
          </a:r>
          <a:r>
            <a:rPr lang="zh-CN" altLang="en-US" sz="1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组织计划实施过程的监督、测量与评价</a:t>
          </a:r>
          <a:endParaRPr lang="zh-CN" altLang="en-US" sz="1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2F0DF6A-2738-4AA9-8ADD-90A2BEF15A1D}" type="parTrans" cxnId="{2EE05A9F-3434-4407-BCFE-2C579E0F6D68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C96F72F-3CD0-4180-B266-F24C43E33F5B}" type="sibTrans" cxnId="{2EE05A9F-3434-4407-BCFE-2C579E0F6D68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27BE780-23EB-4095-B41B-22FDB3816596}">
      <dgm:prSet custT="1"/>
      <dgm:spPr>
        <a:xfrm>
          <a:off x="547862" y="1850370"/>
          <a:ext cx="5510376" cy="370204"/>
        </a:xfrm>
      </dgm:spPr>
      <dgm:t>
        <a:bodyPr/>
        <a:lstStyle/>
        <a:p>
          <a:r>
            <a: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阶段评估：</a:t>
          </a:r>
          <a:r>
            <a:rPr lang="zh-CN" altLang="en-US" sz="1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组织相关部门做出阶段性评估</a:t>
          </a:r>
          <a:endParaRPr lang="zh-CN" altLang="en-US" sz="1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281DFB5E-32EC-48E6-8218-A6128E0C533A}" type="parTrans" cxnId="{7BF385CD-C247-4ECB-BA7F-4C7485DEE099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E4F3E97-C86D-46E3-A37E-33DD492A46B7}" type="sibTrans" cxnId="{7BF385CD-C247-4ECB-BA7F-4C7485DEE099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FCB7338-84F5-4BA6-84F0-EE90909F46C4}">
      <dgm:prSet custT="1"/>
      <dgm:spPr>
        <a:xfrm>
          <a:off x="282585" y="2405498"/>
          <a:ext cx="5775653" cy="370204"/>
        </a:xfrm>
      </dgm:spPr>
      <dgm:t>
        <a:bodyPr/>
        <a:lstStyle/>
        <a:p>
          <a:r>
            <a: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持续改进：</a:t>
          </a:r>
          <a:r>
            <a:rPr lang="zh-CN" altLang="en-US" sz="1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对执行过程存在问题提出改进并修正战略</a:t>
          </a:r>
          <a:endParaRPr lang="zh-CN" altLang="en-US" sz="1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2D1D43F5-7E88-4864-A8DE-3BDCC1B2B7C0}" type="parTrans" cxnId="{1D891552-878D-4493-B554-1E2E5ABDEB8F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0D0FB72-5DF5-4DA2-92E2-1FA41851AA3A}" type="sibTrans" cxnId="{1D891552-878D-4493-B554-1E2E5ABDEB8F}">
      <dgm:prSet/>
      <dgm:spPr/>
      <dgm:t>
        <a:bodyPr/>
        <a:lstStyle/>
        <a:p>
          <a:endParaRPr lang="zh-CN" altLang="en-US" sz="1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3A68ABE-8439-45AD-81FE-F458BE14AF21}" type="pres">
      <dgm:prSet presAssocID="{CCF60691-F780-4166-B57D-0A8E85D41D31}" presName="Name0" presStyleCnt="0">
        <dgm:presLayoutVars>
          <dgm:chMax val="7"/>
          <dgm:chPref val="7"/>
          <dgm:dir/>
        </dgm:presLayoutVars>
      </dgm:prSet>
      <dgm:spPr/>
    </dgm:pt>
    <dgm:pt modelId="{A1B40F60-CD54-4C08-947E-9BE2F3B77B60}" type="pres">
      <dgm:prSet presAssocID="{CCF60691-F780-4166-B57D-0A8E85D41D31}" presName="Name1" presStyleCnt="0"/>
      <dgm:spPr/>
    </dgm:pt>
    <dgm:pt modelId="{BB3F6080-EE55-4EF3-83BD-D81D396DBBC1}" type="pres">
      <dgm:prSet presAssocID="{CCF60691-F780-4166-B57D-0A8E85D41D31}" presName="cycle" presStyleCnt="0"/>
      <dgm:spPr/>
    </dgm:pt>
    <dgm:pt modelId="{3EC4AD47-21DB-4A06-B5D5-86EB15CB6B69}" type="pres">
      <dgm:prSet presAssocID="{CCF60691-F780-4166-B57D-0A8E85D41D31}" presName="srcNode" presStyleLbl="node1" presStyleIdx="0" presStyleCnt="5"/>
      <dgm:spPr/>
    </dgm:pt>
    <dgm:pt modelId="{18E4B6D8-C223-46F1-B69D-60827733BAD4}" type="pres">
      <dgm:prSet presAssocID="{CCF60691-F780-4166-B57D-0A8E85D41D31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541"/>
          </a:avLst>
        </a:prstGeom>
      </dgm:spPr>
    </dgm:pt>
    <dgm:pt modelId="{A4D39EE2-A147-4194-A65F-D0947B192E95}" type="pres">
      <dgm:prSet presAssocID="{CCF60691-F780-4166-B57D-0A8E85D41D31}" presName="extraNode" presStyleLbl="node1" presStyleIdx="0" presStyleCnt="5"/>
      <dgm:spPr/>
    </dgm:pt>
    <dgm:pt modelId="{F37B5366-36C2-4229-A49C-DCFDA2E72D08}" type="pres">
      <dgm:prSet presAssocID="{CCF60691-F780-4166-B57D-0A8E85D41D31}" presName="dstNode" presStyleLbl="node1" presStyleIdx="0" presStyleCnt="5"/>
      <dgm:spPr/>
    </dgm:pt>
    <dgm:pt modelId="{F8A8A864-7238-4448-92AF-9E663EFB436D}" type="pres">
      <dgm:prSet presAssocID="{4C3BA92D-F536-403E-9D78-753069CFD72C}" presName="text_1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27920B8D-6F03-4F9C-BF8B-73B0333DD6E3}" type="pres">
      <dgm:prSet presAssocID="{4C3BA92D-F536-403E-9D78-753069CFD72C}" presName="accent_1" presStyleCnt="0"/>
      <dgm:spPr/>
    </dgm:pt>
    <dgm:pt modelId="{5FA1B14C-B0BC-4E2A-822A-8C1D810D58C8}" type="pres">
      <dgm:prSet presAssocID="{4C3BA92D-F536-403E-9D78-753069CFD72C}" presName="accentRepeatNode" presStyleLbl="solidFgAcc1" presStyleIdx="0" presStyleCnt="5"/>
      <dgm:spPr>
        <a:xfrm>
          <a:off x="51207" y="138708"/>
          <a:ext cx="462755" cy="462755"/>
        </a:xfrm>
        <a:prstGeom prst="ellipse">
          <a:avLst/>
        </a:prstGeom>
      </dgm:spPr>
    </dgm:pt>
    <dgm:pt modelId="{2BD00AE9-F168-4A71-855A-2A18592FB480}" type="pres">
      <dgm:prSet presAssocID="{D48AA06F-EB17-4217-A244-0B5BCFCC5603}" presName="text_2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7C13E849-E4EA-4AF7-B788-576846D50839}" type="pres">
      <dgm:prSet presAssocID="{D48AA06F-EB17-4217-A244-0B5BCFCC5603}" presName="accent_2" presStyleCnt="0"/>
      <dgm:spPr/>
    </dgm:pt>
    <dgm:pt modelId="{4C9185CE-121B-40AC-AA29-71A1DB81474F}" type="pres">
      <dgm:prSet presAssocID="{D48AA06F-EB17-4217-A244-0B5BCFCC5603}" presName="accentRepeatNode" presStyleLbl="solidFgAcc1" presStyleIdx="1" presStyleCnt="5"/>
      <dgm:spPr>
        <a:xfrm>
          <a:off x="316485" y="693836"/>
          <a:ext cx="462755" cy="462755"/>
        </a:xfrm>
        <a:prstGeom prst="ellipse">
          <a:avLst/>
        </a:prstGeom>
      </dgm:spPr>
    </dgm:pt>
    <dgm:pt modelId="{4E33F977-B0DC-426F-8CAD-727B8A42BABB}" type="pres">
      <dgm:prSet presAssocID="{31AB3A0E-3A3D-4AB4-940F-79ABA829FE7B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9EACE89-48E0-4E62-B534-454F8BBB268A}" type="pres">
      <dgm:prSet presAssocID="{31AB3A0E-3A3D-4AB4-940F-79ABA829FE7B}" presName="accent_3" presStyleCnt="0"/>
      <dgm:spPr/>
    </dgm:pt>
    <dgm:pt modelId="{3056A11B-460C-4BEB-AAAA-2DCF75A941C5}" type="pres">
      <dgm:prSet presAssocID="{31AB3A0E-3A3D-4AB4-940F-79ABA829FE7B}" presName="accentRepeatNode" presStyleLbl="solidFgAcc1" presStyleIdx="2" presStyleCnt="5"/>
      <dgm:spPr>
        <a:xfrm>
          <a:off x="397904" y="1248965"/>
          <a:ext cx="462755" cy="462755"/>
        </a:xfrm>
        <a:prstGeom prst="ellipse">
          <a:avLst/>
        </a:prstGeom>
      </dgm:spPr>
    </dgm:pt>
    <dgm:pt modelId="{DB80F536-EEC8-4655-9D73-C145A3AEA0AA}" type="pres">
      <dgm:prSet presAssocID="{427BE780-23EB-4095-B41B-22FDB3816596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94FA075D-357B-479A-ACBB-F641F4DE91D9}" type="pres">
      <dgm:prSet presAssocID="{427BE780-23EB-4095-B41B-22FDB3816596}" presName="accent_4" presStyleCnt="0"/>
      <dgm:spPr/>
    </dgm:pt>
    <dgm:pt modelId="{DDB09A9F-1D13-45E3-B54B-38060E309B5B}" type="pres">
      <dgm:prSet presAssocID="{427BE780-23EB-4095-B41B-22FDB3816596}" presName="accentRepeatNode" presStyleLbl="solidFgAcc1" presStyleIdx="3" presStyleCnt="5"/>
      <dgm:spPr>
        <a:xfrm>
          <a:off x="316485" y="1804094"/>
          <a:ext cx="462755" cy="462755"/>
        </a:xfrm>
        <a:prstGeom prst="ellipse">
          <a:avLst/>
        </a:prstGeom>
      </dgm:spPr>
    </dgm:pt>
    <dgm:pt modelId="{2B178390-AB76-4E1D-A777-71E35D522BB8}" type="pres">
      <dgm:prSet presAssocID="{BFCB7338-84F5-4BA6-84F0-EE90909F46C4}" presName="text_5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82029D80-11DB-47D2-B141-07A39A6CFE2E}" type="pres">
      <dgm:prSet presAssocID="{BFCB7338-84F5-4BA6-84F0-EE90909F46C4}" presName="accent_5" presStyleCnt="0"/>
      <dgm:spPr/>
    </dgm:pt>
    <dgm:pt modelId="{88715EAF-BAAF-488E-8FB8-EFEF3B435867}" type="pres">
      <dgm:prSet presAssocID="{BFCB7338-84F5-4BA6-84F0-EE90909F46C4}" presName="accentRepeatNode" presStyleLbl="solidFgAcc1" presStyleIdx="4" presStyleCnt="5"/>
      <dgm:spPr>
        <a:xfrm>
          <a:off x="51207" y="2359223"/>
          <a:ext cx="462755" cy="462755"/>
        </a:xfrm>
        <a:prstGeom prst="ellipse">
          <a:avLst/>
        </a:prstGeom>
      </dgm:spPr>
    </dgm:pt>
  </dgm:ptLst>
  <dgm:cxnLst>
    <dgm:cxn modelId="{1BADB21F-753E-4C34-8FE9-C8810138642A}" type="presOf" srcId="{427BE780-23EB-4095-B41B-22FDB3816596}" destId="{DB80F536-EEC8-4655-9D73-C145A3AEA0AA}" srcOrd="0" destOrd="0" presId="urn:microsoft.com/office/officeart/2008/layout/VerticalCurvedList#1"/>
    <dgm:cxn modelId="{5827263A-524B-4942-BBC5-C6D971D7FD60}" srcId="{CCF60691-F780-4166-B57D-0A8E85D41D31}" destId="{4C3BA92D-F536-403E-9D78-753069CFD72C}" srcOrd="0" destOrd="0" parTransId="{9D404A32-0224-4E54-B13B-4F7A7192F055}" sibTransId="{69EADB6C-12B4-425F-9FDE-A249B08AA74A}"/>
    <dgm:cxn modelId="{8BD91C3C-9BB2-424E-9B6E-8FB5DA1B389B}" type="presOf" srcId="{4C3BA92D-F536-403E-9D78-753069CFD72C}" destId="{F8A8A864-7238-4448-92AF-9E663EFB436D}" srcOrd="0" destOrd="0" presId="urn:microsoft.com/office/officeart/2008/layout/VerticalCurvedList#1"/>
    <dgm:cxn modelId="{CB76FB41-9BFB-401E-92A4-04C90EB7DC70}" type="presOf" srcId="{CCF60691-F780-4166-B57D-0A8E85D41D31}" destId="{33A68ABE-8439-45AD-81FE-F458BE14AF21}" srcOrd="0" destOrd="0" presId="urn:microsoft.com/office/officeart/2008/layout/VerticalCurvedList#1"/>
    <dgm:cxn modelId="{03D0976D-42DC-45F8-9DA7-666C89C5AF56}" srcId="{CCF60691-F780-4166-B57D-0A8E85D41D31}" destId="{D48AA06F-EB17-4217-A244-0B5BCFCC5603}" srcOrd="1" destOrd="0" parTransId="{D26337B0-DF9F-4C17-A763-15ED2F80CA18}" sibTransId="{3081A999-419E-4CE8-AA03-E34D65339F96}"/>
    <dgm:cxn modelId="{1D891552-878D-4493-B554-1E2E5ABDEB8F}" srcId="{CCF60691-F780-4166-B57D-0A8E85D41D31}" destId="{BFCB7338-84F5-4BA6-84F0-EE90909F46C4}" srcOrd="4" destOrd="0" parTransId="{2D1D43F5-7E88-4864-A8DE-3BDCC1B2B7C0}" sibTransId="{10D0FB72-5DF5-4DA2-92E2-1FA41851AA3A}"/>
    <dgm:cxn modelId="{3021D89E-36A9-4C98-99A0-A42B2704B3F2}" type="presOf" srcId="{BFCB7338-84F5-4BA6-84F0-EE90909F46C4}" destId="{2B178390-AB76-4E1D-A777-71E35D522BB8}" srcOrd="0" destOrd="0" presId="urn:microsoft.com/office/officeart/2008/layout/VerticalCurvedList#1"/>
    <dgm:cxn modelId="{38E9489F-08A1-420E-B9EB-2900F683389F}" type="presOf" srcId="{D48AA06F-EB17-4217-A244-0B5BCFCC5603}" destId="{2BD00AE9-F168-4A71-855A-2A18592FB480}" srcOrd="0" destOrd="0" presId="urn:microsoft.com/office/officeart/2008/layout/VerticalCurvedList#1"/>
    <dgm:cxn modelId="{2EE05A9F-3434-4407-BCFE-2C579E0F6D68}" srcId="{CCF60691-F780-4166-B57D-0A8E85D41D31}" destId="{31AB3A0E-3A3D-4AB4-940F-79ABA829FE7B}" srcOrd="2" destOrd="0" parTransId="{E2F0DF6A-2738-4AA9-8ADD-90A2BEF15A1D}" sibTransId="{3C96F72F-3CD0-4180-B266-F24C43E33F5B}"/>
    <dgm:cxn modelId="{2A2FF3A5-EC0D-4BC2-92C4-63570C5835CC}" type="presOf" srcId="{69EADB6C-12B4-425F-9FDE-A249B08AA74A}" destId="{18E4B6D8-C223-46F1-B69D-60827733BAD4}" srcOrd="0" destOrd="0" presId="urn:microsoft.com/office/officeart/2008/layout/VerticalCurvedList#1"/>
    <dgm:cxn modelId="{67D6A7BF-AC09-4E90-B5D4-6125F3BB54EF}" type="presOf" srcId="{31AB3A0E-3A3D-4AB4-940F-79ABA829FE7B}" destId="{4E33F977-B0DC-426F-8CAD-727B8A42BABB}" srcOrd="0" destOrd="0" presId="urn:microsoft.com/office/officeart/2008/layout/VerticalCurvedList#1"/>
    <dgm:cxn modelId="{7BF385CD-C247-4ECB-BA7F-4C7485DEE099}" srcId="{CCF60691-F780-4166-B57D-0A8E85D41D31}" destId="{427BE780-23EB-4095-B41B-22FDB3816596}" srcOrd="3" destOrd="0" parTransId="{281DFB5E-32EC-48E6-8218-A6128E0C533A}" sibTransId="{9E4F3E97-C86D-46E3-A37E-33DD492A46B7}"/>
    <dgm:cxn modelId="{886DF3DE-36C7-4D6C-BB8A-02584F1187B6}" type="presParOf" srcId="{33A68ABE-8439-45AD-81FE-F458BE14AF21}" destId="{A1B40F60-CD54-4C08-947E-9BE2F3B77B60}" srcOrd="0" destOrd="0" presId="urn:microsoft.com/office/officeart/2008/layout/VerticalCurvedList#1"/>
    <dgm:cxn modelId="{CBF0DB83-3E0B-42C4-BE49-8A1763783B3A}" type="presParOf" srcId="{A1B40F60-CD54-4C08-947E-9BE2F3B77B60}" destId="{BB3F6080-EE55-4EF3-83BD-D81D396DBBC1}" srcOrd="0" destOrd="0" presId="urn:microsoft.com/office/officeart/2008/layout/VerticalCurvedList#1"/>
    <dgm:cxn modelId="{DAF31882-E45E-4784-AE81-0AE1A0EC682E}" type="presParOf" srcId="{BB3F6080-EE55-4EF3-83BD-D81D396DBBC1}" destId="{3EC4AD47-21DB-4A06-B5D5-86EB15CB6B69}" srcOrd="0" destOrd="0" presId="urn:microsoft.com/office/officeart/2008/layout/VerticalCurvedList#1"/>
    <dgm:cxn modelId="{ACFF5DC3-8A77-4759-835F-53309EE348FA}" type="presParOf" srcId="{BB3F6080-EE55-4EF3-83BD-D81D396DBBC1}" destId="{18E4B6D8-C223-46F1-B69D-60827733BAD4}" srcOrd="1" destOrd="0" presId="urn:microsoft.com/office/officeart/2008/layout/VerticalCurvedList#1"/>
    <dgm:cxn modelId="{03B6B177-AC0C-4738-AABB-F7A8B5339625}" type="presParOf" srcId="{BB3F6080-EE55-4EF3-83BD-D81D396DBBC1}" destId="{A4D39EE2-A147-4194-A65F-D0947B192E95}" srcOrd="2" destOrd="0" presId="urn:microsoft.com/office/officeart/2008/layout/VerticalCurvedList#1"/>
    <dgm:cxn modelId="{82A146D9-6FE8-469B-A1FB-85BD0C7F3054}" type="presParOf" srcId="{BB3F6080-EE55-4EF3-83BD-D81D396DBBC1}" destId="{F37B5366-36C2-4229-A49C-DCFDA2E72D08}" srcOrd="3" destOrd="0" presId="urn:microsoft.com/office/officeart/2008/layout/VerticalCurvedList#1"/>
    <dgm:cxn modelId="{2ABACFDC-CEC9-44AD-8F90-04F9E4F2916A}" type="presParOf" srcId="{A1B40F60-CD54-4C08-947E-9BE2F3B77B60}" destId="{F8A8A864-7238-4448-92AF-9E663EFB436D}" srcOrd="1" destOrd="0" presId="urn:microsoft.com/office/officeart/2008/layout/VerticalCurvedList#1"/>
    <dgm:cxn modelId="{2497A127-F922-40CC-8AF4-AC012EA92311}" type="presParOf" srcId="{A1B40F60-CD54-4C08-947E-9BE2F3B77B60}" destId="{27920B8D-6F03-4F9C-BF8B-73B0333DD6E3}" srcOrd="2" destOrd="0" presId="urn:microsoft.com/office/officeart/2008/layout/VerticalCurvedList#1"/>
    <dgm:cxn modelId="{24951040-DD4D-49CE-A97D-83312E7E4F84}" type="presParOf" srcId="{27920B8D-6F03-4F9C-BF8B-73B0333DD6E3}" destId="{5FA1B14C-B0BC-4E2A-822A-8C1D810D58C8}" srcOrd="0" destOrd="0" presId="urn:microsoft.com/office/officeart/2008/layout/VerticalCurvedList#1"/>
    <dgm:cxn modelId="{48E5AF3C-46D6-4C4A-AA33-AA36DABA3BAB}" type="presParOf" srcId="{A1B40F60-CD54-4C08-947E-9BE2F3B77B60}" destId="{2BD00AE9-F168-4A71-855A-2A18592FB480}" srcOrd="3" destOrd="0" presId="urn:microsoft.com/office/officeart/2008/layout/VerticalCurvedList#1"/>
    <dgm:cxn modelId="{66BB0B91-1AA7-42FA-888B-AFA5978025B7}" type="presParOf" srcId="{A1B40F60-CD54-4C08-947E-9BE2F3B77B60}" destId="{7C13E849-E4EA-4AF7-B788-576846D50839}" srcOrd="4" destOrd="0" presId="urn:microsoft.com/office/officeart/2008/layout/VerticalCurvedList#1"/>
    <dgm:cxn modelId="{8955115B-8FB5-441E-BB1D-79BD8E41818B}" type="presParOf" srcId="{7C13E849-E4EA-4AF7-B788-576846D50839}" destId="{4C9185CE-121B-40AC-AA29-71A1DB81474F}" srcOrd="0" destOrd="0" presId="urn:microsoft.com/office/officeart/2008/layout/VerticalCurvedList#1"/>
    <dgm:cxn modelId="{DAC9DB4E-AA7B-4BAC-9957-E0E237C91821}" type="presParOf" srcId="{A1B40F60-CD54-4C08-947E-9BE2F3B77B60}" destId="{4E33F977-B0DC-426F-8CAD-727B8A42BABB}" srcOrd="5" destOrd="0" presId="urn:microsoft.com/office/officeart/2008/layout/VerticalCurvedList#1"/>
    <dgm:cxn modelId="{51BA777A-AD5B-45F7-95D0-14B8E47919E2}" type="presParOf" srcId="{A1B40F60-CD54-4C08-947E-9BE2F3B77B60}" destId="{B9EACE89-48E0-4E62-B534-454F8BBB268A}" srcOrd="6" destOrd="0" presId="urn:microsoft.com/office/officeart/2008/layout/VerticalCurvedList#1"/>
    <dgm:cxn modelId="{B31CF5AB-DCF2-4D16-9AE9-1C011391CAC5}" type="presParOf" srcId="{B9EACE89-48E0-4E62-B534-454F8BBB268A}" destId="{3056A11B-460C-4BEB-AAAA-2DCF75A941C5}" srcOrd="0" destOrd="0" presId="urn:microsoft.com/office/officeart/2008/layout/VerticalCurvedList#1"/>
    <dgm:cxn modelId="{E9CEDD1B-A083-414C-A514-AAD1C33F00F9}" type="presParOf" srcId="{A1B40F60-CD54-4C08-947E-9BE2F3B77B60}" destId="{DB80F536-EEC8-4655-9D73-C145A3AEA0AA}" srcOrd="7" destOrd="0" presId="urn:microsoft.com/office/officeart/2008/layout/VerticalCurvedList#1"/>
    <dgm:cxn modelId="{694AC478-7628-4514-B10A-8C8E30F0F3F3}" type="presParOf" srcId="{A1B40F60-CD54-4C08-947E-9BE2F3B77B60}" destId="{94FA075D-357B-479A-ACBB-F641F4DE91D9}" srcOrd="8" destOrd="0" presId="urn:microsoft.com/office/officeart/2008/layout/VerticalCurvedList#1"/>
    <dgm:cxn modelId="{36BCEFEC-10B4-4264-B01E-D972A58934F9}" type="presParOf" srcId="{94FA075D-357B-479A-ACBB-F641F4DE91D9}" destId="{DDB09A9F-1D13-45E3-B54B-38060E309B5B}" srcOrd="0" destOrd="0" presId="urn:microsoft.com/office/officeart/2008/layout/VerticalCurvedList#1"/>
    <dgm:cxn modelId="{D6FF9F59-ACD7-4DE4-9CA4-448A0869CB97}" type="presParOf" srcId="{A1B40F60-CD54-4C08-947E-9BE2F3B77B60}" destId="{2B178390-AB76-4E1D-A777-71E35D522BB8}" srcOrd="9" destOrd="0" presId="urn:microsoft.com/office/officeart/2008/layout/VerticalCurvedList#1"/>
    <dgm:cxn modelId="{68109792-A0B9-4D12-B7E5-FFFC451B504F}" type="presParOf" srcId="{A1B40F60-CD54-4C08-947E-9BE2F3B77B60}" destId="{82029D80-11DB-47D2-B141-07A39A6CFE2E}" srcOrd="10" destOrd="0" presId="urn:microsoft.com/office/officeart/2008/layout/VerticalCurvedList#1"/>
    <dgm:cxn modelId="{7D60C674-AD48-48FF-B62D-AD3B0ED4CE7A}" type="presParOf" srcId="{82029D80-11DB-47D2-B141-07A39A6CFE2E}" destId="{88715EAF-BAAF-488E-8FB8-EFEF3B435867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D7886-265E-4752-A7AA-C5A70B611AF8}" type="doc">
      <dgm:prSet loTypeId="urn:microsoft.com/office/officeart/2005/8/layout/vList5" loCatId="list" qsTypeId="urn:microsoft.com/office/officeart/2005/8/quickstyle/3d1#2" qsCatId="3D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A76C9470-A2D1-441D-8A09-582902FA0D8D}">
      <dgm:prSet phldrT="[文本]" custT="1"/>
      <dgm:spPr>
        <a:xfrm>
          <a:off x="0" y="1493"/>
          <a:ext cx="783122" cy="652886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CN" altLang="en-US" sz="1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系列一</a:t>
          </a:r>
        </a:p>
      </dgm:t>
    </dgm:pt>
    <dgm:pt modelId="{533E93B3-ADCB-4DE2-AB2E-F7048BCD5A28}" type="parTrans" cxnId="{007E7427-3A6D-4F9C-9FCA-E214D364874C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3868074-9175-4280-85F8-6156595F9D53}" type="sibTrans" cxnId="{007E7427-3A6D-4F9C-9FCA-E214D364874C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2CFBBB6-4495-47D8-A804-6A8304409838}">
      <dgm:prSet phldrT="[文本]" phldr="0" custT="1"/>
      <dgm:spPr>
        <a:xfrm rot="5400000">
          <a:off x="1726072" y="-804757"/>
          <a:ext cx="522309" cy="2265388"/>
        </a:xfr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领军人才计划</a:t>
          </a:r>
        </a:p>
      </dgm:t>
    </dgm:pt>
    <dgm:pt modelId="{BB355F93-73D1-4EA7-A6D6-6A05E346609E}" type="parTrans" cxnId="{BEC7525B-F837-4020-98CC-2E463113E12F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CA9619B-74CB-4E09-8F57-9CAA95A413E7}" type="sibTrans" cxnId="{BEC7525B-F837-4020-98CC-2E463113E12F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9938F48-B8E2-4220-8976-9444EAF23F5B}">
      <dgm:prSet phldrT="[文本]" custT="1"/>
      <dgm:spPr>
        <a:xfrm>
          <a:off x="0" y="687024"/>
          <a:ext cx="783122" cy="652886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CN" altLang="en-US" sz="1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系列二</a:t>
          </a:r>
        </a:p>
      </dgm:t>
    </dgm:pt>
    <dgm:pt modelId="{0BC10F63-1358-4F83-82E9-1D04B9C56426}" type="parTrans" cxnId="{D9772914-6CAC-4446-98A4-191773CD0605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B40C3FB-C40C-4AE5-B130-5A4332C186DD}" type="sibTrans" cxnId="{D9772914-6CAC-4446-98A4-191773CD0605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79EC73D-5D6C-44A5-861F-648DFD373E4F}">
      <dgm:prSet phldrT="[文本]" phldr="0" custT="1"/>
      <dgm:spPr>
        <a:xfrm rot="5400000">
          <a:off x="1726072" y="-119226"/>
          <a:ext cx="522309" cy="2265388"/>
        </a:xfr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龙头学科遴选</a:t>
          </a:r>
        </a:p>
      </dgm:t>
    </dgm:pt>
    <dgm:pt modelId="{8ACCD6D5-9D38-4CD4-A357-88025D06B46E}" type="parTrans" cxnId="{3DA2FBE1-8C4C-4657-9513-61F61B838B4A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987C37B-55A4-40D3-A26A-BBA5E7AB9A2C}" type="sibTrans" cxnId="{3DA2FBE1-8C4C-4657-9513-61F61B838B4A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814839D-D9F9-44E7-B26D-82815D5649FB}">
      <dgm:prSet phldrT="[文本]" custT="1"/>
      <dgm:spPr>
        <a:xfrm>
          <a:off x="0" y="1372555"/>
          <a:ext cx="783122" cy="652886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CN" altLang="en-US" sz="1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系列三</a:t>
          </a:r>
        </a:p>
      </dgm:t>
    </dgm:pt>
    <dgm:pt modelId="{E1E359FF-E6B7-4657-8E71-F7F3D3526FC6}" type="parTrans" cxnId="{3827D3C7-9D8C-4F76-8301-D8724EC72EB0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3F2097D-4E8C-4E71-8E67-EF49FCC83DE3}" type="sibTrans" cxnId="{3827D3C7-9D8C-4F76-8301-D8724EC72EB0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FABA57A-9736-4469-A5CA-5F0278E4BBD7}">
      <dgm:prSet phldrT="[文本]" phldr="0" custT="1"/>
      <dgm:spPr>
        <a:xfrm rot="5400000">
          <a:off x="1726072" y="566304"/>
          <a:ext cx="522309" cy="2265388"/>
        </a:xfr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rPr>
            <a:t>精细运营提升</a:t>
          </a:r>
        </a:p>
      </dgm:t>
    </dgm:pt>
    <dgm:pt modelId="{E6950B42-75D1-4979-B2EB-61E866588BAC}" type="parTrans" cxnId="{5DDF6B9C-552D-4FDE-8BF7-60B4E9B81AB9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36F8D0B-9249-413C-B90B-A26494DF302C}" type="sibTrans" cxnId="{5DDF6B9C-552D-4FDE-8BF7-60B4E9B81AB9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CF31D60-0B96-47DB-8E15-E3AF9CB8879B}">
      <dgm:prSet phldr="0" custT="1"/>
      <dgm:spPr>
        <a:xfrm>
          <a:off x="0" y="2058086"/>
          <a:ext cx="783122" cy="652886"/>
        </a:xfr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后续项目</a:t>
          </a:r>
        </a:p>
      </dgm:t>
    </dgm:pt>
    <dgm:pt modelId="{A7D61010-905B-4FDC-AA7D-8A1A219AF867}" type="parTrans" cxnId="{F6842593-6329-426C-8DD4-F41521B7405C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EEE3A1F-91B5-44EA-A718-AB3E7FB9D935}" type="sibTrans" cxnId="{F6842593-6329-426C-8DD4-F41521B7405C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7A9E470-6182-4F5C-85D8-370403AFE052}">
      <dgm:prSet phldr="0" custT="1"/>
      <dgm:spPr>
        <a:xfrm rot="5400000">
          <a:off x="1726072" y="1251835"/>
          <a:ext cx="522309" cy="2265388"/>
        </a:xfr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rPr>
            <a:t>特色品牌打造</a:t>
          </a:r>
          <a:endParaRPr lang="zh-CN" altLang="en-US" sz="20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2B76983-94C3-426F-9B17-E1579FA78F80}" type="parTrans" cxnId="{B606090D-8AD9-4E44-846C-3A9B94AA03A0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878F95D-D5A0-481E-8EA9-FB8F05886C7D}" type="sibTrans" cxnId="{B606090D-8AD9-4E44-846C-3A9B94AA03A0}">
      <dgm:prSet/>
      <dgm:spPr/>
      <dgm:t>
        <a:bodyPr/>
        <a:lstStyle/>
        <a:p>
          <a:endParaRPr lang="zh-CN" alt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9B094D3-B234-4C74-8E30-6891F16B4109}" type="pres">
      <dgm:prSet presAssocID="{1D3D7886-265E-4752-A7AA-C5A70B611AF8}" presName="Name0" presStyleCnt="0">
        <dgm:presLayoutVars>
          <dgm:dir/>
          <dgm:animLvl val="lvl"/>
          <dgm:resizeHandles val="exact"/>
        </dgm:presLayoutVars>
      </dgm:prSet>
      <dgm:spPr/>
    </dgm:pt>
    <dgm:pt modelId="{0AD6B274-341E-482C-A335-A4A23173C1E0}" type="pres">
      <dgm:prSet presAssocID="{A76C9470-A2D1-441D-8A09-582902FA0D8D}" presName="linNode" presStyleCnt="0"/>
      <dgm:spPr/>
    </dgm:pt>
    <dgm:pt modelId="{E1814F4C-5562-4A03-B354-704AF5FCED24}" type="pres">
      <dgm:prSet presAssocID="{A76C9470-A2D1-441D-8A09-582902FA0D8D}" presName="parentText" presStyleLbl="node1" presStyleIdx="0" presStyleCnt="4" custScaleX="61456" custLinFactNeighborX="-14102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76C60913-AB07-4BBE-961F-21211A7804AA}" type="pres">
      <dgm:prSet presAssocID="{A76C9470-A2D1-441D-8A09-582902FA0D8D}" presName="descendantText" presStyleLbl="alignAccFollowNode1" presStyleIdx="0" presStyleCnt="4" custLinFactNeighborX="-13668">
        <dgm:presLayoutVars>
          <dgm:bulletEnabled val="1"/>
        </dgm:presLayoutVars>
      </dgm:prSet>
      <dgm:spPr>
        <a:prstGeom prst="round2SameRect">
          <a:avLst/>
        </a:prstGeom>
      </dgm:spPr>
    </dgm:pt>
    <dgm:pt modelId="{7C79B94C-9C5A-4D5D-BC47-58A3DA04DCE3}" type="pres">
      <dgm:prSet presAssocID="{A3868074-9175-4280-85F8-6156595F9D53}" presName="sp" presStyleCnt="0"/>
      <dgm:spPr/>
    </dgm:pt>
    <dgm:pt modelId="{393B4E54-2DB9-424D-8C30-63D0E78161A7}" type="pres">
      <dgm:prSet presAssocID="{A9938F48-B8E2-4220-8976-9444EAF23F5B}" presName="linNode" presStyleCnt="0"/>
      <dgm:spPr/>
    </dgm:pt>
    <dgm:pt modelId="{CD1741A7-50A3-4C11-8C90-0A7C6C09E7A3}" type="pres">
      <dgm:prSet presAssocID="{A9938F48-B8E2-4220-8976-9444EAF23F5B}" presName="parentText" presStyleLbl="node1" presStyleIdx="1" presStyleCnt="4" custScaleX="61456" custLinFactNeighborX="-14102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4ED9240-6DFC-4412-A691-FBCF45B97591}" type="pres">
      <dgm:prSet presAssocID="{A9938F48-B8E2-4220-8976-9444EAF23F5B}" presName="descendantText" presStyleLbl="alignAccFollowNode1" presStyleIdx="1" presStyleCnt="4" custLinFactNeighborX="-13668">
        <dgm:presLayoutVars>
          <dgm:bulletEnabled val="1"/>
        </dgm:presLayoutVars>
      </dgm:prSet>
      <dgm:spPr>
        <a:prstGeom prst="round2SameRect">
          <a:avLst/>
        </a:prstGeom>
      </dgm:spPr>
    </dgm:pt>
    <dgm:pt modelId="{BC6B07CF-BA8A-45C0-BC36-1747FB884565}" type="pres">
      <dgm:prSet presAssocID="{9B40C3FB-C40C-4AE5-B130-5A4332C186DD}" presName="sp" presStyleCnt="0"/>
      <dgm:spPr/>
    </dgm:pt>
    <dgm:pt modelId="{EC985BBF-E46E-4216-B8BC-75B1DA18E3E5}" type="pres">
      <dgm:prSet presAssocID="{2814839D-D9F9-44E7-B26D-82815D5649FB}" presName="linNode" presStyleCnt="0"/>
      <dgm:spPr/>
    </dgm:pt>
    <dgm:pt modelId="{811F79DA-BC65-4B79-9C59-66D18903BDEB}" type="pres">
      <dgm:prSet presAssocID="{2814839D-D9F9-44E7-B26D-82815D5649FB}" presName="parentText" presStyleLbl="node1" presStyleIdx="2" presStyleCnt="4" custScaleX="61456" custLinFactNeighborX="-14102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82AEF6D-6A78-4DE9-A653-62DBBF443394}" type="pres">
      <dgm:prSet presAssocID="{2814839D-D9F9-44E7-B26D-82815D5649FB}" presName="descendantText" presStyleLbl="alignAccFollowNode1" presStyleIdx="2" presStyleCnt="4" custLinFactNeighborX="-13668">
        <dgm:presLayoutVars>
          <dgm:bulletEnabled val="1"/>
        </dgm:presLayoutVars>
      </dgm:prSet>
      <dgm:spPr>
        <a:prstGeom prst="round2SameRect">
          <a:avLst/>
        </a:prstGeom>
      </dgm:spPr>
    </dgm:pt>
    <dgm:pt modelId="{47EA1EF2-F995-4D87-ABE4-F7AC486902DC}" type="pres">
      <dgm:prSet presAssocID="{03F2097D-4E8C-4E71-8E67-EF49FCC83DE3}" presName="sp" presStyleCnt="0"/>
      <dgm:spPr/>
    </dgm:pt>
    <dgm:pt modelId="{279D1E15-A356-4F0E-956F-0C7017C61980}" type="pres">
      <dgm:prSet presAssocID="{DCF31D60-0B96-47DB-8E15-E3AF9CB8879B}" presName="linNode" presStyleCnt="0"/>
      <dgm:spPr/>
    </dgm:pt>
    <dgm:pt modelId="{234DC2FD-6069-4C60-AF34-70B8B8E72616}" type="pres">
      <dgm:prSet presAssocID="{DCF31D60-0B96-47DB-8E15-E3AF9CB8879B}" presName="parentText" presStyleLbl="node1" presStyleIdx="3" presStyleCnt="4" custScaleX="61456" custLinFactNeighborX="-14102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09CDDD1E-E916-4881-9F74-E8926A2D1DFA}" type="pres">
      <dgm:prSet presAssocID="{DCF31D60-0B96-47DB-8E15-E3AF9CB8879B}" presName="descendantText" presStyleLbl="alignAccFollowNode1" presStyleIdx="3" presStyleCnt="4" custLinFactNeighborX="-13668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B606090D-8AD9-4E44-846C-3A9B94AA03A0}" srcId="{DCF31D60-0B96-47DB-8E15-E3AF9CB8879B}" destId="{B7A9E470-6182-4F5C-85D8-370403AFE052}" srcOrd="0" destOrd="0" parTransId="{E2B76983-94C3-426F-9B17-E1579FA78F80}" sibTransId="{3878F95D-D5A0-481E-8EA9-FB8F05886C7D}"/>
    <dgm:cxn modelId="{D9772914-6CAC-4446-98A4-191773CD0605}" srcId="{1D3D7886-265E-4752-A7AA-C5A70B611AF8}" destId="{A9938F48-B8E2-4220-8976-9444EAF23F5B}" srcOrd="1" destOrd="0" parTransId="{0BC10F63-1358-4F83-82E9-1D04B9C56426}" sibTransId="{9B40C3FB-C40C-4AE5-B130-5A4332C186DD}"/>
    <dgm:cxn modelId="{007E7427-3A6D-4F9C-9FCA-E214D364874C}" srcId="{1D3D7886-265E-4752-A7AA-C5A70B611AF8}" destId="{A76C9470-A2D1-441D-8A09-582902FA0D8D}" srcOrd="0" destOrd="0" parTransId="{533E93B3-ADCB-4DE2-AB2E-F7048BCD5A28}" sibTransId="{A3868074-9175-4280-85F8-6156595F9D53}"/>
    <dgm:cxn modelId="{91EEAA2F-A629-4DCF-ABA2-4F837C4C49EA}" type="presOf" srcId="{A9938F48-B8E2-4220-8976-9444EAF23F5B}" destId="{CD1741A7-50A3-4C11-8C90-0A7C6C09E7A3}" srcOrd="0" destOrd="0" presId="urn:microsoft.com/office/officeart/2005/8/layout/vList5"/>
    <dgm:cxn modelId="{BEC7525B-F837-4020-98CC-2E463113E12F}" srcId="{A76C9470-A2D1-441D-8A09-582902FA0D8D}" destId="{C2CFBBB6-4495-47D8-A804-6A8304409838}" srcOrd="0" destOrd="0" parTransId="{BB355F93-73D1-4EA7-A6D6-6A05E346609E}" sibTransId="{CCA9619B-74CB-4E09-8F57-9CAA95A413E7}"/>
    <dgm:cxn modelId="{6B3C5469-288F-43CE-9EC2-EF252F14406F}" type="presOf" srcId="{1D3D7886-265E-4752-A7AA-C5A70B611AF8}" destId="{B9B094D3-B234-4C74-8E30-6891F16B4109}" srcOrd="0" destOrd="0" presId="urn:microsoft.com/office/officeart/2005/8/layout/vList5"/>
    <dgm:cxn modelId="{F6842593-6329-426C-8DD4-F41521B7405C}" srcId="{1D3D7886-265E-4752-A7AA-C5A70B611AF8}" destId="{DCF31D60-0B96-47DB-8E15-E3AF9CB8879B}" srcOrd="3" destOrd="0" parTransId="{A7D61010-905B-4FDC-AA7D-8A1A219AF867}" sibTransId="{1EEE3A1F-91B5-44EA-A718-AB3E7FB9D935}"/>
    <dgm:cxn modelId="{B5BC149B-F2EC-4523-A6EA-CBF7FF36D284}" type="presOf" srcId="{B7A9E470-6182-4F5C-85D8-370403AFE052}" destId="{09CDDD1E-E916-4881-9F74-E8926A2D1DFA}" srcOrd="0" destOrd="0" presId="urn:microsoft.com/office/officeart/2005/8/layout/vList5"/>
    <dgm:cxn modelId="{5DDF6B9C-552D-4FDE-8BF7-60B4E9B81AB9}" srcId="{2814839D-D9F9-44E7-B26D-82815D5649FB}" destId="{CFABA57A-9736-4469-A5CA-5F0278E4BBD7}" srcOrd="0" destOrd="0" parTransId="{E6950B42-75D1-4979-B2EB-61E866588BAC}" sibTransId="{A36F8D0B-9249-413C-B90B-A26494DF302C}"/>
    <dgm:cxn modelId="{B7944BAA-C7A3-4BD6-A7B9-9B5DEDEA066F}" type="presOf" srcId="{E79EC73D-5D6C-44A5-861F-648DFD373E4F}" destId="{F4ED9240-6DFC-4412-A691-FBCF45B97591}" srcOrd="0" destOrd="0" presId="urn:microsoft.com/office/officeart/2005/8/layout/vList5"/>
    <dgm:cxn modelId="{61744BC0-8D9C-4367-8FA7-33D2A9551AEE}" type="presOf" srcId="{DCF31D60-0B96-47DB-8E15-E3AF9CB8879B}" destId="{234DC2FD-6069-4C60-AF34-70B8B8E72616}" srcOrd="0" destOrd="0" presId="urn:microsoft.com/office/officeart/2005/8/layout/vList5"/>
    <dgm:cxn modelId="{3827D3C7-9D8C-4F76-8301-D8724EC72EB0}" srcId="{1D3D7886-265E-4752-A7AA-C5A70B611AF8}" destId="{2814839D-D9F9-44E7-B26D-82815D5649FB}" srcOrd="2" destOrd="0" parTransId="{E1E359FF-E6B7-4657-8E71-F7F3D3526FC6}" sibTransId="{03F2097D-4E8C-4E71-8E67-EF49FCC83DE3}"/>
    <dgm:cxn modelId="{08EF75DC-D90F-4EB5-9E4B-E2D6A4B7826E}" type="presOf" srcId="{A76C9470-A2D1-441D-8A09-582902FA0D8D}" destId="{E1814F4C-5562-4A03-B354-704AF5FCED24}" srcOrd="0" destOrd="0" presId="urn:microsoft.com/office/officeart/2005/8/layout/vList5"/>
    <dgm:cxn modelId="{E643B4E0-CC59-4BA4-9A85-09C63D65FEE3}" type="presOf" srcId="{CFABA57A-9736-4469-A5CA-5F0278E4BBD7}" destId="{B82AEF6D-6A78-4DE9-A653-62DBBF443394}" srcOrd="0" destOrd="0" presId="urn:microsoft.com/office/officeart/2005/8/layout/vList5"/>
    <dgm:cxn modelId="{3DA2FBE1-8C4C-4657-9513-61F61B838B4A}" srcId="{A9938F48-B8E2-4220-8976-9444EAF23F5B}" destId="{E79EC73D-5D6C-44A5-861F-648DFD373E4F}" srcOrd="0" destOrd="0" parTransId="{8ACCD6D5-9D38-4CD4-A357-88025D06B46E}" sibTransId="{0987C37B-55A4-40D3-A26A-BBA5E7AB9A2C}"/>
    <dgm:cxn modelId="{C2B22DEF-047C-43C8-ADD4-95F3F39D9904}" type="presOf" srcId="{2814839D-D9F9-44E7-B26D-82815D5649FB}" destId="{811F79DA-BC65-4B79-9C59-66D18903BDEB}" srcOrd="0" destOrd="0" presId="urn:microsoft.com/office/officeart/2005/8/layout/vList5"/>
    <dgm:cxn modelId="{E90020F8-0ED5-4FB9-BD60-07FF8B089D11}" type="presOf" srcId="{C2CFBBB6-4495-47D8-A804-6A8304409838}" destId="{76C60913-AB07-4BBE-961F-21211A7804AA}" srcOrd="0" destOrd="0" presId="urn:microsoft.com/office/officeart/2005/8/layout/vList5"/>
    <dgm:cxn modelId="{657E2C1F-CD90-45EF-94AA-1C8E92810785}" type="presParOf" srcId="{B9B094D3-B234-4C74-8E30-6891F16B4109}" destId="{0AD6B274-341E-482C-A335-A4A23173C1E0}" srcOrd="0" destOrd="0" presId="urn:microsoft.com/office/officeart/2005/8/layout/vList5"/>
    <dgm:cxn modelId="{862D1020-880F-4AB7-B0D0-C9B13631B1A3}" type="presParOf" srcId="{0AD6B274-341E-482C-A335-A4A23173C1E0}" destId="{E1814F4C-5562-4A03-B354-704AF5FCED24}" srcOrd="0" destOrd="0" presId="urn:microsoft.com/office/officeart/2005/8/layout/vList5"/>
    <dgm:cxn modelId="{92050E64-6C86-4225-889A-635CFD16C441}" type="presParOf" srcId="{0AD6B274-341E-482C-A335-A4A23173C1E0}" destId="{76C60913-AB07-4BBE-961F-21211A7804AA}" srcOrd="1" destOrd="0" presId="urn:microsoft.com/office/officeart/2005/8/layout/vList5"/>
    <dgm:cxn modelId="{65D0FEFC-80A0-49CC-B96E-091C16F874B5}" type="presParOf" srcId="{B9B094D3-B234-4C74-8E30-6891F16B4109}" destId="{7C79B94C-9C5A-4D5D-BC47-58A3DA04DCE3}" srcOrd="1" destOrd="0" presId="urn:microsoft.com/office/officeart/2005/8/layout/vList5"/>
    <dgm:cxn modelId="{5E1336FD-BCC8-439B-A997-7B50CE5EA6C5}" type="presParOf" srcId="{B9B094D3-B234-4C74-8E30-6891F16B4109}" destId="{393B4E54-2DB9-424D-8C30-63D0E78161A7}" srcOrd="2" destOrd="0" presId="urn:microsoft.com/office/officeart/2005/8/layout/vList5"/>
    <dgm:cxn modelId="{DAE1E058-CD8C-4F28-9791-D51C0A6E5D95}" type="presParOf" srcId="{393B4E54-2DB9-424D-8C30-63D0E78161A7}" destId="{CD1741A7-50A3-4C11-8C90-0A7C6C09E7A3}" srcOrd="0" destOrd="0" presId="urn:microsoft.com/office/officeart/2005/8/layout/vList5"/>
    <dgm:cxn modelId="{A2A823F4-F664-46B7-85D9-F515C5A2D5E9}" type="presParOf" srcId="{393B4E54-2DB9-424D-8C30-63D0E78161A7}" destId="{F4ED9240-6DFC-4412-A691-FBCF45B97591}" srcOrd="1" destOrd="0" presId="urn:microsoft.com/office/officeart/2005/8/layout/vList5"/>
    <dgm:cxn modelId="{3B485F36-8A66-44DE-B165-A6C94A768843}" type="presParOf" srcId="{B9B094D3-B234-4C74-8E30-6891F16B4109}" destId="{BC6B07CF-BA8A-45C0-BC36-1747FB884565}" srcOrd="3" destOrd="0" presId="urn:microsoft.com/office/officeart/2005/8/layout/vList5"/>
    <dgm:cxn modelId="{F85F3FA7-455C-4D28-B824-CECBDCA19B50}" type="presParOf" srcId="{B9B094D3-B234-4C74-8E30-6891F16B4109}" destId="{EC985BBF-E46E-4216-B8BC-75B1DA18E3E5}" srcOrd="4" destOrd="0" presId="urn:microsoft.com/office/officeart/2005/8/layout/vList5"/>
    <dgm:cxn modelId="{E1A9E4C8-7A8E-4D5C-A8B0-F5746439A5B6}" type="presParOf" srcId="{EC985BBF-E46E-4216-B8BC-75B1DA18E3E5}" destId="{811F79DA-BC65-4B79-9C59-66D18903BDEB}" srcOrd="0" destOrd="0" presId="urn:microsoft.com/office/officeart/2005/8/layout/vList5"/>
    <dgm:cxn modelId="{0BD071D2-6D9E-4D96-9A26-01F5F2C5FC0F}" type="presParOf" srcId="{EC985BBF-E46E-4216-B8BC-75B1DA18E3E5}" destId="{B82AEF6D-6A78-4DE9-A653-62DBBF443394}" srcOrd="1" destOrd="0" presId="urn:microsoft.com/office/officeart/2005/8/layout/vList5"/>
    <dgm:cxn modelId="{EF4F2E89-769C-4A85-9A5D-4C94B625C3A6}" type="presParOf" srcId="{B9B094D3-B234-4C74-8E30-6891F16B4109}" destId="{47EA1EF2-F995-4D87-ABE4-F7AC486902DC}" srcOrd="5" destOrd="0" presId="urn:microsoft.com/office/officeart/2005/8/layout/vList5"/>
    <dgm:cxn modelId="{2A05BBDA-54A1-4311-AD31-EF5EA1545562}" type="presParOf" srcId="{B9B094D3-B234-4C74-8E30-6891F16B4109}" destId="{279D1E15-A356-4F0E-956F-0C7017C61980}" srcOrd="6" destOrd="0" presId="urn:microsoft.com/office/officeart/2005/8/layout/vList5"/>
    <dgm:cxn modelId="{FF47C7E2-CD1F-4527-BD6E-A2E9DDF36143}" type="presParOf" srcId="{279D1E15-A356-4F0E-956F-0C7017C61980}" destId="{234DC2FD-6069-4C60-AF34-70B8B8E72616}" srcOrd="0" destOrd="0" presId="urn:microsoft.com/office/officeart/2005/8/layout/vList5"/>
    <dgm:cxn modelId="{EDD2568A-E8A2-4B04-B605-343F80340630}" type="presParOf" srcId="{279D1E15-A356-4F0E-956F-0C7017C61980}" destId="{09CDDD1E-E916-4881-9F74-E8926A2D1D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83B08-1F35-4748-833C-1DE2AEE967BA}">
      <dsp:nvSpPr>
        <dsp:cNvPr id="0" name=""/>
        <dsp:cNvSpPr/>
      </dsp:nvSpPr>
      <dsp:spPr>
        <a:xfrm>
          <a:off x="0" y="1653"/>
          <a:ext cx="67214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5B3E3-24A8-454C-8F50-F65B1BEBF8E1}">
      <dsp:nvSpPr>
        <dsp:cNvPr id="0" name=""/>
        <dsp:cNvSpPr/>
      </dsp:nvSpPr>
      <dsp:spPr>
        <a:xfrm>
          <a:off x="0" y="1653"/>
          <a:ext cx="1344286" cy="1127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>
              <a:latin typeface="微软雅黑" pitchFamily="34" charset="-122"/>
              <a:ea typeface="微软雅黑" pitchFamily="34" charset="-122"/>
            </a:rPr>
            <a:t>强本</a:t>
          </a:r>
        </a:p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>
              <a:latin typeface="微软雅黑" pitchFamily="34" charset="-122"/>
              <a:ea typeface="微软雅黑" pitchFamily="34" charset="-122"/>
            </a:rPr>
            <a:t>立新</a:t>
          </a:r>
        </a:p>
      </dsp:txBody>
      <dsp:txXfrm>
        <a:off x="0" y="1653"/>
        <a:ext cx="1344286" cy="1127897"/>
      </dsp:txXfrm>
    </dsp:sp>
    <dsp:sp modelId="{B691B0BB-5D86-47CA-A298-2E1FDF1AA256}">
      <dsp:nvSpPr>
        <dsp:cNvPr id="0" name=""/>
        <dsp:cNvSpPr/>
      </dsp:nvSpPr>
      <dsp:spPr>
        <a:xfrm>
          <a:off x="1445108" y="52871"/>
          <a:ext cx="5276325" cy="102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itchFamily="34" charset="-122"/>
              <a:ea typeface="微软雅黑" pitchFamily="34" charset="-122"/>
            </a:rPr>
            <a:t>本项目涵盖（十四</a:t>
          </a:r>
          <a:r>
            <a:rPr lang="en-US" altLang="zh-CN" sz="3600" kern="1200" dirty="0">
              <a:latin typeface="微软雅黑" pitchFamily="34" charset="-122"/>
              <a:ea typeface="微软雅黑" pitchFamily="34" charset="-122"/>
            </a:rPr>
            <a:t>·</a:t>
          </a:r>
          <a:r>
            <a:rPr lang="zh-CN" altLang="en-US" sz="3600" kern="1200" dirty="0">
              <a:latin typeface="微软雅黑" pitchFamily="34" charset="-122"/>
              <a:ea typeface="微软雅黑" pitchFamily="34" charset="-122"/>
            </a:rPr>
            <a:t>五）</a:t>
          </a:r>
        </a:p>
      </dsp:txBody>
      <dsp:txXfrm>
        <a:off x="1445108" y="52871"/>
        <a:ext cx="5276325" cy="1024359"/>
      </dsp:txXfrm>
    </dsp:sp>
    <dsp:sp modelId="{ACCFE15A-D1CF-48F3-8420-59E756CF93C7}">
      <dsp:nvSpPr>
        <dsp:cNvPr id="0" name=""/>
        <dsp:cNvSpPr/>
      </dsp:nvSpPr>
      <dsp:spPr>
        <a:xfrm>
          <a:off x="1344286" y="1077231"/>
          <a:ext cx="537714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5638B-D5F7-4101-8C5B-E85CEBB8EBD4}">
      <dsp:nvSpPr>
        <dsp:cNvPr id="0" name=""/>
        <dsp:cNvSpPr/>
      </dsp:nvSpPr>
      <dsp:spPr>
        <a:xfrm>
          <a:off x="0" y="1129550"/>
          <a:ext cx="6721434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48DA9-9AE4-47BB-8EAA-BF883178B29A}">
      <dsp:nvSpPr>
        <dsp:cNvPr id="0" name=""/>
        <dsp:cNvSpPr/>
      </dsp:nvSpPr>
      <dsp:spPr>
        <a:xfrm>
          <a:off x="0" y="1129550"/>
          <a:ext cx="1344286" cy="1127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>
              <a:latin typeface="微软雅黑" pitchFamily="34" charset="-122"/>
              <a:ea typeface="微软雅黑" pitchFamily="34" charset="-122"/>
            </a:rPr>
            <a:t>连横</a:t>
          </a:r>
        </a:p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>
              <a:latin typeface="微软雅黑" pitchFamily="34" charset="-122"/>
              <a:ea typeface="微软雅黑" pitchFamily="34" charset="-122"/>
            </a:rPr>
            <a:t>合纵</a:t>
          </a:r>
        </a:p>
      </dsp:txBody>
      <dsp:txXfrm>
        <a:off x="0" y="1129550"/>
        <a:ext cx="1344286" cy="1127897"/>
      </dsp:txXfrm>
    </dsp:sp>
    <dsp:sp modelId="{98AC99B0-7E5D-472F-BA4D-E16C87FC783F}">
      <dsp:nvSpPr>
        <dsp:cNvPr id="0" name=""/>
        <dsp:cNvSpPr/>
      </dsp:nvSpPr>
      <dsp:spPr>
        <a:xfrm>
          <a:off x="1445108" y="1180768"/>
          <a:ext cx="5276325" cy="102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itchFamily="34" charset="-122"/>
              <a:ea typeface="微软雅黑" pitchFamily="34" charset="-122"/>
            </a:rPr>
            <a:t>展望，简述</a:t>
          </a:r>
        </a:p>
      </dsp:txBody>
      <dsp:txXfrm>
        <a:off x="1445108" y="1180768"/>
        <a:ext cx="5276325" cy="1024359"/>
      </dsp:txXfrm>
    </dsp:sp>
    <dsp:sp modelId="{427BF4F8-2AB3-4218-9AA9-F4DD8F4D8748}">
      <dsp:nvSpPr>
        <dsp:cNvPr id="0" name=""/>
        <dsp:cNvSpPr/>
      </dsp:nvSpPr>
      <dsp:spPr>
        <a:xfrm>
          <a:off x="1344286" y="2205128"/>
          <a:ext cx="537714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6D4B6-5A92-42D8-8769-5D5E163369DA}">
      <dsp:nvSpPr>
        <dsp:cNvPr id="0" name=""/>
        <dsp:cNvSpPr/>
      </dsp:nvSpPr>
      <dsp:spPr>
        <a:xfrm>
          <a:off x="0" y="2257448"/>
          <a:ext cx="6721434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2A461-910C-4F03-B496-B18EECAD1D85}">
      <dsp:nvSpPr>
        <dsp:cNvPr id="0" name=""/>
        <dsp:cNvSpPr/>
      </dsp:nvSpPr>
      <dsp:spPr>
        <a:xfrm>
          <a:off x="0" y="2257448"/>
          <a:ext cx="1344286" cy="1127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全速</a:t>
          </a:r>
        </a:p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发展</a:t>
          </a:r>
        </a:p>
      </dsp:txBody>
      <dsp:txXfrm>
        <a:off x="0" y="2257448"/>
        <a:ext cx="1344286" cy="1127897"/>
      </dsp:txXfrm>
    </dsp:sp>
    <dsp:sp modelId="{68EBEC99-E912-4412-A703-3DCF305DAA37}">
      <dsp:nvSpPr>
        <dsp:cNvPr id="0" name=""/>
        <dsp:cNvSpPr/>
      </dsp:nvSpPr>
      <dsp:spPr>
        <a:xfrm>
          <a:off x="1445108" y="2308666"/>
          <a:ext cx="5276325" cy="102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仅作展望</a:t>
          </a:r>
        </a:p>
      </dsp:txBody>
      <dsp:txXfrm>
        <a:off x="1445108" y="2308666"/>
        <a:ext cx="5276325" cy="1024359"/>
      </dsp:txXfrm>
    </dsp:sp>
    <dsp:sp modelId="{2C779994-44C0-4EF9-903C-462B355BB387}">
      <dsp:nvSpPr>
        <dsp:cNvPr id="0" name=""/>
        <dsp:cNvSpPr/>
      </dsp:nvSpPr>
      <dsp:spPr>
        <a:xfrm>
          <a:off x="1344286" y="3333025"/>
          <a:ext cx="537714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D0F26-3EDB-48B5-9717-0913C90E8A0F}">
      <dsp:nvSpPr>
        <dsp:cNvPr id="0" name=""/>
        <dsp:cNvSpPr/>
      </dsp:nvSpPr>
      <dsp:spPr>
        <a:xfrm>
          <a:off x="457199" y="0"/>
          <a:ext cx="5181600" cy="1598772"/>
        </a:xfrm>
        <a:prstGeom prst="rightArrow">
          <a:avLst/>
        </a:prstGeom>
        <a:gradFill rotWithShape="0">
          <a:gsLst>
            <a:gs pos="0">
              <a:srgbClr val="4BACC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5AD62F0-1722-4CCF-B18B-DB075A39F081}">
      <dsp:nvSpPr>
        <dsp:cNvPr id="0" name=""/>
        <dsp:cNvSpPr/>
      </dsp:nvSpPr>
      <dsp:spPr>
        <a:xfrm>
          <a:off x="0" y="585003"/>
          <a:ext cx="1828800" cy="428765"/>
        </a:xfrm>
        <a:prstGeom prst="roundRect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+mn-cs"/>
            </a:rPr>
            <a:t>启动实施</a:t>
          </a:r>
        </a:p>
      </dsp:txBody>
      <dsp:txXfrm>
        <a:off x="20931" y="605934"/>
        <a:ext cx="1786938" cy="386903"/>
      </dsp:txXfrm>
    </dsp:sp>
    <dsp:sp modelId="{E80D9957-AFF4-49B1-9A15-A4569952F4D1}">
      <dsp:nvSpPr>
        <dsp:cNvPr id="0" name=""/>
        <dsp:cNvSpPr/>
      </dsp:nvSpPr>
      <dsp:spPr>
        <a:xfrm>
          <a:off x="2133600" y="585003"/>
          <a:ext cx="1828800" cy="428765"/>
        </a:xfrm>
        <a:prstGeom prst="roundRect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shade val="51000"/>
                <a:satMod val="130000"/>
              </a:srgbClr>
            </a:gs>
            <a:gs pos="80000">
              <a:srgbClr val="4BACC6">
                <a:hueOff val="-4966938"/>
                <a:satOff val="19906"/>
                <a:lumOff val="4314"/>
                <a:alphaOff val="0"/>
                <a:shade val="93000"/>
                <a:satMod val="13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+mn-cs"/>
            </a:rPr>
            <a:t>分段实施</a:t>
          </a:r>
        </a:p>
      </dsp:txBody>
      <dsp:txXfrm>
        <a:off x="2154531" y="605934"/>
        <a:ext cx="1786938" cy="386903"/>
      </dsp:txXfrm>
    </dsp:sp>
    <dsp:sp modelId="{B62D9F63-82DB-4D06-88D0-6FE61B985859}">
      <dsp:nvSpPr>
        <dsp:cNvPr id="0" name=""/>
        <dsp:cNvSpPr/>
      </dsp:nvSpPr>
      <dsp:spPr>
        <a:xfrm>
          <a:off x="4267200" y="585003"/>
          <a:ext cx="1828800" cy="428765"/>
        </a:xfrm>
        <a:prstGeom prst="roundRect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shade val="51000"/>
                <a:satMod val="130000"/>
              </a:srgbClr>
            </a:gs>
            <a:gs pos="80000">
              <a:srgbClr val="4BACC6">
                <a:hueOff val="-9933876"/>
                <a:satOff val="39811"/>
                <a:lumOff val="8628"/>
                <a:alphaOff val="0"/>
                <a:shade val="93000"/>
                <a:satMod val="13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+mn-cs"/>
            </a:rPr>
            <a:t>控制评估</a:t>
          </a:r>
        </a:p>
      </dsp:txBody>
      <dsp:txXfrm>
        <a:off x="4288131" y="605934"/>
        <a:ext cx="1786938" cy="386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4B6D8-C223-46F1-B69D-60827733BAD4}">
      <dsp:nvSpPr>
        <dsp:cNvPr id="0" name=""/>
        <dsp:cNvSpPr/>
      </dsp:nvSpPr>
      <dsp:spPr>
        <a:xfrm>
          <a:off x="-3081560" y="-474426"/>
          <a:ext cx="3675748" cy="3675748"/>
        </a:xfrm>
        <a:prstGeom prst="blockArc">
          <a:avLst>
            <a:gd name="adj1" fmla="val 18900000"/>
            <a:gd name="adj2" fmla="val 2700000"/>
            <a:gd name="adj3" fmla="val 54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8A864-7238-4448-92AF-9E663EFB436D}">
      <dsp:nvSpPr>
        <dsp:cNvPr id="0" name=""/>
        <dsp:cNvSpPr/>
      </dsp:nvSpPr>
      <dsp:spPr>
        <a:xfrm>
          <a:off x="260981" y="170376"/>
          <a:ext cx="5800949" cy="340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6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关键目标：</a:t>
          </a:r>
          <a:r>
            <a:rPr lang="zh-CN" altLang="en-US" sz="1400" b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内部沟通战略目标，达成共识，向全院职工传达战略</a:t>
          </a:r>
          <a:endParaRPr lang="zh-CN" altLang="en-US" sz="1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77626" y="187021"/>
        <a:ext cx="5767659" cy="307681"/>
      </dsp:txXfrm>
    </dsp:sp>
    <dsp:sp modelId="{5FA1B14C-B0BC-4E2A-822A-8C1D810D58C8}">
      <dsp:nvSpPr>
        <dsp:cNvPr id="0" name=""/>
        <dsp:cNvSpPr/>
      </dsp:nvSpPr>
      <dsp:spPr>
        <a:xfrm>
          <a:off x="47874" y="127755"/>
          <a:ext cx="426213" cy="426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D00AE9-F168-4A71-855A-2A18592FB480}">
      <dsp:nvSpPr>
        <dsp:cNvPr id="0" name=""/>
        <dsp:cNvSpPr/>
      </dsp:nvSpPr>
      <dsp:spPr>
        <a:xfrm>
          <a:off x="505311" y="681669"/>
          <a:ext cx="5556619" cy="340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6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制定计划：</a:t>
          </a:r>
          <a:r>
            <a:rPr lang="zh-CN" altLang="en-US" sz="1400" b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组织工作组执行计划，细分到科主任执行计划</a:t>
          </a:r>
          <a:endParaRPr lang="zh-CN" altLang="en-US" sz="1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21956" y="698314"/>
        <a:ext cx="5523329" cy="307681"/>
      </dsp:txXfrm>
    </dsp:sp>
    <dsp:sp modelId="{4C9185CE-121B-40AC-AA29-71A1DB81474F}">
      <dsp:nvSpPr>
        <dsp:cNvPr id="0" name=""/>
        <dsp:cNvSpPr/>
      </dsp:nvSpPr>
      <dsp:spPr>
        <a:xfrm>
          <a:off x="292204" y="639048"/>
          <a:ext cx="426213" cy="426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33F977-B0DC-426F-8CAD-727B8A42BABB}">
      <dsp:nvSpPr>
        <dsp:cNvPr id="0" name=""/>
        <dsp:cNvSpPr/>
      </dsp:nvSpPr>
      <dsp:spPr>
        <a:xfrm>
          <a:off x="580301" y="1192962"/>
          <a:ext cx="5481630" cy="340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6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计划实施：</a:t>
          </a:r>
          <a:r>
            <a:rPr lang="zh-CN" altLang="en-US" sz="1400" b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组织计划实施过程的监督、测量与评价</a:t>
          </a:r>
          <a:endParaRPr lang="zh-CN" altLang="en-US" sz="1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96946" y="1209607"/>
        <a:ext cx="5448340" cy="307681"/>
      </dsp:txXfrm>
    </dsp:sp>
    <dsp:sp modelId="{3056A11B-460C-4BEB-AAAA-2DCF75A941C5}">
      <dsp:nvSpPr>
        <dsp:cNvPr id="0" name=""/>
        <dsp:cNvSpPr/>
      </dsp:nvSpPr>
      <dsp:spPr>
        <a:xfrm>
          <a:off x="367194" y="1150341"/>
          <a:ext cx="426213" cy="426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80F536-EEC8-4655-9D73-C145A3AEA0AA}">
      <dsp:nvSpPr>
        <dsp:cNvPr id="0" name=""/>
        <dsp:cNvSpPr/>
      </dsp:nvSpPr>
      <dsp:spPr>
        <a:xfrm>
          <a:off x="505311" y="1704255"/>
          <a:ext cx="5556619" cy="340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6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阶段评估：</a:t>
          </a:r>
          <a:r>
            <a:rPr lang="zh-CN" altLang="en-US" sz="1400" b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组织相关部门做出阶段性评估</a:t>
          </a:r>
          <a:endParaRPr lang="zh-CN" altLang="en-US" sz="1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21956" y="1720900"/>
        <a:ext cx="5523329" cy="307681"/>
      </dsp:txXfrm>
    </dsp:sp>
    <dsp:sp modelId="{DDB09A9F-1D13-45E3-B54B-38060E309B5B}">
      <dsp:nvSpPr>
        <dsp:cNvPr id="0" name=""/>
        <dsp:cNvSpPr/>
      </dsp:nvSpPr>
      <dsp:spPr>
        <a:xfrm>
          <a:off x="292204" y="1661634"/>
          <a:ext cx="426213" cy="426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178390-AB76-4E1D-A777-71E35D522BB8}">
      <dsp:nvSpPr>
        <dsp:cNvPr id="0" name=""/>
        <dsp:cNvSpPr/>
      </dsp:nvSpPr>
      <dsp:spPr>
        <a:xfrm>
          <a:off x="260981" y="2215548"/>
          <a:ext cx="5800949" cy="340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64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持续改进：</a:t>
          </a:r>
          <a:r>
            <a:rPr lang="zh-CN" altLang="en-US" sz="1400" b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对执行过程存在问题提出改进并修正战略</a:t>
          </a:r>
          <a:endParaRPr lang="zh-CN" altLang="en-US" sz="1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77626" y="2232193"/>
        <a:ext cx="5767659" cy="307681"/>
      </dsp:txXfrm>
    </dsp:sp>
    <dsp:sp modelId="{88715EAF-BAAF-488E-8FB8-EFEF3B435867}">
      <dsp:nvSpPr>
        <dsp:cNvPr id="0" name=""/>
        <dsp:cNvSpPr/>
      </dsp:nvSpPr>
      <dsp:spPr>
        <a:xfrm>
          <a:off x="47874" y="2172927"/>
          <a:ext cx="426213" cy="4262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60913-AB07-4BBE-961F-21211A7804AA}">
      <dsp:nvSpPr>
        <dsp:cNvPr id="0" name=""/>
        <dsp:cNvSpPr/>
      </dsp:nvSpPr>
      <dsp:spPr>
        <a:xfrm rot="5400000">
          <a:off x="2732694" y="-1333407"/>
          <a:ext cx="654380" cy="3488190"/>
        </a:xfrm>
        <a:prstGeom prst="round2Same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领军人才计划</a:t>
          </a:r>
        </a:p>
      </dsp:txBody>
      <dsp:txXfrm rot="-5400000">
        <a:off x="1315789" y="115442"/>
        <a:ext cx="3456246" cy="590492"/>
      </dsp:txXfrm>
    </dsp:sp>
    <dsp:sp modelId="{E1814F4C-5562-4A03-B354-704AF5FCED24}">
      <dsp:nvSpPr>
        <dsp:cNvPr id="0" name=""/>
        <dsp:cNvSpPr/>
      </dsp:nvSpPr>
      <dsp:spPr>
        <a:xfrm>
          <a:off x="0" y="1700"/>
          <a:ext cx="1205832" cy="817975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系列一</a:t>
          </a:r>
        </a:p>
      </dsp:txBody>
      <dsp:txXfrm>
        <a:off x="39930" y="41630"/>
        <a:ext cx="1125972" cy="738115"/>
      </dsp:txXfrm>
    </dsp:sp>
    <dsp:sp modelId="{F4ED9240-6DFC-4412-A691-FBCF45B97591}">
      <dsp:nvSpPr>
        <dsp:cNvPr id="0" name=""/>
        <dsp:cNvSpPr/>
      </dsp:nvSpPr>
      <dsp:spPr>
        <a:xfrm rot="5400000">
          <a:off x="2732694" y="-474533"/>
          <a:ext cx="654380" cy="3488190"/>
        </a:xfrm>
        <a:prstGeom prst="round2Same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龙头学科遴选</a:t>
          </a:r>
        </a:p>
      </dsp:txBody>
      <dsp:txXfrm rot="-5400000">
        <a:off x="1315789" y="974316"/>
        <a:ext cx="3456246" cy="590492"/>
      </dsp:txXfrm>
    </dsp:sp>
    <dsp:sp modelId="{CD1741A7-50A3-4C11-8C90-0A7C6C09E7A3}">
      <dsp:nvSpPr>
        <dsp:cNvPr id="0" name=""/>
        <dsp:cNvSpPr/>
      </dsp:nvSpPr>
      <dsp:spPr>
        <a:xfrm>
          <a:off x="0" y="860574"/>
          <a:ext cx="1205832" cy="817975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系列二</a:t>
          </a:r>
        </a:p>
      </dsp:txBody>
      <dsp:txXfrm>
        <a:off x="39930" y="900504"/>
        <a:ext cx="1125972" cy="738115"/>
      </dsp:txXfrm>
    </dsp:sp>
    <dsp:sp modelId="{B82AEF6D-6A78-4DE9-A653-62DBBF443394}">
      <dsp:nvSpPr>
        <dsp:cNvPr id="0" name=""/>
        <dsp:cNvSpPr/>
      </dsp:nvSpPr>
      <dsp:spPr>
        <a:xfrm rot="5400000">
          <a:off x="2732694" y="384340"/>
          <a:ext cx="654380" cy="3488190"/>
        </a:xfrm>
        <a:prstGeom prst="round2Same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rPr>
            <a:t>精细运营提升</a:t>
          </a:r>
        </a:p>
      </dsp:txBody>
      <dsp:txXfrm rot="-5400000">
        <a:off x="1315789" y="1833189"/>
        <a:ext cx="3456246" cy="590492"/>
      </dsp:txXfrm>
    </dsp:sp>
    <dsp:sp modelId="{811F79DA-BC65-4B79-9C59-66D18903BDEB}">
      <dsp:nvSpPr>
        <dsp:cNvPr id="0" name=""/>
        <dsp:cNvSpPr/>
      </dsp:nvSpPr>
      <dsp:spPr>
        <a:xfrm>
          <a:off x="0" y="1719448"/>
          <a:ext cx="1205832" cy="817975"/>
        </a:xfrm>
        <a:prstGeom prst="round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系列三</a:t>
          </a:r>
        </a:p>
      </dsp:txBody>
      <dsp:txXfrm>
        <a:off x="39930" y="1759378"/>
        <a:ext cx="1125972" cy="738115"/>
      </dsp:txXfrm>
    </dsp:sp>
    <dsp:sp modelId="{09CDDD1E-E916-4881-9F74-E8926A2D1DFA}">
      <dsp:nvSpPr>
        <dsp:cNvPr id="0" name=""/>
        <dsp:cNvSpPr/>
      </dsp:nvSpPr>
      <dsp:spPr>
        <a:xfrm rot="5400000">
          <a:off x="2732694" y="1243214"/>
          <a:ext cx="654380" cy="3488190"/>
        </a:xfrm>
        <a:prstGeom prst="round2Same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rPr>
            <a:t>特色品牌打造</a:t>
          </a:r>
          <a:endParaRPr lang="zh-CN" altLang="en-US" sz="20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  <a:cs typeface="+mn-cs"/>
          </a:endParaRPr>
        </a:p>
      </dsp:txBody>
      <dsp:txXfrm rot="-5400000">
        <a:off x="1315789" y="2692063"/>
        <a:ext cx="3456246" cy="590492"/>
      </dsp:txXfrm>
    </dsp:sp>
    <dsp:sp modelId="{234DC2FD-6069-4C60-AF34-70B8B8E72616}">
      <dsp:nvSpPr>
        <dsp:cNvPr id="0" name=""/>
        <dsp:cNvSpPr/>
      </dsp:nvSpPr>
      <dsp:spPr>
        <a:xfrm>
          <a:off x="0" y="2578322"/>
          <a:ext cx="1205832" cy="817975"/>
        </a:xfrm>
        <a:prstGeom prst="roundRect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后续项目</a:t>
          </a:r>
        </a:p>
      </dsp:txBody>
      <dsp:txXfrm>
        <a:off x="39930" y="2618252"/>
        <a:ext cx="1125972" cy="73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94915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4038" y="0"/>
            <a:ext cx="431165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F08A4E-24BB-4627-A6AF-E30A107A314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  <a:t>2021/8/11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94916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1006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94917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微软雅黑" pitchFamily="34" charset="-122"/>
                <a:cs typeface="+mn-cs"/>
              </a:rPr>
              <a:t>‹#›</a:t>
            </a:fld>
            <a:endParaRPr lang="zh-CN" altLang="en-US" sz="1200" strike="noStrike" noProof="1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17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1165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4AE81D-EE0E-40D4-8D19-A86B36543BB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</a:rPr>
              <a:t>2021/8/11</a:t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150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3587" cy="25717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57550"/>
            <a:ext cx="7956550" cy="308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rPr>
              <a:t>第五级</a:t>
            </a:r>
          </a:p>
        </p:txBody>
      </p:sp>
      <p:sp>
        <p:nvSpPr>
          <p:cNvPr id="717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31006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90204" pitchFamily="34" charset="0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17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90204" pitchFamily="34" charset="0"/>
                <a:ea typeface="微软雅黑" pitchFamily="34" charset="-122"/>
                <a:cs typeface="+mn-cs"/>
              </a:rPr>
              <a:t>‹#›</a:t>
            </a:fld>
            <a:endParaRPr lang="en-US" altLang="zh-CN" sz="1200" strike="noStrike" noProof="1"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b="1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b="1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b="1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b="1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6FB34-FDA6-4C1B-A0DA-F6970AA5B594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96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716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b="1" dirty="0"/>
              <a:t>医术精湛，服务入微，医风淳正，环境优美</a:t>
            </a: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6FB34-FDA6-4C1B-A0DA-F6970AA5B594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b="1" dirty="0"/>
              <a:t>医术精湛，服务入微，医风淳正，环境优美</a:t>
            </a: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b="1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b="1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b="1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en-US" altLang="zh-CN" sz="1200" dirty="0">
                <a:latin typeface="Arial" panose="020B0604020202090204" pitchFamily="34" charset="0"/>
                <a:ea typeface="微软雅黑" pitchFamily="34" charset="-122"/>
              </a:rPr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2444" y="1251585"/>
            <a:ext cx="8139113" cy="1376839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pPr fontAlgn="auto"/>
            <a:r>
              <a:rPr lang="en-US" sz="4050" strike="noStrike" noProof="1">
                <a:sym typeface="+mn-ea"/>
              </a:rPr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444" y="2747486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en-US" strike="noStrike" noProof="1">
                <a:sym typeface="+mn-ea"/>
              </a:rPr>
              <a:t>Click to edit Master subtitle style</a:t>
            </a:r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7" descr="F:\work\培训\培训2\新建文件夹\未标题-18.png"/>
          <p:cNvPicPr>
            <a:picLocks noChangeAspect="1"/>
          </p:cNvPicPr>
          <p:nvPr userDrawn="1"/>
        </p:nvPicPr>
        <p:blipFill>
          <a:blip r:embed="rId2"/>
          <a:srcRect l="24448" t="8525" r="7227" b="8525"/>
          <a:stretch>
            <a:fillRect/>
          </a:stretch>
        </p:blipFill>
        <p:spPr>
          <a:xfrm>
            <a:off x="1876425" y="792163"/>
            <a:ext cx="7183438" cy="413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Picture 8" descr="F:\work\培训\培训2\新建文件夹\未标题-17.png"/>
          <p:cNvPicPr>
            <a:picLocks noChangeAspect="1"/>
          </p:cNvPicPr>
          <p:nvPr userDrawn="1"/>
        </p:nvPicPr>
        <p:blipFill>
          <a:blip r:embed="rId3"/>
          <a:srcRect t="7576" r="74968" b="7312"/>
          <a:stretch>
            <a:fillRect/>
          </a:stretch>
        </p:blipFill>
        <p:spPr>
          <a:xfrm>
            <a:off x="0" y="744538"/>
            <a:ext cx="1876425" cy="4235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20" name="组合 13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3321" name="图片 7" descr="artplus_nature_naturalcity42_a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2" name="图片 13" descr="artplus_nature_naturalcity42_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3" name="图片 9" descr="artplus_nature_naturalcity42_b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0" y="93965"/>
            <a:ext cx="5543128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299" y="971325"/>
            <a:ext cx="6372225" cy="37722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9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1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7" descr="F:\work\培训\培训2\新建文件夹\未标题-18.png"/>
          <p:cNvPicPr>
            <a:picLocks noChangeAspect="1"/>
          </p:cNvPicPr>
          <p:nvPr userDrawn="1"/>
        </p:nvPicPr>
        <p:blipFill>
          <a:blip r:embed="rId2"/>
          <a:srcRect l="24448" t="8525" r="7227" b="8525"/>
          <a:stretch>
            <a:fillRect/>
          </a:stretch>
        </p:blipFill>
        <p:spPr>
          <a:xfrm>
            <a:off x="204788" y="792163"/>
            <a:ext cx="8855075" cy="41370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3" name="组合 12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4344" name="图片 7" descr="artplus_nature_naturalcity42_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5" name="图片 13" descr="artplus_nature_naturalcity42_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图片 9" descr="artplus_nature_naturalcity42_b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0" y="93965"/>
            <a:ext cx="5543128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839" y="971325"/>
            <a:ext cx="7854685" cy="37722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8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6" name="组合 11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5367" name="图片 7" descr="artplus_nature_naturalcity42_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8" name="图片 13" descr="artplus_nature_naturalcity42_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9" name="图片 9" descr="artplus_nature_naturalcity42_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8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9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strike="noStrike" noProof="1">
                <a:sym typeface="+mn-ea"/>
              </a:rPr>
              <a:t>Click to edit Master title style</a:t>
            </a:r>
            <a:endParaRPr strike="noStrike"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lang="zh-CN" altLang="en-US" strike="noStrike" noProof="1"/>
          </a:p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lang="zh-CN" altLang="en-US" strike="noStrike" noProof="1"/>
          </a:p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lang="en-US" strike="noStrike" noProof="1"/>
          </a:p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lang="en-US" strike="noStrike" noProof="1"/>
          </a:p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4572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4572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971551"/>
            <a:ext cx="8229600" cy="3771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单击图标添加表格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2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1" descr="artplus_nature_naturalcity42_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43588" y="2333625"/>
            <a:ext cx="569912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501" name="Picture 2" descr="D:\私人文件\我的文档\PPT\3D-hospital\3D-hospital-2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80163" y="477838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" name="图片 8" descr="artplus_nature_naturalcity42_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37288" y="1728788"/>
            <a:ext cx="1416050" cy="1176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" name="图片 9" descr="artplus_nature_naturalcity42_b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08638" y="2509838"/>
            <a:ext cx="2722562" cy="404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图片 13" descr="artplus_nature_naturalcity42_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618163" y="3548063"/>
            <a:ext cx="3868737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" name="图片 7" descr="artplus_nature_naturalcity42_a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67350" y="2525713"/>
            <a:ext cx="3484563" cy="2112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27"/>
          <p:cNvSpPr>
            <a:spLocks noChangeArrowheads="1"/>
          </p:cNvSpPr>
          <p:nvPr/>
        </p:nvSpPr>
        <p:spPr bwMode="gray">
          <a:xfrm>
            <a:off x="0" y="0"/>
            <a:ext cx="9144000" cy="1371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grpSp>
        <p:nvGrpSpPr>
          <p:cNvPr id="16388" name="组合 12"/>
          <p:cNvGrpSpPr/>
          <p:nvPr userDrawn="1"/>
        </p:nvGrpSpPr>
        <p:grpSpPr>
          <a:xfrm>
            <a:off x="115888" y="266700"/>
            <a:ext cx="6838950" cy="2524125"/>
            <a:chOff x="152402" y="285682"/>
            <a:chExt cx="6838954" cy="2524729"/>
          </a:xfrm>
        </p:grpSpPr>
        <p:sp>
          <p:nvSpPr>
            <p:cNvPr id="16389" name="任意多边形 16"/>
            <p:cNvSpPr/>
            <p:nvPr/>
          </p:nvSpPr>
          <p:spPr>
            <a:xfrm>
              <a:off x="277815" y="397628"/>
              <a:ext cx="2011364" cy="2307983"/>
            </a:xfrm>
            <a:custGeom>
              <a:avLst/>
              <a:gdLst/>
              <a:ahLst/>
              <a:cxnLst>
                <a:cxn ang="0">
                  <a:pos x="137895" y="230263"/>
                </a:cxn>
                <a:cxn ang="0">
                  <a:pos x="380400" y="187423"/>
                </a:cxn>
                <a:cxn ang="0">
                  <a:pos x="515917" y="214198"/>
                </a:cxn>
                <a:cxn ang="0">
                  <a:pos x="494520" y="396266"/>
                </a:cxn>
                <a:cxn ang="0">
                  <a:pos x="323340" y="519430"/>
                </a:cxn>
                <a:cxn ang="0">
                  <a:pos x="259147" y="637239"/>
                </a:cxn>
                <a:cxn ang="0">
                  <a:pos x="337605" y="860362"/>
                </a:cxn>
                <a:cxn ang="0">
                  <a:pos x="375645" y="856792"/>
                </a:cxn>
                <a:cxn ang="0">
                  <a:pos x="389910" y="808597"/>
                </a:cxn>
                <a:cxn ang="0">
                  <a:pos x="568222" y="1029935"/>
                </a:cxn>
                <a:cxn ang="0">
                  <a:pos x="772687" y="1070990"/>
                </a:cxn>
                <a:cxn ang="0">
                  <a:pos x="943867" y="1204864"/>
                </a:cxn>
                <a:cxn ang="0">
                  <a:pos x="1015192" y="1269123"/>
                </a:cxn>
                <a:cxn ang="0">
                  <a:pos x="915337" y="1435126"/>
                </a:cxn>
                <a:cxn ang="0">
                  <a:pos x="1088894" y="1590420"/>
                </a:cxn>
                <a:cxn ang="0">
                  <a:pos x="1229167" y="1804618"/>
                </a:cxn>
                <a:cxn ang="0">
                  <a:pos x="1300492" y="2061655"/>
                </a:cxn>
                <a:cxn ang="0">
                  <a:pos x="1419367" y="2266928"/>
                </a:cxn>
                <a:cxn ang="0">
                  <a:pos x="1521599" y="2249079"/>
                </a:cxn>
                <a:cxn ang="0">
                  <a:pos x="1478804" y="2136625"/>
                </a:cxn>
                <a:cxn ang="0">
                  <a:pos x="1531109" y="2058085"/>
                </a:cxn>
                <a:cxn ang="0">
                  <a:pos x="1626209" y="1988471"/>
                </a:cxn>
                <a:cxn ang="0">
                  <a:pos x="1721309" y="1852812"/>
                </a:cxn>
                <a:cxn ang="0">
                  <a:pos x="1863959" y="1740358"/>
                </a:cxn>
                <a:cxn ang="0">
                  <a:pos x="1928152" y="1558290"/>
                </a:cxn>
                <a:cxn ang="0">
                  <a:pos x="1844939" y="1372652"/>
                </a:cxn>
                <a:cxn ang="0">
                  <a:pos x="1635719" y="1258413"/>
                </a:cxn>
                <a:cxn ang="0">
                  <a:pos x="1312379" y="1142389"/>
                </a:cxn>
                <a:cxn ang="0">
                  <a:pos x="1157842" y="1124539"/>
                </a:cxn>
                <a:cxn ang="0">
                  <a:pos x="1074629" y="1131679"/>
                </a:cxn>
                <a:cxn ang="0">
                  <a:pos x="943867" y="1167379"/>
                </a:cxn>
                <a:cxn ang="0">
                  <a:pos x="901072" y="1047785"/>
                </a:cxn>
                <a:cxn ang="0">
                  <a:pos x="874920" y="947826"/>
                </a:cxn>
                <a:cxn ang="0">
                  <a:pos x="751290" y="985311"/>
                </a:cxn>
                <a:cxn ang="0">
                  <a:pos x="675210" y="847867"/>
                </a:cxn>
                <a:cxn ang="0">
                  <a:pos x="879675" y="813952"/>
                </a:cxn>
                <a:cxn ang="0">
                  <a:pos x="1000927" y="808597"/>
                </a:cxn>
                <a:cxn ang="0">
                  <a:pos x="1065119" y="803242"/>
                </a:cxn>
                <a:cxn ang="0">
                  <a:pos x="1257697" y="669369"/>
                </a:cxn>
                <a:cxn ang="0">
                  <a:pos x="1407479" y="605109"/>
                </a:cxn>
                <a:cxn ang="0">
                  <a:pos x="1519222" y="567625"/>
                </a:cxn>
                <a:cxn ang="0">
                  <a:pos x="1592924" y="480160"/>
                </a:cxn>
                <a:cxn ang="0">
                  <a:pos x="1531109" y="456956"/>
                </a:cxn>
                <a:cxn ang="0">
                  <a:pos x="1814032" y="406976"/>
                </a:cxn>
                <a:cxn ang="0">
                  <a:pos x="1671382" y="305232"/>
                </a:cxn>
                <a:cxn ang="0">
                  <a:pos x="1578659" y="235618"/>
                </a:cxn>
                <a:cxn ang="0">
                  <a:pos x="1452652" y="324867"/>
                </a:cxn>
                <a:cxn ang="0">
                  <a:pos x="1319512" y="396266"/>
                </a:cxn>
                <a:cxn ang="0">
                  <a:pos x="1214902" y="271317"/>
                </a:cxn>
                <a:cxn ang="0">
                  <a:pos x="1440764" y="214198"/>
                </a:cxn>
                <a:cxn ang="0">
                  <a:pos x="1504957" y="176713"/>
                </a:cxn>
                <a:cxn ang="0">
                  <a:pos x="1578659" y="153509"/>
                </a:cxn>
                <a:cxn ang="0">
                  <a:pos x="1528732" y="128519"/>
                </a:cxn>
                <a:cxn ang="0">
                  <a:pos x="1500202" y="107099"/>
                </a:cxn>
                <a:cxn ang="0">
                  <a:pos x="1428877" y="91034"/>
                </a:cxn>
                <a:cxn ang="0">
                  <a:pos x="1314757" y="121379"/>
                </a:cxn>
                <a:cxn ang="0">
                  <a:pos x="1129312" y="107099"/>
                </a:cxn>
                <a:cxn ang="0">
                  <a:pos x="653812" y="0"/>
                </a:cxn>
                <a:cxn ang="0">
                  <a:pos x="408930" y="28560"/>
                </a:cxn>
                <a:cxn ang="0">
                  <a:pos x="344737" y="91034"/>
                </a:cxn>
                <a:cxn ang="0">
                  <a:pos x="152160" y="155294"/>
                </a:cxn>
                <a:cxn ang="0">
                  <a:pos x="152160" y="192778"/>
                </a:cxn>
                <a:cxn ang="0">
                  <a:pos x="2377" y="224908"/>
                </a:cxn>
              </a:cxnLst>
              <a:rect l="0" t="0" r="0" b="0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任意多边形 17"/>
            <p:cNvSpPr/>
            <p:nvPr/>
          </p:nvSpPr>
          <p:spPr>
            <a:xfrm>
              <a:off x="214315" y="617946"/>
              <a:ext cx="53975" cy="33345"/>
            </a:xfrm>
            <a:custGeom>
              <a:avLst/>
              <a:gdLst/>
              <a:ahLst/>
              <a:cxnLst>
                <a:cxn ang="0">
                  <a:pos x="18774" y="3510"/>
                </a:cxn>
                <a:cxn ang="0">
                  <a:pos x="0" y="19305"/>
                </a:cxn>
                <a:cxn ang="0">
                  <a:pos x="25814" y="33345"/>
                </a:cxn>
                <a:cxn ang="0">
                  <a:pos x="53975" y="22815"/>
                </a:cxn>
                <a:cxn ang="0">
                  <a:pos x="35201" y="0"/>
                </a:cxn>
                <a:cxn ang="0">
                  <a:pos x="18774" y="3510"/>
                </a:cxn>
              </a:cxnLst>
              <a:rect l="0" t="0" r="0" b="0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任意多边形 18"/>
            <p:cNvSpPr/>
            <p:nvPr/>
          </p:nvSpPr>
          <p:spPr>
            <a:xfrm>
              <a:off x="701677" y="764428"/>
              <a:ext cx="61913" cy="38109"/>
            </a:xfrm>
            <a:custGeom>
              <a:avLst/>
              <a:gdLst/>
              <a:ahLst/>
              <a:cxnLst>
                <a:cxn ang="0">
                  <a:pos x="14288" y="0"/>
                </a:cxn>
                <a:cxn ang="0">
                  <a:pos x="30957" y="38109"/>
                </a:cxn>
                <a:cxn ang="0">
                  <a:pos x="50007" y="36377"/>
                </a:cxn>
                <a:cxn ang="0">
                  <a:pos x="45244" y="13858"/>
                </a:cxn>
                <a:cxn ang="0">
                  <a:pos x="30957" y="1732"/>
                </a:cxn>
                <a:cxn ang="0">
                  <a:pos x="14288" y="0"/>
                </a:cxn>
              </a:cxnLst>
              <a:rect l="0" t="0" r="0" b="0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任意多边形 19"/>
            <p:cNvSpPr/>
            <p:nvPr/>
          </p:nvSpPr>
          <p:spPr>
            <a:xfrm>
              <a:off x="1943103" y="831119"/>
              <a:ext cx="155575" cy="88127"/>
            </a:xfrm>
            <a:custGeom>
              <a:avLst/>
              <a:gdLst/>
              <a:ahLst/>
              <a:cxnLst>
                <a:cxn ang="0">
                  <a:pos x="115197" y="0"/>
                </a:cxn>
                <a:cxn ang="0">
                  <a:pos x="93820" y="7194"/>
                </a:cxn>
                <a:cxn ang="0">
                  <a:pos x="62943" y="21582"/>
                </a:cxn>
                <a:cxn ang="0">
                  <a:pos x="46316" y="35970"/>
                </a:cxn>
                <a:cxn ang="0">
                  <a:pos x="24940" y="46761"/>
                </a:cxn>
                <a:cxn ang="0">
                  <a:pos x="74819" y="73739"/>
                </a:cxn>
                <a:cxn ang="0">
                  <a:pos x="93820" y="84530"/>
                </a:cxn>
                <a:cxn ang="0">
                  <a:pos x="100946" y="82731"/>
                </a:cxn>
                <a:cxn ang="0">
                  <a:pos x="105696" y="77336"/>
                </a:cxn>
                <a:cxn ang="0">
                  <a:pos x="115197" y="88127"/>
                </a:cxn>
                <a:cxn ang="0">
                  <a:pos x="146074" y="77336"/>
                </a:cxn>
                <a:cxn ang="0">
                  <a:pos x="153200" y="66545"/>
                </a:cxn>
                <a:cxn ang="0">
                  <a:pos x="119947" y="35970"/>
                </a:cxn>
                <a:cxn ang="0">
                  <a:pos x="136573" y="21582"/>
                </a:cxn>
                <a:cxn ang="0">
                  <a:pos x="131823" y="3597"/>
                </a:cxn>
                <a:cxn ang="0">
                  <a:pos x="115197" y="0"/>
                </a:cxn>
              </a:cxnLst>
              <a:rect l="0" t="0" r="0" b="0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任意多边形 20"/>
            <p:cNvSpPr/>
            <p:nvPr/>
          </p:nvSpPr>
          <p:spPr>
            <a:xfrm>
              <a:off x="1190628" y="1288428"/>
              <a:ext cx="250825" cy="100036"/>
            </a:xfrm>
            <a:custGeom>
              <a:avLst/>
              <a:gdLst/>
              <a:ahLst/>
              <a:cxnLst>
                <a:cxn ang="0">
                  <a:pos x="55607" y="10718"/>
                </a:cxn>
                <a:cxn ang="0">
                  <a:pos x="20113" y="10718"/>
                </a:cxn>
                <a:cxn ang="0">
                  <a:pos x="5916" y="14291"/>
                </a:cxn>
                <a:cxn ang="0">
                  <a:pos x="29578" y="46445"/>
                </a:cxn>
                <a:cxn ang="0">
                  <a:pos x="60340" y="39300"/>
                </a:cxn>
                <a:cxn ang="0">
                  <a:pos x="110032" y="48232"/>
                </a:cxn>
                <a:cxn ang="0">
                  <a:pos x="131328" y="53591"/>
                </a:cxn>
                <a:cxn ang="0">
                  <a:pos x="157357" y="78600"/>
                </a:cxn>
                <a:cxn ang="0">
                  <a:pos x="166822" y="100036"/>
                </a:cxn>
                <a:cxn ang="0">
                  <a:pos x="185752" y="89318"/>
                </a:cxn>
                <a:cxn ang="0">
                  <a:pos x="199950" y="85745"/>
                </a:cxn>
                <a:cxn ang="0">
                  <a:pos x="221247" y="91104"/>
                </a:cxn>
                <a:cxn ang="0">
                  <a:pos x="230712" y="71454"/>
                </a:cxn>
                <a:cxn ang="0">
                  <a:pos x="181020" y="48232"/>
                </a:cxn>
                <a:cxn ang="0">
                  <a:pos x="124229" y="17864"/>
                </a:cxn>
                <a:cxn ang="0">
                  <a:pos x="62706" y="23223"/>
                </a:cxn>
                <a:cxn ang="0">
                  <a:pos x="55607" y="10718"/>
                </a:cxn>
              </a:cxnLst>
              <a:rect l="0" t="0" r="0" b="0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任意多边形 21"/>
            <p:cNvSpPr/>
            <p:nvPr/>
          </p:nvSpPr>
          <p:spPr>
            <a:xfrm>
              <a:off x="1397003" y="1364646"/>
              <a:ext cx="157163" cy="48827"/>
            </a:xfrm>
            <a:custGeom>
              <a:avLst/>
              <a:gdLst/>
              <a:ahLst/>
              <a:cxnLst>
                <a:cxn ang="0">
                  <a:pos x="67356" y="0"/>
                </a:cxn>
                <a:cxn ang="0">
                  <a:pos x="50812" y="5425"/>
                </a:cxn>
                <a:cxn ang="0">
                  <a:pos x="36632" y="27126"/>
                </a:cxn>
                <a:cxn ang="0">
                  <a:pos x="17725" y="30743"/>
                </a:cxn>
                <a:cxn ang="0">
                  <a:pos x="3545" y="37977"/>
                </a:cxn>
                <a:cxn ang="0">
                  <a:pos x="15362" y="48827"/>
                </a:cxn>
                <a:cxn ang="0">
                  <a:pos x="157163" y="30743"/>
                </a:cxn>
                <a:cxn ang="0">
                  <a:pos x="145346" y="14467"/>
                </a:cxn>
                <a:cxn ang="0">
                  <a:pos x="124076" y="7234"/>
                </a:cxn>
                <a:cxn ang="0">
                  <a:pos x="119349" y="21701"/>
                </a:cxn>
                <a:cxn ang="0">
                  <a:pos x="105169" y="16276"/>
                </a:cxn>
                <a:cxn ang="0">
                  <a:pos x="79172" y="12659"/>
                </a:cxn>
                <a:cxn ang="0">
                  <a:pos x="67356" y="0"/>
                </a:cxn>
              </a:cxnLst>
              <a:rect l="0" t="0" r="0" b="0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任意多边形 22"/>
            <p:cNvSpPr/>
            <p:nvPr/>
          </p:nvSpPr>
          <p:spPr>
            <a:xfrm>
              <a:off x="1563690" y="1395610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任意多边形 23"/>
            <p:cNvSpPr/>
            <p:nvPr/>
          </p:nvSpPr>
          <p:spPr>
            <a:xfrm>
              <a:off x="1652590" y="1399183"/>
              <a:ext cx="19050" cy="29773"/>
            </a:xfrm>
            <a:custGeom>
              <a:avLst/>
              <a:gdLst/>
              <a:ahLst/>
              <a:cxnLst>
                <a:cxn ang="0">
                  <a:pos x="16669" y="0"/>
                </a:cxn>
                <a:cxn ang="0">
                  <a:pos x="0" y="12259"/>
                </a:cxn>
                <a:cxn ang="0">
                  <a:pos x="19050" y="29773"/>
                </a:cxn>
                <a:cxn ang="0">
                  <a:pos x="14288" y="15762"/>
                </a:cxn>
                <a:cxn ang="0">
                  <a:pos x="19050" y="5254"/>
                </a:cxn>
                <a:cxn ang="0">
                  <a:pos x="16669" y="0"/>
                </a:cxn>
              </a:cxnLst>
              <a:rect l="0" t="0" r="0" b="0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任意多边形 24"/>
            <p:cNvSpPr/>
            <p:nvPr/>
          </p:nvSpPr>
          <p:spPr>
            <a:xfrm>
              <a:off x="1362078" y="391673"/>
              <a:ext cx="285750" cy="104800"/>
            </a:xfrm>
            <a:custGeom>
              <a:avLst/>
              <a:gdLst/>
              <a:ahLst/>
              <a:cxnLst>
                <a:cxn ang="0">
                  <a:pos x="76200" y="896"/>
                </a:cxn>
                <a:cxn ang="0">
                  <a:pos x="28575" y="27768"/>
                </a:cxn>
                <a:cxn ang="0">
                  <a:pos x="7144" y="33142"/>
                </a:cxn>
                <a:cxn ang="0">
                  <a:pos x="0" y="34933"/>
                </a:cxn>
                <a:cxn ang="0">
                  <a:pos x="30956" y="52848"/>
                </a:cxn>
                <a:cxn ang="0">
                  <a:pos x="45244" y="56431"/>
                </a:cxn>
                <a:cxn ang="0">
                  <a:pos x="80963" y="42099"/>
                </a:cxn>
                <a:cxn ang="0">
                  <a:pos x="95250" y="38516"/>
                </a:cxn>
                <a:cxn ang="0">
                  <a:pos x="97631" y="49265"/>
                </a:cxn>
                <a:cxn ang="0">
                  <a:pos x="76200" y="54639"/>
                </a:cxn>
                <a:cxn ang="0">
                  <a:pos x="85725" y="65388"/>
                </a:cxn>
                <a:cxn ang="0">
                  <a:pos x="47625" y="77928"/>
                </a:cxn>
                <a:cxn ang="0">
                  <a:pos x="83344" y="97634"/>
                </a:cxn>
                <a:cxn ang="0">
                  <a:pos x="97631" y="101217"/>
                </a:cxn>
                <a:cxn ang="0">
                  <a:pos x="140494" y="92260"/>
                </a:cxn>
                <a:cxn ang="0">
                  <a:pos x="178594" y="94051"/>
                </a:cxn>
                <a:cxn ang="0">
                  <a:pos x="200025" y="104800"/>
                </a:cxn>
                <a:cxn ang="0">
                  <a:pos x="242888" y="97634"/>
                </a:cxn>
                <a:cxn ang="0">
                  <a:pos x="266700" y="92260"/>
                </a:cxn>
                <a:cxn ang="0">
                  <a:pos x="264319" y="68971"/>
                </a:cxn>
                <a:cxn ang="0">
                  <a:pos x="278606" y="61805"/>
                </a:cxn>
                <a:cxn ang="0">
                  <a:pos x="283369" y="42099"/>
                </a:cxn>
                <a:cxn ang="0">
                  <a:pos x="250031" y="51056"/>
                </a:cxn>
                <a:cxn ang="0">
                  <a:pos x="238125" y="38516"/>
                </a:cxn>
                <a:cxn ang="0">
                  <a:pos x="204788" y="40308"/>
                </a:cxn>
                <a:cxn ang="0">
                  <a:pos x="159544" y="8062"/>
                </a:cxn>
                <a:cxn ang="0">
                  <a:pos x="111919" y="9853"/>
                </a:cxn>
                <a:cxn ang="0">
                  <a:pos x="97631" y="896"/>
                </a:cxn>
                <a:cxn ang="0">
                  <a:pos x="76200" y="896"/>
                </a:cxn>
              </a:cxnLst>
              <a:rect l="0" t="0" r="0" b="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任意多边形 25"/>
            <p:cNvSpPr/>
            <p:nvPr/>
          </p:nvSpPr>
          <p:spPr>
            <a:xfrm>
              <a:off x="1489078" y="342846"/>
              <a:ext cx="231775" cy="71455"/>
            </a:xfrm>
            <a:custGeom>
              <a:avLst/>
              <a:gdLst/>
              <a:ahLst/>
              <a:cxnLst>
                <a:cxn ang="0">
                  <a:pos x="115888" y="8932"/>
                </a:cxn>
                <a:cxn ang="0">
                  <a:pos x="15531" y="21437"/>
                </a:cxn>
                <a:cxn ang="0">
                  <a:pos x="10752" y="30368"/>
                </a:cxn>
                <a:cxn ang="0">
                  <a:pos x="68099" y="46446"/>
                </a:cxn>
                <a:cxn ang="0">
                  <a:pos x="161287" y="66096"/>
                </a:cxn>
                <a:cxn ang="0">
                  <a:pos x="209075" y="60737"/>
                </a:cxn>
                <a:cxn ang="0">
                  <a:pos x="223412" y="57164"/>
                </a:cxn>
                <a:cxn ang="0">
                  <a:pos x="209075" y="39300"/>
                </a:cxn>
                <a:cxn ang="0">
                  <a:pos x="194739" y="32155"/>
                </a:cxn>
                <a:cxn ang="0">
                  <a:pos x="154118" y="23223"/>
                </a:cxn>
                <a:cxn ang="0">
                  <a:pos x="115888" y="8932"/>
                </a:cxn>
              </a:cxnLst>
              <a:rect l="0" t="0" r="0" b="0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任意多边形 26"/>
            <p:cNvSpPr/>
            <p:nvPr/>
          </p:nvSpPr>
          <p:spPr>
            <a:xfrm>
              <a:off x="1814515" y="426209"/>
              <a:ext cx="369888" cy="226273"/>
            </a:xfrm>
            <a:custGeom>
              <a:avLst/>
              <a:gdLst/>
              <a:ahLst/>
              <a:cxnLst>
                <a:cxn ang="0">
                  <a:pos x="79944" y="8018"/>
                </a:cxn>
                <a:cxn ang="0">
                  <a:pos x="60853" y="20489"/>
                </a:cxn>
                <a:cxn ang="0">
                  <a:pos x="25057" y="34743"/>
                </a:cxn>
                <a:cxn ang="0">
                  <a:pos x="63239" y="68595"/>
                </a:cxn>
                <a:cxn ang="0">
                  <a:pos x="94262" y="75721"/>
                </a:cxn>
                <a:cxn ang="0">
                  <a:pos x="122898" y="88193"/>
                </a:cxn>
                <a:cxn ang="0">
                  <a:pos x="151535" y="75721"/>
                </a:cxn>
                <a:cxn ang="0">
                  <a:pos x="170626" y="89975"/>
                </a:cxn>
                <a:cxn ang="0">
                  <a:pos x="177785" y="113137"/>
                </a:cxn>
                <a:cxn ang="0">
                  <a:pos x="137217" y="134517"/>
                </a:cxn>
                <a:cxn ang="0">
                  <a:pos x="106194" y="154115"/>
                </a:cxn>
                <a:cxn ang="0">
                  <a:pos x="82330" y="150552"/>
                </a:cxn>
                <a:cxn ang="0">
                  <a:pos x="68012" y="146988"/>
                </a:cxn>
                <a:cxn ang="0">
                  <a:pos x="51307" y="166587"/>
                </a:cxn>
                <a:cxn ang="0">
                  <a:pos x="46534" y="177277"/>
                </a:cxn>
                <a:cxn ang="0">
                  <a:pos x="87103" y="182622"/>
                </a:cxn>
                <a:cxn ang="0">
                  <a:pos x="113353" y="180840"/>
                </a:cxn>
                <a:cxn ang="0">
                  <a:pos x="137217" y="205784"/>
                </a:cxn>
                <a:cxn ang="0">
                  <a:pos x="151535" y="209347"/>
                </a:cxn>
                <a:cxn ang="0">
                  <a:pos x="165853" y="212910"/>
                </a:cxn>
                <a:cxn ang="0">
                  <a:pos x="184944" y="223600"/>
                </a:cxn>
                <a:cxn ang="0">
                  <a:pos x="215967" y="211129"/>
                </a:cxn>
                <a:cxn ang="0">
                  <a:pos x="242217" y="209347"/>
                </a:cxn>
                <a:cxn ang="0">
                  <a:pos x="273240" y="189749"/>
                </a:cxn>
                <a:cxn ang="0">
                  <a:pos x="268467" y="164805"/>
                </a:cxn>
                <a:cxn ang="0">
                  <a:pos x="258922" y="154115"/>
                </a:cxn>
                <a:cxn ang="0">
                  <a:pos x="278013" y="148770"/>
                </a:cxn>
                <a:cxn ang="0">
                  <a:pos x="292331" y="163023"/>
                </a:cxn>
                <a:cxn ang="0">
                  <a:pos x="294717" y="175495"/>
                </a:cxn>
                <a:cxn ang="0">
                  <a:pos x="311422" y="171932"/>
                </a:cxn>
                <a:cxn ang="0">
                  <a:pos x="361536" y="150552"/>
                </a:cxn>
                <a:cxn ang="0">
                  <a:pos x="349604" y="130953"/>
                </a:cxn>
                <a:cxn ang="0">
                  <a:pos x="309035" y="109573"/>
                </a:cxn>
                <a:cxn ang="0">
                  <a:pos x="316195" y="95320"/>
                </a:cxn>
                <a:cxn ang="0">
                  <a:pos x="330513" y="91756"/>
                </a:cxn>
                <a:cxn ang="0">
                  <a:pos x="301876" y="56123"/>
                </a:cxn>
                <a:cxn ang="0">
                  <a:pos x="278013" y="52559"/>
                </a:cxn>
                <a:cxn ang="0">
                  <a:pos x="263694" y="48996"/>
                </a:cxn>
                <a:cxn ang="0">
                  <a:pos x="239831" y="29398"/>
                </a:cxn>
                <a:cxn ang="0">
                  <a:pos x="184944" y="40088"/>
                </a:cxn>
                <a:cxn ang="0">
                  <a:pos x="199262" y="22271"/>
                </a:cxn>
                <a:cxn ang="0">
                  <a:pos x="165853" y="15144"/>
                </a:cxn>
                <a:cxn ang="0">
                  <a:pos x="141989" y="16926"/>
                </a:cxn>
                <a:cxn ang="0">
                  <a:pos x="79944" y="8018"/>
                </a:cxn>
              </a:cxnLst>
              <a:rect l="0" t="0" r="0" b="0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任意多边形 27"/>
            <p:cNvSpPr/>
            <p:nvPr/>
          </p:nvSpPr>
          <p:spPr>
            <a:xfrm>
              <a:off x="1811340" y="328555"/>
              <a:ext cx="69850" cy="44064"/>
            </a:xfrm>
            <a:custGeom>
              <a:avLst/>
              <a:gdLst/>
              <a:ahLst/>
              <a:cxnLst>
                <a:cxn ang="0">
                  <a:pos x="30781" y="0"/>
                </a:cxn>
                <a:cxn ang="0">
                  <a:pos x="0" y="8813"/>
                </a:cxn>
                <a:cxn ang="0">
                  <a:pos x="35517" y="35251"/>
                </a:cxn>
                <a:cxn ang="0">
                  <a:pos x="56827" y="44064"/>
                </a:cxn>
                <a:cxn ang="0">
                  <a:pos x="68666" y="24676"/>
                </a:cxn>
                <a:cxn ang="0">
                  <a:pos x="52092" y="7050"/>
                </a:cxn>
                <a:cxn ang="0">
                  <a:pos x="30781" y="0"/>
                </a:cxn>
              </a:cxnLst>
              <a:rect l="0" t="0" r="0" b="0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任意多边形 28"/>
            <p:cNvSpPr/>
            <p:nvPr/>
          </p:nvSpPr>
          <p:spPr>
            <a:xfrm>
              <a:off x="1677990" y="411918"/>
              <a:ext cx="103188" cy="50018"/>
            </a:xfrm>
            <a:custGeom>
              <a:avLst/>
              <a:gdLst/>
              <a:ahLst/>
              <a:cxnLst>
                <a:cxn ang="0">
                  <a:pos x="52794" y="6143"/>
                </a:cxn>
                <a:cxn ang="0">
                  <a:pos x="28797" y="21938"/>
                </a:cxn>
                <a:cxn ang="0">
                  <a:pos x="4799" y="23693"/>
                </a:cxn>
                <a:cxn ang="0">
                  <a:pos x="19198" y="50018"/>
                </a:cxn>
                <a:cxn ang="0">
                  <a:pos x="88790" y="30713"/>
                </a:cxn>
                <a:cxn ang="0">
                  <a:pos x="103188" y="14918"/>
                </a:cxn>
                <a:cxn ang="0">
                  <a:pos x="67192" y="6143"/>
                </a:cxn>
                <a:cxn ang="0">
                  <a:pos x="52794" y="6143"/>
                </a:cxn>
              </a:cxnLst>
              <a:rect l="0" t="0" r="0" b="0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任意多边形 29"/>
            <p:cNvSpPr/>
            <p:nvPr/>
          </p:nvSpPr>
          <p:spPr>
            <a:xfrm>
              <a:off x="1785940" y="421446"/>
              <a:ext cx="85725" cy="29773"/>
            </a:xfrm>
            <a:custGeom>
              <a:avLst/>
              <a:gdLst/>
              <a:ahLst/>
              <a:cxnLst>
                <a:cxn ang="0">
                  <a:pos x="46973" y="0"/>
                </a:cxn>
                <a:cxn ang="0">
                  <a:pos x="11743" y="14011"/>
                </a:cxn>
                <a:cxn ang="0">
                  <a:pos x="28184" y="29773"/>
                </a:cxn>
                <a:cxn ang="0">
                  <a:pos x="61064" y="24519"/>
                </a:cxn>
                <a:cxn ang="0">
                  <a:pos x="75156" y="17514"/>
                </a:cxn>
                <a:cxn ang="0">
                  <a:pos x="46973" y="0"/>
                </a:cxn>
              </a:cxnLst>
              <a:rect l="0" t="0" r="0" b="0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任意多边形 30"/>
            <p:cNvSpPr/>
            <p:nvPr/>
          </p:nvSpPr>
          <p:spPr>
            <a:xfrm>
              <a:off x="1739903" y="378573"/>
              <a:ext cx="101600" cy="40491"/>
            </a:xfrm>
            <a:custGeom>
              <a:avLst/>
              <a:gdLst/>
              <a:ahLst/>
              <a:cxnLst>
                <a:cxn ang="0">
                  <a:pos x="69327" y="8998"/>
                </a:cxn>
                <a:cxn ang="0">
                  <a:pos x="33468" y="3599"/>
                </a:cxn>
                <a:cxn ang="0">
                  <a:pos x="0" y="16196"/>
                </a:cxn>
                <a:cxn ang="0">
                  <a:pos x="47812" y="28794"/>
                </a:cxn>
                <a:cxn ang="0">
                  <a:pos x="76499" y="35992"/>
                </a:cxn>
                <a:cxn ang="0">
                  <a:pos x="100405" y="16196"/>
                </a:cxn>
                <a:cxn ang="0">
                  <a:pos x="98014" y="5399"/>
                </a:cxn>
                <a:cxn ang="0">
                  <a:pos x="76499" y="0"/>
                </a:cxn>
                <a:cxn ang="0">
                  <a:pos x="69327" y="8998"/>
                </a:cxn>
              </a:cxnLst>
              <a:rect l="0" t="0" r="0" b="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任意多边形 31"/>
            <p:cNvSpPr/>
            <p:nvPr/>
          </p:nvSpPr>
          <p:spPr>
            <a:xfrm>
              <a:off x="1697040" y="340464"/>
              <a:ext cx="69850" cy="28582"/>
            </a:xfrm>
            <a:custGeom>
              <a:avLst/>
              <a:gdLst/>
              <a:ahLst/>
              <a:cxnLst>
                <a:cxn ang="0">
                  <a:pos x="19269" y="3688"/>
                </a:cxn>
                <a:cxn ang="0">
                  <a:pos x="0" y="16596"/>
                </a:cxn>
                <a:cxn ang="0">
                  <a:pos x="24086" y="25816"/>
                </a:cxn>
                <a:cxn ang="0">
                  <a:pos x="33721" y="18440"/>
                </a:cxn>
                <a:cxn ang="0">
                  <a:pos x="62624" y="11064"/>
                </a:cxn>
                <a:cxn ang="0">
                  <a:pos x="52990" y="0"/>
                </a:cxn>
                <a:cxn ang="0">
                  <a:pos x="19269" y="3688"/>
                </a:cxn>
              </a:cxnLst>
              <a:rect l="0" t="0" r="0" b="0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任意多边形 32"/>
            <p:cNvSpPr/>
            <p:nvPr/>
          </p:nvSpPr>
          <p:spPr>
            <a:xfrm>
              <a:off x="1878016" y="344037"/>
              <a:ext cx="180975" cy="91700"/>
            </a:xfrm>
            <a:custGeom>
              <a:avLst/>
              <a:gdLst/>
              <a:ahLst/>
              <a:cxnLst>
                <a:cxn ang="0">
                  <a:pos x="45244" y="0"/>
                </a:cxn>
                <a:cxn ang="0">
                  <a:pos x="16669" y="5394"/>
                </a:cxn>
                <a:cxn ang="0">
                  <a:pos x="4763" y="34163"/>
                </a:cxn>
                <a:cxn ang="0">
                  <a:pos x="14288" y="50345"/>
                </a:cxn>
                <a:cxn ang="0">
                  <a:pos x="0" y="64729"/>
                </a:cxn>
                <a:cxn ang="0">
                  <a:pos x="66675" y="77316"/>
                </a:cxn>
                <a:cxn ang="0">
                  <a:pos x="97631" y="82710"/>
                </a:cxn>
                <a:cxn ang="0">
                  <a:pos x="180975" y="77316"/>
                </a:cxn>
                <a:cxn ang="0">
                  <a:pos x="90488" y="62931"/>
                </a:cxn>
                <a:cxn ang="0">
                  <a:pos x="64294" y="55739"/>
                </a:cxn>
                <a:cxn ang="0">
                  <a:pos x="52388" y="46749"/>
                </a:cxn>
                <a:cxn ang="0">
                  <a:pos x="59531" y="30567"/>
                </a:cxn>
                <a:cxn ang="0">
                  <a:pos x="45244" y="0"/>
                </a:cxn>
              </a:cxnLst>
              <a:rect l="0" t="0" r="0" b="0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任意多边形 33"/>
            <p:cNvSpPr/>
            <p:nvPr/>
          </p:nvSpPr>
          <p:spPr>
            <a:xfrm>
              <a:off x="152402" y="635810"/>
              <a:ext cx="39688" cy="17864"/>
            </a:xfrm>
            <a:custGeom>
              <a:avLst/>
              <a:gdLst/>
              <a:ahLst/>
              <a:cxnLst>
                <a:cxn ang="0">
                  <a:pos x="39688" y="0"/>
                </a:cxn>
                <a:cxn ang="0">
                  <a:pos x="28015" y="17864"/>
                </a:cxn>
                <a:cxn ang="0">
                  <a:pos x="4669" y="16078"/>
                </a:cxn>
                <a:cxn ang="0">
                  <a:pos x="4669" y="5359"/>
                </a:cxn>
                <a:cxn ang="0">
                  <a:pos x="39688" y="0"/>
                </a:cxn>
              </a:cxnLst>
              <a:rect l="0" t="0" r="0" b="0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任意多边形 34"/>
            <p:cNvSpPr/>
            <p:nvPr/>
          </p:nvSpPr>
          <p:spPr>
            <a:xfrm>
              <a:off x="1354140" y="1244364"/>
              <a:ext cx="25400" cy="14291"/>
            </a:xfrm>
            <a:custGeom>
              <a:avLst/>
              <a:gdLst/>
              <a:ahLst/>
              <a:cxnLst>
                <a:cxn ang="0">
                  <a:pos x="3629" y="0"/>
                </a:cxn>
                <a:cxn ang="0">
                  <a:pos x="15724" y="14291"/>
                </a:cxn>
                <a:cxn ang="0">
                  <a:pos x="3629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任意多边形 35"/>
            <p:cNvSpPr/>
            <p:nvPr/>
          </p:nvSpPr>
          <p:spPr>
            <a:xfrm>
              <a:off x="1358903" y="1274137"/>
              <a:ext cx="25400" cy="14291"/>
            </a:xfrm>
            <a:custGeom>
              <a:avLst/>
              <a:gdLst/>
              <a:ahLst/>
              <a:cxnLst>
                <a:cxn ang="0">
                  <a:pos x="3629" y="0"/>
                </a:cxn>
                <a:cxn ang="0">
                  <a:pos x="15724" y="14291"/>
                </a:cxn>
                <a:cxn ang="0">
                  <a:pos x="3629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任意多边形 36"/>
            <p:cNvSpPr/>
            <p:nvPr/>
          </p:nvSpPr>
          <p:spPr>
            <a:xfrm>
              <a:off x="1682753" y="1431337"/>
              <a:ext cx="23813" cy="14291"/>
            </a:xfrm>
            <a:custGeom>
              <a:avLst/>
              <a:gdLst/>
              <a:ahLst/>
              <a:cxnLst>
                <a:cxn ang="0">
                  <a:pos x="3402" y="0"/>
                </a:cxn>
                <a:cxn ang="0">
                  <a:pos x="14741" y="14291"/>
                </a:cxn>
                <a:cxn ang="0">
                  <a:pos x="3402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任意多边形 37"/>
            <p:cNvSpPr/>
            <p:nvPr/>
          </p:nvSpPr>
          <p:spPr>
            <a:xfrm>
              <a:off x="1879603" y="854937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任意多边形 38"/>
            <p:cNvSpPr/>
            <p:nvPr/>
          </p:nvSpPr>
          <p:spPr>
            <a:xfrm>
              <a:off x="1720853" y="610800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任意多边形 39"/>
            <p:cNvSpPr/>
            <p:nvPr/>
          </p:nvSpPr>
          <p:spPr>
            <a:xfrm>
              <a:off x="1824040" y="397628"/>
              <a:ext cx="61913" cy="21436"/>
            </a:xfrm>
            <a:custGeom>
              <a:avLst/>
              <a:gdLst/>
              <a:ahLst/>
              <a:cxnLst>
                <a:cxn ang="0">
                  <a:pos x="15782" y="0"/>
                </a:cxn>
                <a:cxn ang="0">
                  <a:pos x="8498" y="16077"/>
                </a:cxn>
                <a:cxn ang="0">
                  <a:pos x="32777" y="21436"/>
                </a:cxn>
                <a:cxn ang="0">
                  <a:pos x="40061" y="3573"/>
                </a:cxn>
                <a:cxn ang="0">
                  <a:pos x="15782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任意多边形 40"/>
            <p:cNvSpPr/>
            <p:nvPr/>
          </p:nvSpPr>
          <p:spPr>
            <a:xfrm>
              <a:off x="1924053" y="526246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任意多边形 41"/>
            <p:cNvSpPr/>
            <p:nvPr/>
          </p:nvSpPr>
          <p:spPr>
            <a:xfrm>
              <a:off x="1949453" y="285682"/>
              <a:ext cx="1104901" cy="412055"/>
            </a:xfrm>
            <a:custGeom>
              <a:avLst/>
              <a:gdLst/>
              <a:ahLst/>
              <a:cxnLst>
                <a:cxn ang="0">
                  <a:pos x="33302" y="49946"/>
                </a:cxn>
                <a:cxn ang="0">
                  <a:pos x="7136" y="82054"/>
                </a:cxn>
                <a:cxn ang="0">
                  <a:pos x="42816" y="89189"/>
                </a:cxn>
                <a:cxn ang="0">
                  <a:pos x="19030" y="103460"/>
                </a:cxn>
                <a:cxn ang="0">
                  <a:pos x="123692" y="121298"/>
                </a:cxn>
                <a:cxn ang="0">
                  <a:pos x="168887" y="115946"/>
                </a:cxn>
                <a:cxn ang="0">
                  <a:pos x="297336" y="69568"/>
                </a:cxn>
                <a:cxn ang="0">
                  <a:pos x="356803" y="58865"/>
                </a:cxn>
                <a:cxn ang="0">
                  <a:pos x="385348" y="71352"/>
                </a:cxn>
                <a:cxn ang="0">
                  <a:pos x="323502" y="78487"/>
                </a:cxn>
                <a:cxn ang="0">
                  <a:pos x="287821" y="99892"/>
                </a:cxn>
                <a:cxn ang="0">
                  <a:pos x="302093" y="107027"/>
                </a:cxn>
                <a:cxn ang="0">
                  <a:pos x="309230" y="140919"/>
                </a:cxn>
                <a:cxn ang="0">
                  <a:pos x="416271" y="171244"/>
                </a:cxn>
                <a:cxn ang="0">
                  <a:pos x="399620" y="187298"/>
                </a:cxn>
                <a:cxn ang="0">
                  <a:pos x="437679" y="219406"/>
                </a:cxn>
                <a:cxn ang="0">
                  <a:pos x="413892" y="237244"/>
                </a:cxn>
                <a:cxn ang="0">
                  <a:pos x="385348" y="262217"/>
                </a:cxn>
                <a:cxn ang="0">
                  <a:pos x="349667" y="288974"/>
                </a:cxn>
                <a:cxn ang="0">
                  <a:pos x="347289" y="374595"/>
                </a:cxn>
                <a:cxn ang="0">
                  <a:pos x="394862" y="397785"/>
                </a:cxn>
                <a:cxn ang="0">
                  <a:pos x="461466" y="399568"/>
                </a:cxn>
                <a:cxn ang="0">
                  <a:pos x="490010" y="376379"/>
                </a:cxn>
                <a:cxn ang="0">
                  <a:pos x="601808" y="317514"/>
                </a:cxn>
                <a:cxn ang="0">
                  <a:pos x="680305" y="297893"/>
                </a:cxn>
                <a:cxn ang="0">
                  <a:pos x="768317" y="274703"/>
                </a:cxn>
                <a:cxn ang="0">
                  <a:pos x="856328" y="258649"/>
                </a:cxn>
                <a:cxn ang="0">
                  <a:pos x="906280" y="231892"/>
                </a:cxn>
                <a:cxn ang="0">
                  <a:pos x="951476" y="178379"/>
                </a:cxn>
                <a:cxn ang="0">
                  <a:pos x="953854" y="137352"/>
                </a:cxn>
                <a:cxn ang="0">
                  <a:pos x="953854" y="110595"/>
                </a:cxn>
                <a:cxn ang="0">
                  <a:pos x="989535" y="80270"/>
                </a:cxn>
                <a:cxn ang="0">
                  <a:pos x="1041866" y="83838"/>
                </a:cxn>
                <a:cxn ang="0">
                  <a:pos x="1096576" y="46378"/>
                </a:cxn>
                <a:cxn ang="0">
                  <a:pos x="1056138" y="49946"/>
                </a:cxn>
                <a:cxn ang="0">
                  <a:pos x="1008564" y="41027"/>
                </a:cxn>
                <a:cxn ang="0">
                  <a:pos x="944339" y="19622"/>
                </a:cxn>
                <a:cxn ang="0">
                  <a:pos x="763559" y="23189"/>
                </a:cxn>
                <a:cxn ang="0">
                  <a:pos x="694577" y="33892"/>
                </a:cxn>
                <a:cxn ang="0">
                  <a:pos x="661276" y="33892"/>
                </a:cxn>
                <a:cxn ang="0">
                  <a:pos x="613702" y="48162"/>
                </a:cxn>
                <a:cxn ang="0">
                  <a:pos x="568507" y="26757"/>
                </a:cxn>
                <a:cxn ang="0">
                  <a:pos x="513797" y="35676"/>
                </a:cxn>
                <a:cxn ang="0">
                  <a:pos x="435300" y="46378"/>
                </a:cxn>
                <a:cxn ang="0">
                  <a:pos x="487631" y="33892"/>
                </a:cxn>
                <a:cxn ang="0">
                  <a:pos x="418649" y="7135"/>
                </a:cxn>
                <a:cxn ang="0">
                  <a:pos x="397241" y="1784"/>
                </a:cxn>
                <a:cxn ang="0">
                  <a:pos x="373454" y="7135"/>
                </a:cxn>
                <a:cxn ang="0">
                  <a:pos x="285443" y="14270"/>
                </a:cxn>
                <a:cxn ang="0">
                  <a:pos x="190295" y="24973"/>
                </a:cxn>
                <a:cxn ang="0">
                  <a:pos x="128449" y="23189"/>
                </a:cxn>
                <a:cxn ang="0">
                  <a:pos x="135585" y="60649"/>
                </a:cxn>
                <a:cxn ang="0">
                  <a:pos x="123692" y="46378"/>
                </a:cxn>
                <a:cxn ang="0">
                  <a:pos x="71361" y="37460"/>
                </a:cxn>
              </a:cxnLst>
              <a:rect l="0" t="0" r="0" b="0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任意多边形 42"/>
            <p:cNvSpPr/>
            <p:nvPr/>
          </p:nvSpPr>
          <p:spPr>
            <a:xfrm>
              <a:off x="2287591" y="504809"/>
              <a:ext cx="61913" cy="28582"/>
            </a:xfrm>
            <a:custGeom>
              <a:avLst/>
              <a:gdLst/>
              <a:ahLst/>
              <a:cxnLst>
                <a:cxn ang="0">
                  <a:pos x="40482" y="0"/>
                </a:cxn>
                <a:cxn ang="0">
                  <a:pos x="9525" y="17864"/>
                </a:cxn>
                <a:cxn ang="0">
                  <a:pos x="28575" y="28582"/>
                </a:cxn>
                <a:cxn ang="0">
                  <a:pos x="50007" y="26796"/>
                </a:cxn>
                <a:cxn ang="0">
                  <a:pos x="40482" y="0"/>
                </a:cxn>
              </a:cxnLst>
              <a:rect l="0" t="0" r="0" b="0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任意多边形 43"/>
            <p:cNvSpPr/>
            <p:nvPr/>
          </p:nvSpPr>
          <p:spPr>
            <a:xfrm>
              <a:off x="2736854" y="583409"/>
              <a:ext cx="203200" cy="64309"/>
            </a:xfrm>
            <a:custGeom>
              <a:avLst/>
              <a:gdLst/>
              <a:ahLst/>
              <a:cxnLst>
                <a:cxn ang="0">
                  <a:pos x="120502" y="7145"/>
                </a:cxn>
                <a:cxn ang="0">
                  <a:pos x="77972" y="3573"/>
                </a:cxn>
                <a:cxn ang="0">
                  <a:pos x="63795" y="0"/>
                </a:cxn>
                <a:cxn ang="0">
                  <a:pos x="0" y="25009"/>
                </a:cxn>
                <a:cxn ang="0">
                  <a:pos x="33079" y="35727"/>
                </a:cxn>
                <a:cxn ang="0">
                  <a:pos x="49619" y="53591"/>
                </a:cxn>
                <a:cxn ang="0">
                  <a:pos x="77972" y="60736"/>
                </a:cxn>
                <a:cxn ang="0">
                  <a:pos x="92149" y="64309"/>
                </a:cxn>
                <a:cxn ang="0">
                  <a:pos x="153581" y="53591"/>
                </a:cxn>
                <a:cxn ang="0">
                  <a:pos x="203200" y="39300"/>
                </a:cxn>
                <a:cxn ang="0">
                  <a:pos x="174847" y="16077"/>
                </a:cxn>
                <a:cxn ang="0">
                  <a:pos x="160670" y="3573"/>
                </a:cxn>
                <a:cxn ang="0">
                  <a:pos x="120502" y="7145"/>
                </a:cxn>
              </a:cxnLst>
              <a:rect l="0" t="0" r="0" b="0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任意多边形 44"/>
            <p:cNvSpPr/>
            <p:nvPr/>
          </p:nvSpPr>
          <p:spPr>
            <a:xfrm>
              <a:off x="2897191" y="389291"/>
              <a:ext cx="61913" cy="28582"/>
            </a:xfrm>
            <a:custGeom>
              <a:avLst/>
              <a:gdLst/>
              <a:ahLst/>
              <a:cxnLst>
                <a:cxn ang="0">
                  <a:pos x="40482" y="0"/>
                </a:cxn>
                <a:cxn ang="0">
                  <a:pos x="9525" y="17864"/>
                </a:cxn>
                <a:cxn ang="0">
                  <a:pos x="28575" y="28582"/>
                </a:cxn>
                <a:cxn ang="0">
                  <a:pos x="50007" y="26796"/>
                </a:cxn>
                <a:cxn ang="0">
                  <a:pos x="40482" y="0"/>
                </a:cxn>
              </a:cxnLst>
              <a:rect l="0" t="0" r="0" b="0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任意多边形 45"/>
            <p:cNvSpPr/>
            <p:nvPr/>
          </p:nvSpPr>
          <p:spPr>
            <a:xfrm>
              <a:off x="3324229" y="351182"/>
              <a:ext cx="246063" cy="75027"/>
            </a:xfrm>
            <a:custGeom>
              <a:avLst/>
              <a:gdLst/>
              <a:ahLst/>
              <a:cxnLst>
                <a:cxn ang="0">
                  <a:pos x="228146" y="6179"/>
                </a:cxn>
                <a:cxn ang="0">
                  <a:pos x="123031" y="7944"/>
                </a:cxn>
                <a:cxn ang="0">
                  <a:pos x="130198" y="22067"/>
                </a:cxn>
                <a:cxn ang="0">
                  <a:pos x="127809" y="29128"/>
                </a:cxn>
                <a:cxn ang="0">
                  <a:pos x="106309" y="23832"/>
                </a:cxn>
                <a:cxn ang="0">
                  <a:pos x="91975" y="16771"/>
                </a:cxn>
                <a:cxn ang="0">
                  <a:pos x="27473" y="23832"/>
                </a:cxn>
                <a:cxn ang="0">
                  <a:pos x="37029" y="43251"/>
                </a:cxn>
                <a:cxn ang="0">
                  <a:pos x="65696" y="46782"/>
                </a:cxn>
                <a:cxn ang="0">
                  <a:pos x="89586" y="64435"/>
                </a:cxn>
                <a:cxn ang="0">
                  <a:pos x="106309" y="75027"/>
                </a:cxn>
                <a:cxn ang="0">
                  <a:pos x="130198" y="59139"/>
                </a:cxn>
                <a:cxn ang="0">
                  <a:pos x="144532" y="52078"/>
                </a:cxn>
                <a:cxn ang="0">
                  <a:pos x="151699" y="41486"/>
                </a:cxn>
                <a:cxn ang="0">
                  <a:pos x="199478" y="30893"/>
                </a:cxn>
                <a:cxn ang="0">
                  <a:pos x="223368" y="27363"/>
                </a:cxn>
                <a:cxn ang="0">
                  <a:pos x="237702" y="23832"/>
                </a:cxn>
                <a:cxn ang="0">
                  <a:pos x="228146" y="6179"/>
                </a:cxn>
              </a:cxnLst>
              <a:rect l="0" t="0" r="0" b="0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任意多边形 46"/>
            <p:cNvSpPr/>
            <p:nvPr/>
          </p:nvSpPr>
          <p:spPr>
            <a:xfrm>
              <a:off x="3478216" y="390482"/>
              <a:ext cx="76200" cy="25009"/>
            </a:xfrm>
            <a:custGeom>
              <a:avLst/>
              <a:gdLst/>
              <a:ahLst/>
              <a:cxnLst>
                <a:cxn ang="0">
                  <a:pos x="42863" y="5359"/>
                </a:cxn>
                <a:cxn ang="0">
                  <a:pos x="9525" y="3573"/>
                </a:cxn>
                <a:cxn ang="0">
                  <a:pos x="28575" y="25009"/>
                </a:cxn>
                <a:cxn ang="0">
                  <a:pos x="64294" y="12505"/>
                </a:cxn>
                <a:cxn ang="0">
                  <a:pos x="42863" y="5359"/>
                </a:cxn>
              </a:cxnLst>
              <a:rect l="0" t="0" r="0" b="0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任意多边形 47"/>
            <p:cNvSpPr/>
            <p:nvPr/>
          </p:nvSpPr>
          <p:spPr>
            <a:xfrm>
              <a:off x="3014666" y="714410"/>
              <a:ext cx="173038" cy="157200"/>
            </a:xfrm>
            <a:custGeom>
              <a:avLst/>
              <a:gdLst/>
              <a:ahLst/>
              <a:cxnLst>
                <a:cxn ang="0">
                  <a:pos x="28445" y="16970"/>
                </a:cxn>
                <a:cxn ang="0">
                  <a:pos x="0" y="22330"/>
                </a:cxn>
                <a:cxn ang="0">
                  <a:pos x="16593" y="38407"/>
                </a:cxn>
                <a:cxn ang="0">
                  <a:pos x="40297" y="77707"/>
                </a:cxn>
                <a:cxn ang="0">
                  <a:pos x="61630" y="81280"/>
                </a:cxn>
                <a:cxn ang="0">
                  <a:pos x="59260" y="95570"/>
                </a:cxn>
                <a:cxn ang="0">
                  <a:pos x="33185" y="100930"/>
                </a:cxn>
                <a:cxn ang="0">
                  <a:pos x="18963" y="117007"/>
                </a:cxn>
                <a:cxn ang="0">
                  <a:pos x="21333" y="122366"/>
                </a:cxn>
                <a:cxn ang="0">
                  <a:pos x="35556" y="125939"/>
                </a:cxn>
                <a:cxn ang="0">
                  <a:pos x="21333" y="150948"/>
                </a:cxn>
                <a:cxn ang="0">
                  <a:pos x="23704" y="156307"/>
                </a:cxn>
                <a:cxn ang="0">
                  <a:pos x="40297" y="152734"/>
                </a:cxn>
                <a:cxn ang="0">
                  <a:pos x="68741" y="150948"/>
                </a:cxn>
                <a:cxn ang="0">
                  <a:pos x="109038" y="152734"/>
                </a:cxn>
                <a:cxn ang="0">
                  <a:pos x="130371" y="150948"/>
                </a:cxn>
                <a:cxn ang="0">
                  <a:pos x="144593" y="147375"/>
                </a:cxn>
                <a:cxn ang="0">
                  <a:pos x="151705" y="125939"/>
                </a:cxn>
                <a:cxn ang="0">
                  <a:pos x="173038" y="118793"/>
                </a:cxn>
                <a:cxn ang="0">
                  <a:pos x="130371" y="97357"/>
                </a:cxn>
                <a:cxn ang="0">
                  <a:pos x="104297" y="74134"/>
                </a:cxn>
                <a:cxn ang="0">
                  <a:pos x="97186" y="61630"/>
                </a:cxn>
                <a:cxn ang="0">
                  <a:pos x="75852" y="54484"/>
                </a:cxn>
                <a:cxn ang="0">
                  <a:pos x="101926" y="40193"/>
                </a:cxn>
                <a:cxn ang="0">
                  <a:pos x="75852" y="27689"/>
                </a:cxn>
                <a:cxn ang="0">
                  <a:pos x="82963" y="11611"/>
                </a:cxn>
                <a:cxn ang="0">
                  <a:pos x="54519" y="893"/>
                </a:cxn>
                <a:cxn ang="0">
                  <a:pos x="35556" y="8039"/>
                </a:cxn>
                <a:cxn ang="0">
                  <a:pos x="28445" y="16970"/>
                </a:cxn>
              </a:cxnLst>
              <a:rect l="0" t="0" r="0" b="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任意多边形 48"/>
            <p:cNvSpPr/>
            <p:nvPr/>
          </p:nvSpPr>
          <p:spPr>
            <a:xfrm>
              <a:off x="2928941" y="771573"/>
              <a:ext cx="109538" cy="80982"/>
            </a:xfrm>
            <a:custGeom>
              <a:avLst/>
              <a:gdLst/>
              <a:ahLst/>
              <a:cxnLst>
                <a:cxn ang="0">
                  <a:pos x="69057" y="5281"/>
                </a:cxn>
                <a:cxn ang="0">
                  <a:pos x="97632" y="7042"/>
                </a:cxn>
                <a:cxn ang="0">
                  <a:pos x="109538" y="22886"/>
                </a:cxn>
                <a:cxn ang="0">
                  <a:pos x="92869" y="42251"/>
                </a:cxn>
                <a:cxn ang="0">
                  <a:pos x="54769" y="66898"/>
                </a:cxn>
                <a:cxn ang="0">
                  <a:pos x="21431" y="80982"/>
                </a:cxn>
                <a:cxn ang="0">
                  <a:pos x="9525" y="63377"/>
                </a:cxn>
                <a:cxn ang="0">
                  <a:pos x="23813" y="56335"/>
                </a:cxn>
                <a:cxn ang="0">
                  <a:pos x="16669" y="40491"/>
                </a:cxn>
                <a:cxn ang="0">
                  <a:pos x="47625" y="24647"/>
                </a:cxn>
                <a:cxn ang="0">
                  <a:pos x="69057" y="5281"/>
                </a:cxn>
              </a:cxnLst>
              <a:rect l="0" t="0" r="0" b="0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任意多边形 49"/>
            <p:cNvSpPr/>
            <p:nvPr/>
          </p:nvSpPr>
          <p:spPr>
            <a:xfrm>
              <a:off x="5605468" y="2132783"/>
              <a:ext cx="752475" cy="589500"/>
            </a:xfrm>
            <a:custGeom>
              <a:avLst/>
              <a:gdLst/>
              <a:ahLst/>
              <a:cxnLst>
                <a:cxn ang="0">
                  <a:pos x="252014" y="9825"/>
                </a:cxn>
                <a:cxn ang="0">
                  <a:pos x="209219" y="16970"/>
                </a:cxn>
                <a:cxn ang="0">
                  <a:pos x="171179" y="45552"/>
                </a:cxn>
                <a:cxn ang="0">
                  <a:pos x="123629" y="52698"/>
                </a:cxn>
                <a:cxn ang="0">
                  <a:pos x="99855" y="66989"/>
                </a:cxn>
                <a:cxn ang="0">
                  <a:pos x="80835" y="102716"/>
                </a:cxn>
                <a:cxn ang="0">
                  <a:pos x="42795" y="149161"/>
                </a:cxn>
                <a:cxn ang="0">
                  <a:pos x="0" y="159880"/>
                </a:cxn>
                <a:cxn ang="0">
                  <a:pos x="85590" y="288498"/>
                </a:cxn>
                <a:cxn ang="0">
                  <a:pos x="142649" y="381389"/>
                </a:cxn>
                <a:cxn ang="0">
                  <a:pos x="171179" y="395680"/>
                </a:cxn>
                <a:cxn ang="0">
                  <a:pos x="199709" y="402825"/>
                </a:cxn>
                <a:cxn ang="0">
                  <a:pos x="271034" y="384961"/>
                </a:cxn>
                <a:cxn ang="0">
                  <a:pos x="299564" y="377816"/>
                </a:cxn>
                <a:cxn ang="0">
                  <a:pos x="356623" y="402825"/>
                </a:cxn>
                <a:cxn ang="0">
                  <a:pos x="385153" y="470707"/>
                </a:cxn>
                <a:cxn ang="0">
                  <a:pos x="399418" y="467134"/>
                </a:cxn>
                <a:cxn ang="0">
                  <a:pos x="408928" y="456416"/>
                </a:cxn>
                <a:cxn ang="0">
                  <a:pos x="437458" y="488570"/>
                </a:cxn>
                <a:cxn ang="0">
                  <a:pos x="480253" y="510007"/>
                </a:cxn>
                <a:cxn ang="0">
                  <a:pos x="518292" y="538589"/>
                </a:cxn>
                <a:cxn ang="0">
                  <a:pos x="527802" y="549307"/>
                </a:cxn>
                <a:cxn ang="0">
                  <a:pos x="542067" y="556452"/>
                </a:cxn>
                <a:cxn ang="0">
                  <a:pos x="575352" y="585034"/>
                </a:cxn>
                <a:cxn ang="0">
                  <a:pos x="584862" y="563598"/>
                </a:cxn>
                <a:cxn ang="0">
                  <a:pos x="641922" y="588607"/>
                </a:cxn>
                <a:cxn ang="0">
                  <a:pos x="698982" y="585034"/>
                </a:cxn>
                <a:cxn ang="0">
                  <a:pos x="732266" y="474280"/>
                </a:cxn>
                <a:cxn ang="0">
                  <a:pos x="751286" y="413543"/>
                </a:cxn>
                <a:cxn ang="0">
                  <a:pos x="737021" y="327798"/>
                </a:cxn>
                <a:cxn ang="0">
                  <a:pos x="637167" y="242052"/>
                </a:cxn>
                <a:cxn ang="0">
                  <a:pos x="627657" y="209898"/>
                </a:cxn>
                <a:cxn ang="0">
                  <a:pos x="546822" y="159880"/>
                </a:cxn>
                <a:cxn ang="0">
                  <a:pos x="561087" y="138443"/>
                </a:cxn>
                <a:cxn ang="0">
                  <a:pos x="542067" y="117007"/>
                </a:cxn>
                <a:cxn ang="0">
                  <a:pos x="494518" y="70561"/>
                </a:cxn>
                <a:cxn ang="0">
                  <a:pos x="465988" y="27689"/>
                </a:cxn>
                <a:cxn ang="0">
                  <a:pos x="461233" y="16970"/>
                </a:cxn>
                <a:cxn ang="0">
                  <a:pos x="432703" y="134870"/>
                </a:cxn>
                <a:cxn ang="0">
                  <a:pos x="385153" y="102716"/>
                </a:cxn>
                <a:cxn ang="0">
                  <a:pos x="347113" y="99143"/>
                </a:cxn>
                <a:cxn ang="0">
                  <a:pos x="323338" y="77707"/>
                </a:cxn>
                <a:cxn ang="0">
                  <a:pos x="313828" y="56270"/>
                </a:cxn>
                <a:cxn ang="0">
                  <a:pos x="328093" y="49125"/>
                </a:cxn>
                <a:cxn ang="0">
                  <a:pos x="285299" y="16970"/>
                </a:cxn>
                <a:cxn ang="0">
                  <a:pos x="256769" y="9825"/>
                </a:cxn>
                <a:cxn ang="0">
                  <a:pos x="242504" y="6252"/>
                </a:cxn>
                <a:cxn ang="0">
                  <a:pos x="252014" y="9825"/>
                </a:cxn>
              </a:cxnLst>
              <a:rect l="0" t="0" r="0" b="0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任意多边形 50"/>
            <p:cNvSpPr/>
            <p:nvPr/>
          </p:nvSpPr>
          <p:spPr>
            <a:xfrm>
              <a:off x="5838830" y="1821956"/>
              <a:ext cx="506413" cy="250091"/>
            </a:xfrm>
            <a:custGeom>
              <a:avLst/>
              <a:gdLst/>
              <a:ahLst/>
              <a:cxnLst>
                <a:cxn ang="0">
                  <a:pos x="99856" y="53591"/>
                </a:cxn>
                <a:cxn ang="0">
                  <a:pos x="80836" y="32155"/>
                </a:cxn>
                <a:cxn ang="0">
                  <a:pos x="76081" y="14291"/>
                </a:cxn>
                <a:cxn ang="0">
                  <a:pos x="61816" y="10718"/>
                </a:cxn>
                <a:cxn ang="0">
                  <a:pos x="19020" y="14291"/>
                </a:cxn>
                <a:cxn ang="0">
                  <a:pos x="52306" y="35727"/>
                </a:cxn>
                <a:cxn ang="0">
                  <a:pos x="57061" y="46445"/>
                </a:cxn>
                <a:cxn ang="0">
                  <a:pos x="28530" y="60736"/>
                </a:cxn>
                <a:cxn ang="0">
                  <a:pos x="104611" y="82173"/>
                </a:cxn>
                <a:cxn ang="0">
                  <a:pos x="147407" y="100036"/>
                </a:cxn>
                <a:cxn ang="0">
                  <a:pos x="152162" y="110755"/>
                </a:cxn>
                <a:cxn ang="0">
                  <a:pos x="166427" y="117900"/>
                </a:cxn>
                <a:cxn ang="0">
                  <a:pos x="175937" y="139336"/>
                </a:cxn>
                <a:cxn ang="0">
                  <a:pos x="156917" y="175064"/>
                </a:cxn>
                <a:cxn ang="0">
                  <a:pos x="213977" y="167918"/>
                </a:cxn>
                <a:cxn ang="0">
                  <a:pos x="228242" y="192927"/>
                </a:cxn>
                <a:cxn ang="0">
                  <a:pos x="256773" y="200073"/>
                </a:cxn>
                <a:cxn ang="0">
                  <a:pos x="271038" y="203646"/>
                </a:cxn>
                <a:cxn ang="0">
                  <a:pos x="299568" y="200073"/>
                </a:cxn>
                <a:cxn ang="0">
                  <a:pos x="328099" y="175064"/>
                </a:cxn>
                <a:cxn ang="0">
                  <a:pos x="399424" y="225082"/>
                </a:cxn>
                <a:cxn ang="0">
                  <a:pos x="432710" y="250091"/>
                </a:cxn>
                <a:cxn ang="0">
                  <a:pos x="427955" y="200073"/>
                </a:cxn>
                <a:cxn ang="0">
                  <a:pos x="399424" y="178636"/>
                </a:cxn>
                <a:cxn ang="0">
                  <a:pos x="442220" y="150055"/>
                </a:cxn>
                <a:cxn ang="0">
                  <a:pos x="485015" y="139336"/>
                </a:cxn>
                <a:cxn ang="0">
                  <a:pos x="499280" y="135764"/>
                </a:cxn>
                <a:cxn ang="0">
                  <a:pos x="504035" y="125046"/>
                </a:cxn>
                <a:cxn ang="0">
                  <a:pos x="423200" y="132191"/>
                </a:cxn>
                <a:cxn ang="0">
                  <a:pos x="361384" y="125046"/>
                </a:cxn>
                <a:cxn ang="0">
                  <a:pos x="356629" y="114327"/>
                </a:cxn>
                <a:cxn ang="0">
                  <a:pos x="347119" y="103609"/>
                </a:cxn>
                <a:cxn ang="0">
                  <a:pos x="261528" y="71455"/>
                </a:cxn>
                <a:cxn ang="0">
                  <a:pos x="190202" y="53591"/>
                </a:cxn>
                <a:cxn ang="0">
                  <a:pos x="161672" y="46445"/>
                </a:cxn>
                <a:cxn ang="0">
                  <a:pos x="95101" y="46445"/>
                </a:cxn>
                <a:cxn ang="0">
                  <a:pos x="80836" y="28582"/>
                </a:cxn>
                <a:cxn ang="0">
                  <a:pos x="80836" y="0"/>
                </a:cxn>
              </a:cxnLst>
              <a:rect l="0" t="0" r="0" b="0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任意多边形 51"/>
            <p:cNvSpPr/>
            <p:nvPr/>
          </p:nvSpPr>
          <p:spPr>
            <a:xfrm>
              <a:off x="5853118" y="1824338"/>
              <a:ext cx="493713" cy="251282"/>
            </a:xfrm>
            <a:custGeom>
              <a:avLst/>
              <a:gdLst/>
              <a:ahLst/>
              <a:cxnLst>
                <a:cxn ang="0">
                  <a:pos x="0" y="891"/>
                </a:cxn>
                <a:cxn ang="0">
                  <a:pos x="23736" y="32970"/>
                </a:cxn>
                <a:cxn ang="0">
                  <a:pos x="33231" y="43662"/>
                </a:cxn>
                <a:cxn ang="0">
                  <a:pos x="99692" y="79305"/>
                </a:cxn>
                <a:cxn ang="0">
                  <a:pos x="142417" y="100691"/>
                </a:cxn>
                <a:cxn ang="0">
                  <a:pos x="156659" y="107820"/>
                </a:cxn>
                <a:cxn ang="0">
                  <a:pos x="161406" y="150591"/>
                </a:cxn>
                <a:cxn ang="0">
                  <a:pos x="137670" y="179105"/>
                </a:cxn>
                <a:cxn ang="0">
                  <a:pos x="161406" y="175541"/>
                </a:cxn>
                <a:cxn ang="0">
                  <a:pos x="175648" y="168412"/>
                </a:cxn>
                <a:cxn ang="0">
                  <a:pos x="189890" y="179105"/>
                </a:cxn>
                <a:cxn ang="0">
                  <a:pos x="218373" y="193362"/>
                </a:cxn>
                <a:cxn ang="0">
                  <a:pos x="246857" y="207620"/>
                </a:cxn>
                <a:cxn ang="0">
                  <a:pos x="284834" y="196927"/>
                </a:cxn>
                <a:cxn ang="0">
                  <a:pos x="294329" y="175541"/>
                </a:cxn>
                <a:cxn ang="0">
                  <a:pos x="318065" y="179105"/>
                </a:cxn>
                <a:cxn ang="0">
                  <a:pos x="346549" y="186234"/>
                </a:cxn>
                <a:cxn ang="0">
                  <a:pos x="403515" y="250391"/>
                </a:cxn>
                <a:cxn ang="0">
                  <a:pos x="422504" y="246827"/>
                </a:cxn>
                <a:cxn ang="0">
                  <a:pos x="417757" y="225441"/>
                </a:cxn>
                <a:cxn ang="0">
                  <a:pos x="375032" y="175541"/>
                </a:cxn>
                <a:cxn ang="0">
                  <a:pos x="427252" y="154155"/>
                </a:cxn>
                <a:cxn ang="0">
                  <a:pos x="484219" y="129205"/>
                </a:cxn>
                <a:cxn ang="0">
                  <a:pos x="485405" y="106929"/>
                </a:cxn>
                <a:cxn ang="0">
                  <a:pos x="435559" y="122968"/>
                </a:cxn>
                <a:cxn ang="0">
                  <a:pos x="365538" y="122077"/>
                </a:cxn>
                <a:cxn ang="0">
                  <a:pos x="313318" y="86434"/>
                </a:cxn>
                <a:cxn ang="0">
                  <a:pos x="213626" y="54355"/>
                </a:cxn>
                <a:cxn ang="0">
                  <a:pos x="156659" y="29405"/>
                </a:cxn>
                <a:cxn ang="0">
                  <a:pos x="109187" y="36534"/>
                </a:cxn>
                <a:cxn ang="0">
                  <a:pos x="90198" y="50791"/>
                </a:cxn>
                <a:cxn ang="0">
                  <a:pos x="66461" y="15148"/>
                </a:cxn>
                <a:cxn ang="0">
                  <a:pos x="0" y="891"/>
                </a:cxn>
              </a:cxnLst>
              <a:rect l="0" t="0" r="0" b="0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任意多边形 52"/>
            <p:cNvSpPr/>
            <p:nvPr/>
          </p:nvSpPr>
          <p:spPr>
            <a:xfrm>
              <a:off x="6218243" y="2741338"/>
              <a:ext cx="71438" cy="69073"/>
            </a:xfrm>
            <a:custGeom>
              <a:avLst/>
              <a:gdLst/>
              <a:ahLst/>
              <a:cxnLst>
                <a:cxn ang="0">
                  <a:pos x="38100" y="15940"/>
                </a:cxn>
                <a:cxn ang="0">
                  <a:pos x="0" y="15940"/>
                </a:cxn>
                <a:cxn ang="0">
                  <a:pos x="23813" y="37193"/>
                </a:cxn>
                <a:cxn ang="0">
                  <a:pos x="33338" y="58446"/>
                </a:cxn>
                <a:cxn ang="0">
                  <a:pos x="38100" y="69073"/>
                </a:cxn>
                <a:cxn ang="0">
                  <a:pos x="71438" y="44278"/>
                </a:cxn>
                <a:cxn ang="0">
                  <a:pos x="38100" y="15940"/>
                </a:cxn>
              </a:cxnLst>
              <a:rect l="0" t="0" r="0" b="0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任意多边形 53"/>
            <p:cNvSpPr/>
            <p:nvPr/>
          </p:nvSpPr>
          <p:spPr>
            <a:xfrm>
              <a:off x="6434143" y="2634156"/>
              <a:ext cx="260350" cy="101227"/>
            </a:xfrm>
            <a:custGeom>
              <a:avLst/>
              <a:gdLst/>
              <a:ahLst/>
              <a:cxnLst>
                <a:cxn ang="0">
                  <a:pos x="55874" y="65394"/>
                </a:cxn>
                <a:cxn ang="0">
                  <a:pos x="46364" y="54645"/>
                </a:cxn>
                <a:cxn ang="0">
                  <a:pos x="17832" y="61811"/>
                </a:cxn>
                <a:cxn ang="0">
                  <a:pos x="46364" y="101227"/>
                </a:cxn>
                <a:cxn ang="0">
                  <a:pos x="146224" y="79727"/>
                </a:cxn>
                <a:cxn ang="0">
                  <a:pos x="174755" y="65394"/>
                </a:cxn>
                <a:cxn ang="0">
                  <a:pos x="203287" y="58228"/>
                </a:cxn>
                <a:cxn ang="0">
                  <a:pos x="260350" y="17020"/>
                </a:cxn>
                <a:cxn ang="0">
                  <a:pos x="249651" y="0"/>
                </a:cxn>
                <a:cxn ang="0">
                  <a:pos x="212797" y="15229"/>
                </a:cxn>
                <a:cxn ang="0">
                  <a:pos x="127203" y="36728"/>
                </a:cxn>
                <a:cxn ang="0">
                  <a:pos x="98671" y="40312"/>
                </a:cxn>
                <a:cxn ang="0">
                  <a:pos x="70140" y="47478"/>
                </a:cxn>
                <a:cxn ang="0">
                  <a:pos x="55874" y="65394"/>
                </a:cxn>
              </a:cxnLst>
              <a:rect l="0" t="0" r="0" b="0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任意多边形 54"/>
            <p:cNvSpPr/>
            <p:nvPr/>
          </p:nvSpPr>
          <p:spPr>
            <a:xfrm>
              <a:off x="6704018" y="2574611"/>
              <a:ext cx="165100" cy="109564"/>
            </a:xfrm>
            <a:custGeom>
              <a:avLst/>
              <a:gdLst/>
              <a:ahLst/>
              <a:cxnLst>
                <a:cxn ang="0">
                  <a:pos x="14253" y="53884"/>
                </a:cxn>
                <a:cxn ang="0">
                  <a:pos x="9502" y="75438"/>
                </a:cxn>
                <a:cxn ang="0">
                  <a:pos x="0" y="96991"/>
                </a:cxn>
                <a:cxn ang="0">
                  <a:pos x="42760" y="104176"/>
                </a:cxn>
                <a:cxn ang="0">
                  <a:pos x="61764" y="86214"/>
                </a:cxn>
                <a:cxn ang="0">
                  <a:pos x="147283" y="61068"/>
                </a:cxn>
                <a:cxn ang="0">
                  <a:pos x="161537" y="39515"/>
                </a:cxn>
                <a:cxn ang="0">
                  <a:pos x="133030" y="25146"/>
                </a:cxn>
                <a:cxn ang="0">
                  <a:pos x="118777" y="17961"/>
                </a:cxn>
                <a:cxn ang="0">
                  <a:pos x="76017" y="10777"/>
                </a:cxn>
                <a:cxn ang="0">
                  <a:pos x="61764" y="32330"/>
                </a:cxn>
                <a:cxn ang="0">
                  <a:pos x="14253" y="53884"/>
                </a:cxn>
              </a:cxnLst>
              <a:rect l="0" t="0" r="0" b="0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任意多边形 55"/>
            <p:cNvSpPr/>
            <p:nvPr/>
          </p:nvSpPr>
          <p:spPr>
            <a:xfrm>
              <a:off x="6791331" y="2525784"/>
              <a:ext cx="58738" cy="30964"/>
            </a:xfrm>
            <a:custGeom>
              <a:avLst/>
              <a:gdLst/>
              <a:ahLst/>
              <a:cxnLst>
                <a:cxn ang="0">
                  <a:pos x="34763" y="0"/>
                </a:cxn>
                <a:cxn ang="0">
                  <a:pos x="9590" y="9732"/>
                </a:cxn>
                <a:cxn ang="0">
                  <a:pos x="28770" y="30964"/>
                </a:cxn>
                <a:cxn ang="0">
                  <a:pos x="46751" y="23002"/>
                </a:cxn>
                <a:cxn ang="0">
                  <a:pos x="34763" y="0"/>
                </a:cxn>
              </a:cxnLst>
              <a:rect l="0" t="0" r="0" b="0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任意多边形 56"/>
            <p:cNvSpPr/>
            <p:nvPr/>
          </p:nvSpPr>
          <p:spPr>
            <a:xfrm>
              <a:off x="4056067" y="1947001"/>
              <a:ext cx="195263" cy="239373"/>
            </a:xfrm>
            <a:custGeom>
              <a:avLst/>
              <a:gdLst/>
              <a:ahLst/>
              <a:cxnLst>
                <a:cxn ang="0">
                  <a:pos x="152400" y="0"/>
                </a:cxn>
                <a:cxn ang="0">
                  <a:pos x="123825" y="25009"/>
                </a:cxn>
                <a:cxn ang="0">
                  <a:pos x="104775" y="57164"/>
                </a:cxn>
                <a:cxn ang="0">
                  <a:pos x="42863" y="75027"/>
                </a:cxn>
                <a:cxn ang="0">
                  <a:pos x="33338" y="85746"/>
                </a:cxn>
                <a:cxn ang="0">
                  <a:pos x="19050" y="89318"/>
                </a:cxn>
                <a:cxn ang="0">
                  <a:pos x="23813" y="117900"/>
                </a:cxn>
                <a:cxn ang="0">
                  <a:pos x="33338" y="139337"/>
                </a:cxn>
                <a:cxn ang="0">
                  <a:pos x="0" y="178637"/>
                </a:cxn>
                <a:cxn ang="0">
                  <a:pos x="33338" y="232228"/>
                </a:cxn>
                <a:cxn ang="0">
                  <a:pos x="61913" y="239373"/>
                </a:cxn>
                <a:cxn ang="0">
                  <a:pos x="104775" y="192927"/>
                </a:cxn>
                <a:cxn ang="0">
                  <a:pos x="123825" y="171491"/>
                </a:cxn>
                <a:cxn ang="0">
                  <a:pos x="152400" y="103609"/>
                </a:cxn>
                <a:cxn ang="0">
                  <a:pos x="166688" y="67882"/>
                </a:cxn>
                <a:cxn ang="0">
                  <a:pos x="195263" y="64309"/>
                </a:cxn>
                <a:cxn ang="0">
                  <a:pos x="152400" y="0"/>
                </a:cxn>
              </a:cxnLst>
              <a:rect l="0" t="0" r="0" b="0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任意多边形 57"/>
            <p:cNvSpPr/>
            <p:nvPr/>
          </p:nvSpPr>
          <p:spPr>
            <a:xfrm>
              <a:off x="4900617" y="1575437"/>
              <a:ext cx="77788" cy="72646"/>
            </a:xfrm>
            <a:custGeom>
              <a:avLst/>
              <a:gdLst/>
              <a:ahLst/>
              <a:cxnLst>
                <a:cxn ang="0">
                  <a:pos x="34180" y="0"/>
                </a:cxn>
                <a:cxn ang="0">
                  <a:pos x="29465" y="53812"/>
                </a:cxn>
                <a:cxn ang="0">
                  <a:pos x="34180" y="68162"/>
                </a:cxn>
                <a:cxn ang="0">
                  <a:pos x="48323" y="71749"/>
                </a:cxn>
                <a:cxn ang="0">
                  <a:pos x="67181" y="68162"/>
                </a:cxn>
                <a:cxn ang="0">
                  <a:pos x="34180" y="0"/>
                </a:cxn>
              </a:cxnLst>
              <a:rect l="0" t="0" r="0" b="0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任意多边形 58"/>
            <p:cNvSpPr/>
            <p:nvPr/>
          </p:nvSpPr>
          <p:spPr>
            <a:xfrm>
              <a:off x="5429255" y="1654037"/>
              <a:ext cx="176213" cy="217937"/>
            </a:xfrm>
            <a:custGeom>
              <a:avLst/>
              <a:gdLst/>
              <a:ahLst/>
              <a:cxnLst>
                <a:cxn ang="0">
                  <a:pos x="114300" y="0"/>
                </a:cxn>
                <a:cxn ang="0">
                  <a:pos x="71438" y="75027"/>
                </a:cxn>
                <a:cxn ang="0">
                  <a:pos x="42863" y="82173"/>
                </a:cxn>
                <a:cxn ang="0">
                  <a:pos x="14288" y="96464"/>
                </a:cxn>
                <a:cxn ang="0">
                  <a:pos x="47625" y="167919"/>
                </a:cxn>
                <a:cxn ang="0">
                  <a:pos x="61913" y="200073"/>
                </a:cxn>
                <a:cxn ang="0">
                  <a:pos x="71438" y="210792"/>
                </a:cxn>
                <a:cxn ang="0">
                  <a:pos x="100013" y="217937"/>
                </a:cxn>
                <a:cxn ang="0">
                  <a:pos x="114300" y="175064"/>
                </a:cxn>
                <a:cxn ang="0">
                  <a:pos x="147638" y="150055"/>
                </a:cxn>
                <a:cxn ang="0">
                  <a:pos x="133350" y="60737"/>
                </a:cxn>
                <a:cxn ang="0">
                  <a:pos x="166688" y="42873"/>
                </a:cxn>
                <a:cxn ang="0">
                  <a:pos x="133350" y="17864"/>
                </a:cxn>
                <a:cxn ang="0">
                  <a:pos x="114300" y="0"/>
                </a:cxn>
              </a:cxnLst>
              <a:rect l="0" t="0" r="0" b="0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任意多边形 59"/>
            <p:cNvSpPr/>
            <p:nvPr/>
          </p:nvSpPr>
          <p:spPr>
            <a:xfrm>
              <a:off x="5280030" y="1586156"/>
              <a:ext cx="114300" cy="163155"/>
            </a:xfrm>
            <a:custGeom>
              <a:avLst/>
              <a:gdLst/>
              <a:ahLst/>
              <a:cxnLst>
                <a:cxn ang="0">
                  <a:pos x="57150" y="1783"/>
                </a:cxn>
                <a:cxn ang="0">
                  <a:pos x="60722" y="31205"/>
                </a:cxn>
                <a:cxn ang="0">
                  <a:pos x="71438" y="55277"/>
                </a:cxn>
                <a:cxn ang="0">
                  <a:pos x="73819" y="82023"/>
                </a:cxn>
                <a:cxn ang="0">
                  <a:pos x="80963" y="93614"/>
                </a:cxn>
                <a:cxn ang="0">
                  <a:pos x="84534" y="112336"/>
                </a:cxn>
                <a:cxn ang="0">
                  <a:pos x="67866" y="82915"/>
                </a:cxn>
                <a:cxn ang="0">
                  <a:pos x="41672" y="69541"/>
                </a:cxn>
                <a:cxn ang="0">
                  <a:pos x="5953" y="73999"/>
                </a:cxn>
                <a:cxn ang="0">
                  <a:pos x="9525" y="90939"/>
                </a:cxn>
                <a:cxn ang="0">
                  <a:pos x="48816" y="101638"/>
                </a:cxn>
                <a:cxn ang="0">
                  <a:pos x="67866" y="120360"/>
                </a:cxn>
                <a:cxn ang="0">
                  <a:pos x="84534" y="120360"/>
                </a:cxn>
                <a:cxn ang="0">
                  <a:pos x="92869" y="133734"/>
                </a:cxn>
                <a:cxn ang="0">
                  <a:pos x="114300" y="159589"/>
                </a:cxn>
                <a:cxn ang="0">
                  <a:pos x="96441" y="112336"/>
                </a:cxn>
                <a:cxn ang="0">
                  <a:pos x="95250" y="82915"/>
                </a:cxn>
                <a:cxn ang="0">
                  <a:pos x="84534" y="56168"/>
                </a:cxn>
                <a:cxn ang="0">
                  <a:pos x="75009" y="36554"/>
                </a:cxn>
                <a:cxn ang="0">
                  <a:pos x="67866" y="17831"/>
                </a:cxn>
                <a:cxn ang="0">
                  <a:pos x="57150" y="1783"/>
                </a:cxn>
              </a:cxnLst>
              <a:rect l="0" t="0" r="0" b="0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任意多边形 60"/>
            <p:cNvSpPr/>
            <p:nvPr/>
          </p:nvSpPr>
          <p:spPr>
            <a:xfrm>
              <a:off x="5357818" y="1717156"/>
              <a:ext cx="63500" cy="156009"/>
            </a:xfrm>
            <a:custGeom>
              <a:avLst/>
              <a:gdLst/>
              <a:ahLst/>
              <a:cxnLst>
                <a:cxn ang="0">
                  <a:pos x="7056" y="0"/>
                </a:cxn>
                <a:cxn ang="0">
                  <a:pos x="0" y="22287"/>
                </a:cxn>
                <a:cxn ang="0">
                  <a:pos x="10583" y="48140"/>
                </a:cxn>
                <a:cxn ang="0">
                  <a:pos x="21167" y="83799"/>
                </a:cxn>
                <a:cxn ang="0">
                  <a:pos x="39981" y="115001"/>
                </a:cxn>
                <a:cxn ang="0">
                  <a:pos x="63500" y="156009"/>
                </a:cxn>
                <a:cxn ang="0">
                  <a:pos x="47037" y="102520"/>
                </a:cxn>
                <a:cxn ang="0">
                  <a:pos x="39981" y="82908"/>
                </a:cxn>
                <a:cxn ang="0">
                  <a:pos x="32926" y="54380"/>
                </a:cxn>
                <a:cxn ang="0">
                  <a:pos x="29398" y="41008"/>
                </a:cxn>
                <a:cxn ang="0">
                  <a:pos x="18815" y="32985"/>
                </a:cxn>
                <a:cxn ang="0">
                  <a:pos x="7056" y="0"/>
                </a:cxn>
              </a:cxnLst>
              <a:rect l="0" t="0" r="0" b="0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任意多边形 61"/>
            <p:cNvSpPr/>
            <p:nvPr/>
          </p:nvSpPr>
          <p:spPr>
            <a:xfrm>
              <a:off x="5429255" y="1880310"/>
              <a:ext cx="103188" cy="64309"/>
            </a:xfrm>
            <a:custGeom>
              <a:avLst/>
              <a:gdLst/>
              <a:ahLst/>
              <a:cxnLst>
                <a:cxn ang="0">
                  <a:pos x="2400" y="0"/>
                </a:cxn>
                <a:cxn ang="0">
                  <a:pos x="9599" y="29952"/>
                </a:cxn>
                <a:cxn ang="0">
                  <a:pos x="27597" y="37881"/>
                </a:cxn>
                <a:cxn ang="0">
                  <a:pos x="57593" y="43166"/>
                </a:cxn>
                <a:cxn ang="0">
                  <a:pos x="74391" y="50214"/>
                </a:cxn>
                <a:cxn ang="0">
                  <a:pos x="88790" y="58142"/>
                </a:cxn>
                <a:cxn ang="0">
                  <a:pos x="103188" y="60785"/>
                </a:cxn>
                <a:cxn ang="0">
                  <a:pos x="86390" y="34357"/>
                </a:cxn>
                <a:cxn ang="0">
                  <a:pos x="75591" y="19381"/>
                </a:cxn>
                <a:cxn ang="0">
                  <a:pos x="43195" y="21143"/>
                </a:cxn>
                <a:cxn ang="0">
                  <a:pos x="28797" y="16738"/>
                </a:cxn>
                <a:cxn ang="0">
                  <a:pos x="7199" y="0"/>
                </a:cxn>
                <a:cxn ang="0">
                  <a:pos x="2400" y="0"/>
                </a:cxn>
              </a:cxnLst>
              <a:rect l="0" t="0" r="0" b="0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任意多边形 62"/>
            <p:cNvSpPr/>
            <p:nvPr/>
          </p:nvSpPr>
          <p:spPr>
            <a:xfrm>
              <a:off x="5594355" y="1767174"/>
              <a:ext cx="131763" cy="139336"/>
            </a:xfrm>
            <a:custGeom>
              <a:avLst/>
              <a:gdLst/>
              <a:ahLst/>
              <a:cxnLst>
                <a:cxn ang="0">
                  <a:pos x="116331" y="0"/>
                </a:cxn>
                <a:cxn ang="0">
                  <a:pos x="89029" y="8932"/>
                </a:cxn>
                <a:cxn ang="0">
                  <a:pos x="27302" y="13398"/>
                </a:cxn>
                <a:cxn ang="0">
                  <a:pos x="16619" y="29475"/>
                </a:cxn>
                <a:cxn ang="0">
                  <a:pos x="13058" y="54484"/>
                </a:cxn>
                <a:cxn ang="0">
                  <a:pos x="16619" y="66988"/>
                </a:cxn>
                <a:cxn ang="0">
                  <a:pos x="3561" y="78600"/>
                </a:cxn>
                <a:cxn ang="0">
                  <a:pos x="16619" y="97357"/>
                </a:cxn>
                <a:cxn ang="0">
                  <a:pos x="27302" y="110754"/>
                </a:cxn>
                <a:cxn ang="0">
                  <a:pos x="17806" y="128618"/>
                </a:cxn>
                <a:cxn ang="0">
                  <a:pos x="28489" y="139336"/>
                </a:cxn>
                <a:cxn ang="0">
                  <a:pos x="49856" y="128618"/>
                </a:cxn>
                <a:cxn ang="0">
                  <a:pos x="59353" y="83066"/>
                </a:cxn>
                <a:cxn ang="0">
                  <a:pos x="66475" y="112541"/>
                </a:cxn>
                <a:cxn ang="0">
                  <a:pos x="77159" y="129511"/>
                </a:cxn>
                <a:cxn ang="0">
                  <a:pos x="73597" y="100036"/>
                </a:cxn>
                <a:cxn ang="0">
                  <a:pos x="85468" y="65202"/>
                </a:cxn>
                <a:cxn ang="0">
                  <a:pos x="81907" y="45552"/>
                </a:cxn>
                <a:cxn ang="0">
                  <a:pos x="64101" y="53591"/>
                </a:cxn>
                <a:cxn ang="0">
                  <a:pos x="41547" y="48232"/>
                </a:cxn>
                <a:cxn ang="0">
                  <a:pos x="48669" y="32154"/>
                </a:cxn>
                <a:cxn ang="0">
                  <a:pos x="73597" y="30368"/>
                </a:cxn>
                <a:cxn ang="0">
                  <a:pos x="92590" y="34834"/>
                </a:cxn>
                <a:cxn ang="0">
                  <a:pos x="116331" y="26795"/>
                </a:cxn>
                <a:cxn ang="0">
                  <a:pos x="131763" y="11611"/>
                </a:cxn>
                <a:cxn ang="0">
                  <a:pos x="116331" y="0"/>
                </a:cxn>
              </a:cxnLst>
              <a:rect l="0" t="0" r="0" b="0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任意多边形 63"/>
            <p:cNvSpPr/>
            <p:nvPr/>
          </p:nvSpPr>
          <p:spPr>
            <a:xfrm>
              <a:off x="5549905" y="1269374"/>
              <a:ext cx="34925" cy="84555"/>
            </a:xfrm>
            <a:custGeom>
              <a:avLst/>
              <a:gdLst/>
              <a:ahLst/>
              <a:cxnLst>
                <a:cxn ang="0">
                  <a:pos x="13970" y="0"/>
                </a:cxn>
                <a:cxn ang="0">
                  <a:pos x="0" y="14392"/>
                </a:cxn>
                <a:cxn ang="0">
                  <a:pos x="6985" y="33282"/>
                </a:cxn>
                <a:cxn ang="0">
                  <a:pos x="1164" y="54871"/>
                </a:cxn>
                <a:cxn ang="0">
                  <a:pos x="18627" y="84555"/>
                </a:cxn>
                <a:cxn ang="0">
                  <a:pos x="34925" y="73761"/>
                </a:cxn>
                <a:cxn ang="0">
                  <a:pos x="25612" y="54871"/>
                </a:cxn>
                <a:cxn ang="0">
                  <a:pos x="13970" y="0"/>
                </a:cxn>
              </a:cxnLst>
              <a:rect l="0" t="0" r="0" b="0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任意多边形 64"/>
            <p:cNvSpPr/>
            <p:nvPr/>
          </p:nvSpPr>
          <p:spPr>
            <a:xfrm>
              <a:off x="5572130" y="1411092"/>
              <a:ext cx="96838" cy="146482"/>
            </a:xfrm>
            <a:custGeom>
              <a:avLst/>
              <a:gdLst/>
              <a:ahLst/>
              <a:cxnLst>
                <a:cxn ang="0">
                  <a:pos x="14346" y="1854"/>
                </a:cxn>
                <a:cxn ang="0">
                  <a:pos x="0" y="18542"/>
                </a:cxn>
                <a:cxn ang="0">
                  <a:pos x="9564" y="45428"/>
                </a:cxn>
                <a:cxn ang="0">
                  <a:pos x="7173" y="99200"/>
                </a:cxn>
                <a:cxn ang="0">
                  <a:pos x="20324" y="95491"/>
                </a:cxn>
                <a:cxn ang="0">
                  <a:pos x="23911" y="106617"/>
                </a:cxn>
                <a:cxn ang="0">
                  <a:pos x="34670" y="113106"/>
                </a:cxn>
                <a:cxn ang="0">
                  <a:pos x="45430" y="129794"/>
                </a:cxn>
                <a:cxn ang="0">
                  <a:pos x="57385" y="118669"/>
                </a:cxn>
                <a:cxn ang="0">
                  <a:pos x="77710" y="124232"/>
                </a:cxn>
                <a:cxn ang="0">
                  <a:pos x="75318" y="101054"/>
                </a:cxn>
                <a:cxn ang="0">
                  <a:pos x="57385" y="96419"/>
                </a:cxn>
                <a:cxn ang="0">
                  <a:pos x="46626" y="84366"/>
                </a:cxn>
                <a:cxn ang="0">
                  <a:pos x="39453" y="67678"/>
                </a:cxn>
                <a:cxn ang="0">
                  <a:pos x="49017" y="49136"/>
                </a:cxn>
                <a:cxn ang="0">
                  <a:pos x="41844" y="32449"/>
                </a:cxn>
                <a:cxn ang="0">
                  <a:pos x="50212" y="18542"/>
                </a:cxn>
                <a:cxn ang="0">
                  <a:pos x="34670" y="3708"/>
                </a:cxn>
                <a:cxn ang="0">
                  <a:pos x="21520" y="6490"/>
                </a:cxn>
                <a:cxn ang="0">
                  <a:pos x="14346" y="1854"/>
                </a:cxn>
              </a:cxnLst>
              <a:rect l="0" t="0" r="0" b="0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任意多边形 65"/>
            <p:cNvSpPr/>
            <p:nvPr/>
          </p:nvSpPr>
          <p:spPr>
            <a:xfrm>
              <a:off x="5640393" y="1596874"/>
              <a:ext cx="101600" cy="94082"/>
            </a:xfrm>
            <a:custGeom>
              <a:avLst/>
              <a:gdLst/>
              <a:ahLst/>
              <a:cxnLst>
                <a:cxn ang="0">
                  <a:pos x="62155" y="0"/>
                </a:cxn>
                <a:cxn ang="0">
                  <a:pos x="52593" y="16128"/>
                </a:cxn>
                <a:cxn ang="0">
                  <a:pos x="38249" y="26881"/>
                </a:cxn>
                <a:cxn ang="0">
                  <a:pos x="19125" y="31361"/>
                </a:cxn>
                <a:cxn ang="0">
                  <a:pos x="9562" y="43009"/>
                </a:cxn>
                <a:cxn ang="0">
                  <a:pos x="4781" y="66305"/>
                </a:cxn>
                <a:cxn ang="0">
                  <a:pos x="15539" y="63617"/>
                </a:cxn>
                <a:cxn ang="0">
                  <a:pos x="29882" y="55553"/>
                </a:cxn>
                <a:cxn ang="0">
                  <a:pos x="40640" y="61825"/>
                </a:cxn>
                <a:cxn ang="0">
                  <a:pos x="69327" y="88706"/>
                </a:cxn>
                <a:cxn ang="0">
                  <a:pos x="84866" y="64513"/>
                </a:cxn>
                <a:cxn ang="0">
                  <a:pos x="101600" y="60929"/>
                </a:cxn>
                <a:cxn ang="0">
                  <a:pos x="88452" y="34945"/>
                </a:cxn>
                <a:cxn ang="0">
                  <a:pos x="62155" y="0"/>
                </a:cxn>
              </a:cxnLst>
              <a:rect l="0" t="0" r="0" b="0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任意多边形 66"/>
            <p:cNvSpPr/>
            <p:nvPr/>
          </p:nvSpPr>
          <p:spPr>
            <a:xfrm>
              <a:off x="5761043" y="1764792"/>
              <a:ext cx="46038" cy="58355"/>
            </a:xfrm>
            <a:custGeom>
              <a:avLst/>
              <a:gdLst/>
              <a:ahLst/>
              <a:cxnLst>
                <a:cxn ang="0">
                  <a:pos x="7269" y="23873"/>
                </a:cxn>
                <a:cxn ang="0">
                  <a:pos x="31500" y="58355"/>
                </a:cxn>
                <a:cxn ang="0">
                  <a:pos x="36346" y="45977"/>
                </a:cxn>
                <a:cxn ang="0">
                  <a:pos x="46038" y="35367"/>
                </a:cxn>
                <a:cxn ang="0">
                  <a:pos x="36346" y="22104"/>
                </a:cxn>
                <a:cxn ang="0">
                  <a:pos x="24231" y="11494"/>
                </a:cxn>
                <a:cxn ang="0">
                  <a:pos x="13327" y="884"/>
                </a:cxn>
                <a:cxn ang="0">
                  <a:pos x="2423" y="10610"/>
                </a:cxn>
                <a:cxn ang="0">
                  <a:pos x="7269" y="23873"/>
                </a:cxn>
              </a:cxnLst>
              <a:rect l="0" t="0" r="0" b="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任意多边形 67"/>
            <p:cNvSpPr/>
            <p:nvPr/>
          </p:nvSpPr>
          <p:spPr>
            <a:xfrm>
              <a:off x="5735643" y="1862447"/>
              <a:ext cx="28575" cy="20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44" y="20245"/>
                </a:cxn>
                <a:cxn ang="0">
                  <a:pos x="28575" y="9682"/>
                </a:cxn>
                <a:cxn ang="0">
                  <a:pos x="0" y="0"/>
                </a:cxn>
              </a:cxnLst>
              <a:rect l="0" t="0" r="0" b="0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任意多边形 68"/>
            <p:cNvSpPr/>
            <p:nvPr/>
          </p:nvSpPr>
          <p:spPr>
            <a:xfrm>
              <a:off x="5778505" y="1850538"/>
              <a:ext cx="71438" cy="44064"/>
            </a:xfrm>
            <a:custGeom>
              <a:avLst/>
              <a:gdLst/>
              <a:ahLst/>
              <a:cxnLst>
                <a:cxn ang="0">
                  <a:pos x="10716" y="0"/>
                </a:cxn>
                <a:cxn ang="0">
                  <a:pos x="0" y="16187"/>
                </a:cxn>
                <a:cxn ang="0">
                  <a:pos x="33338" y="29676"/>
                </a:cxn>
                <a:cxn ang="0">
                  <a:pos x="50007" y="41366"/>
                </a:cxn>
                <a:cxn ang="0">
                  <a:pos x="71438" y="37769"/>
                </a:cxn>
                <a:cxn ang="0">
                  <a:pos x="58341" y="21582"/>
                </a:cxn>
                <a:cxn ang="0">
                  <a:pos x="33338" y="2698"/>
                </a:cxn>
                <a:cxn ang="0">
                  <a:pos x="22622" y="14388"/>
                </a:cxn>
                <a:cxn ang="0">
                  <a:pos x="10716" y="0"/>
                </a:cxn>
              </a:cxnLst>
              <a:rect l="0" t="0" r="0" b="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任意多边形 69"/>
            <p:cNvSpPr/>
            <p:nvPr/>
          </p:nvSpPr>
          <p:spPr>
            <a:xfrm>
              <a:off x="5888043" y="1933901"/>
              <a:ext cx="38100" cy="39300"/>
            </a:xfrm>
            <a:custGeom>
              <a:avLst/>
              <a:gdLst/>
              <a:ahLst/>
              <a:cxnLst>
                <a:cxn ang="0">
                  <a:pos x="33338" y="0"/>
                </a:cxn>
                <a:cxn ang="0">
                  <a:pos x="11906" y="9825"/>
                </a:cxn>
                <a:cxn ang="0">
                  <a:pos x="14288" y="28582"/>
                </a:cxn>
                <a:cxn ang="0">
                  <a:pos x="28575" y="32155"/>
                </a:cxn>
                <a:cxn ang="0">
                  <a:pos x="33338" y="0"/>
                </a:cxn>
              </a:cxnLst>
              <a:rect l="0" t="0" r="0" b="0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任意多边形 70"/>
            <p:cNvSpPr/>
            <p:nvPr/>
          </p:nvSpPr>
          <p:spPr>
            <a:xfrm>
              <a:off x="6311906" y="1883883"/>
              <a:ext cx="73025" cy="55973"/>
            </a:xfrm>
            <a:custGeom>
              <a:avLst/>
              <a:gdLst/>
              <a:ahLst/>
              <a:cxnLst>
                <a:cxn ang="0">
                  <a:pos x="8380" y="0"/>
                </a:cxn>
                <a:cxn ang="0">
                  <a:pos x="0" y="12438"/>
                </a:cxn>
                <a:cxn ang="0">
                  <a:pos x="28731" y="31096"/>
                </a:cxn>
                <a:cxn ang="0">
                  <a:pos x="43097" y="47977"/>
                </a:cxn>
                <a:cxn ang="0">
                  <a:pos x="55068" y="55973"/>
                </a:cxn>
                <a:cxn ang="0">
                  <a:pos x="73025" y="49754"/>
                </a:cxn>
                <a:cxn ang="0">
                  <a:pos x="39505" y="15104"/>
                </a:cxn>
                <a:cxn ang="0">
                  <a:pos x="8380" y="0"/>
                </a:cxn>
              </a:cxnLst>
              <a:rect l="0" t="0" r="0" b="0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任意多边形 71"/>
            <p:cNvSpPr/>
            <p:nvPr/>
          </p:nvSpPr>
          <p:spPr>
            <a:xfrm>
              <a:off x="5681668" y="1954147"/>
              <a:ext cx="73025" cy="59545"/>
            </a:xfrm>
            <a:custGeom>
              <a:avLst/>
              <a:gdLst/>
              <a:ahLst/>
              <a:cxnLst>
                <a:cxn ang="0">
                  <a:pos x="33520" y="6221"/>
                </a:cxn>
                <a:cxn ang="0">
                  <a:pos x="35914" y="30217"/>
                </a:cxn>
                <a:cxn ang="0">
                  <a:pos x="19154" y="38215"/>
                </a:cxn>
                <a:cxn ang="0">
                  <a:pos x="26337" y="59545"/>
                </a:cxn>
                <a:cxn ang="0">
                  <a:pos x="57462" y="51546"/>
                </a:cxn>
                <a:cxn ang="0">
                  <a:pos x="71828" y="41770"/>
                </a:cxn>
                <a:cxn ang="0">
                  <a:pos x="61054" y="24884"/>
                </a:cxn>
                <a:cxn ang="0">
                  <a:pos x="68236" y="12442"/>
                </a:cxn>
                <a:cxn ang="0">
                  <a:pos x="65842" y="1777"/>
                </a:cxn>
                <a:cxn ang="0">
                  <a:pos x="55068" y="3555"/>
                </a:cxn>
                <a:cxn ang="0">
                  <a:pos x="61054" y="4444"/>
                </a:cxn>
                <a:cxn ang="0">
                  <a:pos x="58659" y="14220"/>
                </a:cxn>
                <a:cxn ang="0">
                  <a:pos x="51477" y="20441"/>
                </a:cxn>
                <a:cxn ang="0">
                  <a:pos x="33520" y="6221"/>
                </a:cxn>
              </a:cxnLst>
              <a:rect l="0" t="0" r="0" b="0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任意多边形 72"/>
            <p:cNvSpPr/>
            <p:nvPr/>
          </p:nvSpPr>
          <p:spPr>
            <a:xfrm>
              <a:off x="5603880" y="1976774"/>
              <a:ext cx="50800" cy="32155"/>
            </a:xfrm>
            <a:custGeom>
              <a:avLst/>
              <a:gdLst/>
              <a:ahLst/>
              <a:cxnLst>
                <a:cxn ang="0">
                  <a:pos x="24809" y="2680"/>
                </a:cxn>
                <a:cxn ang="0">
                  <a:pos x="7088" y="5359"/>
                </a:cxn>
                <a:cxn ang="0">
                  <a:pos x="38986" y="32155"/>
                </a:cxn>
                <a:cxn ang="0">
                  <a:pos x="49619" y="26796"/>
                </a:cxn>
                <a:cxn ang="0">
                  <a:pos x="24809" y="2680"/>
                </a:cxn>
              </a:cxnLst>
              <a:rect l="0" t="0" r="0" b="0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任意多边形 73"/>
            <p:cNvSpPr/>
            <p:nvPr/>
          </p:nvSpPr>
          <p:spPr>
            <a:xfrm>
              <a:off x="5570543" y="1942238"/>
              <a:ext cx="38100" cy="36918"/>
            </a:xfrm>
            <a:custGeom>
              <a:avLst/>
              <a:gdLst/>
              <a:ahLst/>
              <a:cxnLst>
                <a:cxn ang="0">
                  <a:pos x="25003" y="0"/>
                </a:cxn>
                <a:cxn ang="0">
                  <a:pos x="0" y="23411"/>
                </a:cxn>
                <a:cxn ang="0">
                  <a:pos x="19050" y="21611"/>
                </a:cxn>
                <a:cxn ang="0">
                  <a:pos x="22622" y="26113"/>
                </a:cxn>
                <a:cxn ang="0">
                  <a:pos x="19050" y="31515"/>
                </a:cxn>
                <a:cxn ang="0">
                  <a:pos x="35719" y="18909"/>
                </a:cxn>
                <a:cxn ang="0">
                  <a:pos x="28575" y="8104"/>
                </a:cxn>
                <a:cxn ang="0">
                  <a:pos x="25003" y="0"/>
                </a:cxn>
              </a:cxnLst>
              <a:rect l="0" t="0" r="0" b="0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任意多边形 74"/>
            <p:cNvSpPr/>
            <p:nvPr/>
          </p:nvSpPr>
          <p:spPr>
            <a:xfrm>
              <a:off x="5624518" y="1955338"/>
              <a:ext cx="53975" cy="28582"/>
            </a:xfrm>
            <a:custGeom>
              <a:avLst/>
              <a:gdLst/>
              <a:ahLst/>
              <a:cxnLst>
                <a:cxn ang="0">
                  <a:pos x="25188" y="0"/>
                </a:cxn>
                <a:cxn ang="0">
                  <a:pos x="0" y="6252"/>
                </a:cxn>
                <a:cxn ang="0">
                  <a:pos x="32385" y="27689"/>
                </a:cxn>
                <a:cxn ang="0">
                  <a:pos x="53975" y="21437"/>
                </a:cxn>
                <a:cxn ang="0">
                  <a:pos x="26388" y="8932"/>
                </a:cxn>
                <a:cxn ang="0">
                  <a:pos x="25188" y="0"/>
                </a:cxn>
              </a:cxnLst>
              <a:rect l="0" t="0" r="0" b="0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任意多边形 75"/>
            <p:cNvSpPr/>
            <p:nvPr/>
          </p:nvSpPr>
          <p:spPr>
            <a:xfrm>
              <a:off x="5546730" y="1559956"/>
              <a:ext cx="42863" cy="65500"/>
            </a:xfrm>
            <a:custGeom>
              <a:avLst/>
              <a:gdLst/>
              <a:ahLst/>
              <a:cxnLst>
                <a:cxn ang="0">
                  <a:pos x="36740" y="0"/>
                </a:cxn>
                <a:cxn ang="0">
                  <a:pos x="25718" y="13277"/>
                </a:cxn>
                <a:cxn ang="0">
                  <a:pos x="11022" y="31865"/>
                </a:cxn>
                <a:cxn ang="0">
                  <a:pos x="0" y="52223"/>
                </a:cxn>
                <a:cxn ang="0">
                  <a:pos x="9797" y="65500"/>
                </a:cxn>
                <a:cxn ang="0">
                  <a:pos x="24493" y="52223"/>
                </a:cxn>
                <a:cxn ang="0">
                  <a:pos x="42863" y="28324"/>
                </a:cxn>
                <a:cxn ang="0">
                  <a:pos x="36740" y="0"/>
                </a:cxn>
              </a:cxnLst>
              <a:rect l="0" t="0" r="0" b="0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任意多边形 76"/>
            <p:cNvSpPr/>
            <p:nvPr/>
          </p:nvSpPr>
          <p:spPr>
            <a:xfrm>
              <a:off x="5627693" y="1549237"/>
              <a:ext cx="30163" cy="65500"/>
            </a:xfrm>
            <a:custGeom>
              <a:avLst/>
              <a:gdLst/>
              <a:ahLst/>
              <a:cxnLst>
                <a:cxn ang="0">
                  <a:pos x="15685" y="6281"/>
                </a:cxn>
                <a:cxn ang="0">
                  <a:pos x="4826" y="7178"/>
                </a:cxn>
                <a:cxn ang="0">
                  <a:pos x="0" y="19740"/>
                </a:cxn>
                <a:cxn ang="0">
                  <a:pos x="18098" y="36788"/>
                </a:cxn>
                <a:cxn ang="0">
                  <a:pos x="30163" y="50247"/>
                </a:cxn>
                <a:cxn ang="0">
                  <a:pos x="19304" y="17945"/>
                </a:cxn>
                <a:cxn ang="0">
                  <a:pos x="15685" y="6281"/>
                </a:cxn>
              </a:cxnLst>
              <a:rect l="0" t="0" r="0" b="0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任意多边形 77"/>
            <p:cNvSpPr/>
            <p:nvPr/>
          </p:nvSpPr>
          <p:spPr>
            <a:xfrm>
              <a:off x="5662618" y="1528992"/>
              <a:ext cx="15875" cy="35727"/>
            </a:xfrm>
            <a:custGeom>
              <a:avLst/>
              <a:gdLst/>
              <a:ahLst/>
              <a:cxnLst>
                <a:cxn ang="0">
                  <a:pos x="12473" y="0"/>
                </a:cxn>
                <a:cxn ang="0">
                  <a:pos x="1134" y="10826"/>
                </a:cxn>
                <a:cxn ang="0">
                  <a:pos x="12473" y="27066"/>
                </a:cxn>
                <a:cxn ang="0">
                  <a:pos x="12473" y="0"/>
                </a:cxn>
              </a:cxnLst>
              <a:rect l="0" t="0" r="0" b="0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任意多边形 78"/>
            <p:cNvSpPr/>
            <p:nvPr/>
          </p:nvSpPr>
          <p:spPr>
            <a:xfrm>
              <a:off x="5678493" y="1543283"/>
              <a:ext cx="33338" cy="63118"/>
            </a:xfrm>
            <a:custGeom>
              <a:avLst/>
              <a:gdLst/>
              <a:ahLst/>
              <a:cxnLst>
                <a:cxn ang="0">
                  <a:pos x="5953" y="0"/>
                </a:cxn>
                <a:cxn ang="0">
                  <a:pos x="13097" y="13807"/>
                </a:cxn>
                <a:cxn ang="0">
                  <a:pos x="23813" y="20711"/>
                </a:cxn>
                <a:cxn ang="0">
                  <a:pos x="9525" y="38463"/>
                </a:cxn>
                <a:cxn ang="0">
                  <a:pos x="0" y="55228"/>
                </a:cxn>
                <a:cxn ang="0">
                  <a:pos x="13097" y="56214"/>
                </a:cxn>
                <a:cxn ang="0">
                  <a:pos x="30957" y="25642"/>
                </a:cxn>
                <a:cxn ang="0">
                  <a:pos x="5953" y="0"/>
                </a:cxn>
              </a:cxnLst>
              <a:rect l="0" t="0" r="0" b="0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任意多边形 79"/>
            <p:cNvSpPr/>
            <p:nvPr/>
          </p:nvSpPr>
          <p:spPr>
            <a:xfrm>
              <a:off x="5251455" y="1625456"/>
              <a:ext cx="19050" cy="32155"/>
            </a:xfrm>
            <a:custGeom>
              <a:avLst/>
              <a:gdLst/>
              <a:ahLst/>
              <a:cxnLst>
                <a:cxn ang="0">
                  <a:pos x="16669" y="2680"/>
                </a:cxn>
                <a:cxn ang="0">
                  <a:pos x="0" y="6252"/>
                </a:cxn>
                <a:cxn ang="0">
                  <a:pos x="9525" y="19650"/>
                </a:cxn>
                <a:cxn ang="0">
                  <a:pos x="16669" y="2680"/>
                </a:cxn>
              </a:cxnLst>
              <a:rect l="0" t="0" r="0" b="0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任意多边形 80"/>
            <p:cNvSpPr/>
            <p:nvPr/>
          </p:nvSpPr>
          <p:spPr>
            <a:xfrm>
              <a:off x="5235580" y="1598065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任意多边形 81"/>
            <p:cNvSpPr/>
            <p:nvPr/>
          </p:nvSpPr>
          <p:spPr>
            <a:xfrm>
              <a:off x="5229230" y="1576628"/>
              <a:ext cx="19050" cy="16673"/>
            </a:xfrm>
            <a:custGeom>
              <a:avLst/>
              <a:gdLst/>
              <a:ahLst/>
              <a:cxnLst>
                <a:cxn ang="0">
                  <a:pos x="11906" y="4388"/>
                </a:cxn>
                <a:cxn ang="0">
                  <a:pos x="0" y="8775"/>
                </a:cxn>
                <a:cxn ang="0">
                  <a:pos x="14288" y="16673"/>
                </a:cxn>
                <a:cxn ang="0">
                  <a:pos x="11906" y="4388"/>
                </a:cxn>
              </a:cxnLst>
              <a:rect l="0" t="0" r="0" b="0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任意多边形 82"/>
            <p:cNvSpPr/>
            <p:nvPr/>
          </p:nvSpPr>
          <p:spPr>
            <a:xfrm>
              <a:off x="5210180" y="1528992"/>
              <a:ext cx="17463" cy="28582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4863"/>
                </a:cxn>
                <a:cxn ang="0">
                  <a:pos x="14968" y="27439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任意多边形 83"/>
            <p:cNvSpPr/>
            <p:nvPr/>
          </p:nvSpPr>
          <p:spPr>
            <a:xfrm>
              <a:off x="5213355" y="1558765"/>
              <a:ext cx="25400" cy="15482"/>
            </a:xfrm>
            <a:custGeom>
              <a:avLst/>
              <a:gdLst/>
              <a:ahLst/>
              <a:cxnLst>
                <a:cxn ang="0">
                  <a:pos x="15009" y="0"/>
                </a:cxn>
                <a:cxn ang="0">
                  <a:pos x="21936" y="15482"/>
                </a:cxn>
                <a:cxn ang="0">
                  <a:pos x="16164" y="5161"/>
                </a:cxn>
                <a:cxn ang="0">
                  <a:pos x="15009" y="0"/>
                </a:cxn>
              </a:cxnLst>
              <a:rect l="0" t="0" r="0" b="0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任意多边形 84"/>
            <p:cNvSpPr/>
            <p:nvPr/>
          </p:nvSpPr>
          <p:spPr>
            <a:xfrm>
              <a:off x="6540506" y="2300702"/>
              <a:ext cx="71438" cy="71455"/>
            </a:xfrm>
            <a:custGeom>
              <a:avLst/>
              <a:gdLst/>
              <a:ahLst/>
              <a:cxnLst>
                <a:cxn ang="0">
                  <a:pos x="11906" y="6175"/>
                </a:cxn>
                <a:cxn ang="0">
                  <a:pos x="3572" y="15879"/>
                </a:cxn>
                <a:cxn ang="0">
                  <a:pos x="17860" y="34404"/>
                </a:cxn>
                <a:cxn ang="0">
                  <a:pos x="32147" y="47637"/>
                </a:cxn>
                <a:cxn ang="0">
                  <a:pos x="47625" y="55576"/>
                </a:cxn>
                <a:cxn ang="0">
                  <a:pos x="60722" y="71455"/>
                </a:cxn>
                <a:cxn ang="0">
                  <a:pos x="61913" y="50283"/>
                </a:cxn>
                <a:cxn ang="0">
                  <a:pos x="51197" y="32640"/>
                </a:cxn>
                <a:cxn ang="0">
                  <a:pos x="29766" y="15879"/>
                </a:cxn>
                <a:cxn ang="0">
                  <a:pos x="11906" y="6175"/>
                </a:cxn>
              </a:cxnLst>
              <a:rect l="0" t="0" r="0" b="0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任意多边形 85"/>
            <p:cNvSpPr/>
            <p:nvPr/>
          </p:nvSpPr>
          <p:spPr>
            <a:xfrm>
              <a:off x="6907218" y="2242347"/>
              <a:ext cx="84138" cy="54782"/>
            </a:xfrm>
            <a:custGeom>
              <a:avLst/>
              <a:gdLst/>
              <a:ahLst/>
              <a:cxnLst>
                <a:cxn ang="0">
                  <a:pos x="33181" y="20656"/>
                </a:cxn>
                <a:cxn ang="0">
                  <a:pos x="15406" y="28738"/>
                </a:cxn>
                <a:cxn ang="0">
                  <a:pos x="1185" y="39515"/>
                </a:cxn>
                <a:cxn ang="0">
                  <a:pos x="15406" y="52986"/>
                </a:cxn>
                <a:cxn ang="0">
                  <a:pos x="33181" y="39515"/>
                </a:cxn>
                <a:cxn ang="0">
                  <a:pos x="47402" y="20656"/>
                </a:cxn>
                <a:cxn ang="0">
                  <a:pos x="65177" y="0"/>
                </a:cxn>
                <a:cxn ang="0">
                  <a:pos x="84138" y="9879"/>
                </a:cxn>
                <a:cxn ang="0">
                  <a:pos x="41476" y="20656"/>
                </a:cxn>
                <a:cxn ang="0">
                  <a:pos x="33181" y="20656"/>
                </a:cxn>
              </a:cxnLst>
              <a:rect l="0" t="0" r="0" b="0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任意多边形 86"/>
            <p:cNvSpPr/>
            <p:nvPr/>
          </p:nvSpPr>
          <p:spPr>
            <a:xfrm>
              <a:off x="6653218" y="2212574"/>
              <a:ext cx="26988" cy="27391"/>
            </a:xfrm>
            <a:custGeom>
              <a:avLst/>
              <a:gdLst/>
              <a:ahLst/>
              <a:cxnLst>
                <a:cxn ang="0">
                  <a:pos x="10561" y="0"/>
                </a:cxn>
                <a:cxn ang="0">
                  <a:pos x="0" y="12782"/>
                </a:cxn>
                <a:cxn ang="0">
                  <a:pos x="14081" y="27391"/>
                </a:cxn>
                <a:cxn ang="0">
                  <a:pos x="10561" y="0"/>
                </a:cxn>
              </a:cxnLst>
              <a:rect l="0" t="0" r="0" b="0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任意多边形 87"/>
            <p:cNvSpPr/>
            <p:nvPr/>
          </p:nvSpPr>
          <p:spPr>
            <a:xfrm>
              <a:off x="6640518" y="2186374"/>
              <a:ext cx="31750" cy="20245"/>
            </a:xfrm>
            <a:custGeom>
              <a:avLst/>
              <a:gdLst/>
              <a:ahLst/>
              <a:cxnLst>
                <a:cxn ang="0">
                  <a:pos x="23202" y="0"/>
                </a:cxn>
                <a:cxn ang="0">
                  <a:pos x="0" y="12323"/>
                </a:cxn>
                <a:cxn ang="0">
                  <a:pos x="25644" y="17604"/>
                </a:cxn>
                <a:cxn ang="0">
                  <a:pos x="23202" y="0"/>
                </a:cxn>
              </a:cxnLst>
              <a:rect l="0" t="0" r="0" b="0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任意多边形 88"/>
            <p:cNvSpPr/>
            <p:nvPr/>
          </p:nvSpPr>
          <p:spPr>
            <a:xfrm>
              <a:off x="6397631" y="1955338"/>
              <a:ext cx="38100" cy="39300"/>
            </a:xfrm>
            <a:custGeom>
              <a:avLst/>
              <a:gdLst/>
              <a:ahLst/>
              <a:cxnLst>
                <a:cxn ang="0">
                  <a:pos x="33338" y="0"/>
                </a:cxn>
                <a:cxn ang="0">
                  <a:pos x="11906" y="9825"/>
                </a:cxn>
                <a:cxn ang="0">
                  <a:pos x="14288" y="28582"/>
                </a:cxn>
                <a:cxn ang="0">
                  <a:pos x="28575" y="32155"/>
                </a:cxn>
                <a:cxn ang="0">
                  <a:pos x="33338" y="0"/>
                </a:cxn>
              </a:cxnLst>
              <a:rect l="0" t="0" r="0" b="0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任意多边形 89"/>
            <p:cNvSpPr/>
            <p:nvPr/>
          </p:nvSpPr>
          <p:spPr>
            <a:xfrm>
              <a:off x="6451606" y="2006547"/>
              <a:ext cx="41275" cy="39300"/>
            </a:xfrm>
            <a:custGeom>
              <a:avLst/>
              <a:gdLst/>
              <a:ahLst/>
              <a:cxnLst>
                <a:cxn ang="0">
                  <a:pos x="36419" y="0"/>
                </a:cxn>
                <a:cxn ang="0">
                  <a:pos x="12140" y="8039"/>
                </a:cxn>
                <a:cxn ang="0">
                  <a:pos x="16996" y="28582"/>
                </a:cxn>
                <a:cxn ang="0">
                  <a:pos x="31563" y="32155"/>
                </a:cxn>
                <a:cxn ang="0">
                  <a:pos x="36419" y="0"/>
                </a:cxn>
              </a:cxnLst>
              <a:rect l="0" t="0" r="0" b="0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任意多边形 90"/>
            <p:cNvSpPr/>
            <p:nvPr/>
          </p:nvSpPr>
          <p:spPr>
            <a:xfrm>
              <a:off x="6494468" y="2081574"/>
              <a:ext cx="44450" cy="33345"/>
            </a:xfrm>
            <a:custGeom>
              <a:avLst/>
              <a:gdLst/>
              <a:ahLst/>
              <a:cxnLst>
                <a:cxn ang="0">
                  <a:pos x="39771" y="1802"/>
                </a:cxn>
                <a:cxn ang="0">
                  <a:pos x="11697" y="1802"/>
                </a:cxn>
                <a:cxn ang="0">
                  <a:pos x="16376" y="22530"/>
                </a:cxn>
                <a:cxn ang="0">
                  <a:pos x="30413" y="26135"/>
                </a:cxn>
                <a:cxn ang="0">
                  <a:pos x="39771" y="1802"/>
                </a:cxn>
              </a:cxnLst>
              <a:rect l="0" t="0" r="0" b="0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任意多边形 91"/>
            <p:cNvSpPr/>
            <p:nvPr/>
          </p:nvSpPr>
          <p:spPr>
            <a:xfrm>
              <a:off x="6548443" y="2069665"/>
              <a:ext cx="44450" cy="30964"/>
            </a:xfrm>
            <a:custGeom>
              <a:avLst/>
              <a:gdLst/>
              <a:ahLst/>
              <a:cxnLst>
                <a:cxn ang="0">
                  <a:pos x="39771" y="1821"/>
                </a:cxn>
                <a:cxn ang="0">
                  <a:pos x="11697" y="1821"/>
                </a:cxn>
                <a:cxn ang="0">
                  <a:pos x="18716" y="20036"/>
                </a:cxn>
                <a:cxn ang="0">
                  <a:pos x="31583" y="20036"/>
                </a:cxn>
                <a:cxn ang="0">
                  <a:pos x="39771" y="1821"/>
                </a:cxn>
              </a:cxnLst>
              <a:rect l="0" t="0" r="0" b="0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" name="任意多边形 92"/>
            <p:cNvSpPr/>
            <p:nvPr/>
          </p:nvSpPr>
          <p:spPr>
            <a:xfrm>
              <a:off x="6532568" y="2026792"/>
              <a:ext cx="41275" cy="23818"/>
            </a:xfrm>
            <a:custGeom>
              <a:avLst/>
              <a:gdLst/>
              <a:ahLst/>
              <a:cxnLst>
                <a:cxn ang="0">
                  <a:pos x="36558" y="882"/>
                </a:cxn>
                <a:cxn ang="0">
                  <a:pos x="11793" y="1764"/>
                </a:cxn>
                <a:cxn ang="0">
                  <a:pos x="15331" y="13232"/>
                </a:cxn>
                <a:cxn ang="0">
                  <a:pos x="29482" y="16761"/>
                </a:cxn>
                <a:cxn ang="0">
                  <a:pos x="36558" y="882"/>
                </a:cxn>
              </a:cxnLst>
              <a:rect l="0" t="0" r="0" b="0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任意多边形 93"/>
            <p:cNvSpPr/>
            <p:nvPr/>
          </p:nvSpPr>
          <p:spPr>
            <a:xfrm>
              <a:off x="6491293" y="1997020"/>
              <a:ext cx="41275" cy="41682"/>
            </a:xfrm>
            <a:custGeom>
              <a:avLst/>
              <a:gdLst/>
              <a:ahLst/>
              <a:cxnLst>
                <a:cxn ang="0">
                  <a:pos x="33020" y="14190"/>
                </a:cxn>
                <a:cxn ang="0">
                  <a:pos x="22406" y="1774"/>
                </a:cxn>
                <a:cxn ang="0">
                  <a:pos x="11793" y="22171"/>
                </a:cxn>
                <a:cxn ang="0">
                  <a:pos x="22406" y="31040"/>
                </a:cxn>
                <a:cxn ang="0">
                  <a:pos x="31841" y="25719"/>
                </a:cxn>
                <a:cxn ang="0">
                  <a:pos x="33020" y="14190"/>
                </a:cxn>
              </a:cxnLst>
              <a:rect l="0" t="0" r="0" b="0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" name="任意多边形 94"/>
            <p:cNvSpPr/>
            <p:nvPr/>
          </p:nvSpPr>
          <p:spPr>
            <a:xfrm>
              <a:off x="6440493" y="1977965"/>
              <a:ext cx="38100" cy="30964"/>
            </a:xfrm>
            <a:custGeom>
              <a:avLst/>
              <a:gdLst/>
              <a:ahLst/>
              <a:cxnLst>
                <a:cxn ang="0">
                  <a:pos x="26194" y="8847"/>
                </a:cxn>
                <a:cxn ang="0">
                  <a:pos x="11906" y="1769"/>
                </a:cxn>
                <a:cxn ang="0">
                  <a:pos x="14288" y="20348"/>
                </a:cxn>
                <a:cxn ang="0">
                  <a:pos x="28575" y="23887"/>
                </a:cxn>
                <a:cxn ang="0">
                  <a:pos x="26194" y="8847"/>
                </a:cxn>
              </a:cxnLst>
              <a:rect l="0" t="0" r="0" b="0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" name="任意多边形 95"/>
            <p:cNvSpPr/>
            <p:nvPr/>
          </p:nvSpPr>
          <p:spPr>
            <a:xfrm>
              <a:off x="6503993" y="2041083"/>
              <a:ext cx="38100" cy="30964"/>
            </a:xfrm>
            <a:custGeom>
              <a:avLst/>
              <a:gdLst/>
              <a:ahLst/>
              <a:cxnLst>
                <a:cxn ang="0">
                  <a:pos x="26194" y="8847"/>
                </a:cxn>
                <a:cxn ang="0">
                  <a:pos x="11906" y="1769"/>
                </a:cxn>
                <a:cxn ang="0">
                  <a:pos x="14288" y="20348"/>
                </a:cxn>
                <a:cxn ang="0">
                  <a:pos x="28575" y="23887"/>
                </a:cxn>
                <a:cxn ang="0">
                  <a:pos x="26194" y="8847"/>
                </a:cxn>
              </a:cxnLst>
              <a:rect l="0" t="0" r="0" b="0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任意多边形 96"/>
            <p:cNvSpPr/>
            <p:nvPr/>
          </p:nvSpPr>
          <p:spPr>
            <a:xfrm>
              <a:off x="3948117" y="404773"/>
              <a:ext cx="223838" cy="128618"/>
            </a:xfrm>
            <a:custGeom>
              <a:avLst/>
              <a:gdLst/>
              <a:ahLst/>
              <a:cxnLst>
                <a:cxn ang="0">
                  <a:pos x="202520" y="3573"/>
                </a:cxn>
                <a:cxn ang="0">
                  <a:pos x="219101" y="3573"/>
                </a:cxn>
                <a:cxn ang="0">
                  <a:pos x="223838" y="14291"/>
                </a:cxn>
                <a:cxn ang="0">
                  <a:pos x="221469" y="21436"/>
                </a:cxn>
                <a:cxn ang="0">
                  <a:pos x="155147" y="39300"/>
                </a:cxn>
                <a:cxn ang="0">
                  <a:pos x="129092" y="51804"/>
                </a:cxn>
                <a:cxn ang="0">
                  <a:pos x="114880" y="55377"/>
                </a:cxn>
                <a:cxn ang="0">
                  <a:pos x="84087" y="73241"/>
                </a:cxn>
                <a:cxn ang="0">
                  <a:pos x="88825" y="82173"/>
                </a:cxn>
                <a:cxn ang="0">
                  <a:pos x="98299" y="103609"/>
                </a:cxn>
                <a:cxn ang="0">
                  <a:pos x="126723" y="112541"/>
                </a:cxn>
                <a:cxn ang="0">
                  <a:pos x="110143" y="125045"/>
                </a:cxn>
                <a:cxn ang="0">
                  <a:pos x="98299" y="116113"/>
                </a:cxn>
                <a:cxn ang="0">
                  <a:pos x="84087" y="119686"/>
                </a:cxn>
                <a:cxn ang="0">
                  <a:pos x="24871" y="108968"/>
                </a:cxn>
                <a:cxn ang="0">
                  <a:pos x="22502" y="94677"/>
                </a:cxn>
                <a:cxn ang="0">
                  <a:pos x="55663" y="80386"/>
                </a:cxn>
                <a:cxn ang="0">
                  <a:pos x="60401" y="67882"/>
                </a:cxn>
                <a:cxn ang="0">
                  <a:pos x="55663" y="57164"/>
                </a:cxn>
                <a:cxn ang="0">
                  <a:pos x="86456" y="41086"/>
                </a:cxn>
                <a:cxn ang="0">
                  <a:pos x="114880" y="32155"/>
                </a:cxn>
                <a:cxn ang="0">
                  <a:pos x="133829" y="21436"/>
                </a:cxn>
                <a:cxn ang="0">
                  <a:pos x="202520" y="3573"/>
                </a:cxn>
              </a:cxnLst>
              <a:rect l="0" t="0" r="0" b="0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任意多边形 97"/>
            <p:cNvSpPr/>
            <p:nvPr/>
          </p:nvSpPr>
          <p:spPr>
            <a:xfrm>
              <a:off x="4081467" y="528628"/>
              <a:ext cx="63500" cy="14291"/>
            </a:xfrm>
            <a:custGeom>
              <a:avLst/>
              <a:gdLst/>
              <a:ahLst/>
              <a:cxnLst>
                <a:cxn ang="0">
                  <a:pos x="28755" y="0"/>
                </a:cxn>
                <a:cxn ang="0">
                  <a:pos x="14377" y="1681"/>
                </a:cxn>
                <a:cxn ang="0">
                  <a:pos x="38340" y="13450"/>
                </a:cxn>
                <a:cxn ang="0">
                  <a:pos x="52717" y="11769"/>
                </a:cxn>
                <a:cxn ang="0">
                  <a:pos x="28755" y="0"/>
                </a:cxn>
              </a:cxnLst>
              <a:rect l="0" t="0" r="0" b="0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" name="任意多边形 98"/>
            <p:cNvSpPr/>
            <p:nvPr/>
          </p:nvSpPr>
          <p:spPr>
            <a:xfrm>
              <a:off x="4406904" y="342846"/>
              <a:ext cx="66675" cy="33345"/>
            </a:xfrm>
            <a:custGeom>
              <a:avLst/>
              <a:gdLst/>
              <a:ahLst/>
              <a:cxnLst>
                <a:cxn ang="0">
                  <a:pos x="66675" y="3605"/>
                </a:cxn>
                <a:cxn ang="0">
                  <a:pos x="29243" y="21629"/>
                </a:cxn>
                <a:cxn ang="0">
                  <a:pos x="12867" y="30641"/>
                </a:cxn>
                <a:cxn ang="0">
                  <a:pos x="10528" y="3605"/>
                </a:cxn>
                <a:cxn ang="0">
                  <a:pos x="24564" y="0"/>
                </a:cxn>
                <a:cxn ang="0">
                  <a:pos x="66675" y="3605"/>
                </a:cxn>
              </a:cxnLst>
              <a:rect l="0" t="0" r="0" b="0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任意多边形 99"/>
            <p:cNvSpPr/>
            <p:nvPr/>
          </p:nvSpPr>
          <p:spPr>
            <a:xfrm>
              <a:off x="4454530" y="358328"/>
              <a:ext cx="79375" cy="23818"/>
            </a:xfrm>
            <a:custGeom>
              <a:avLst/>
              <a:gdLst/>
              <a:ahLst/>
              <a:cxnLst>
                <a:cxn ang="0">
                  <a:pos x="33851" y="0"/>
                </a:cxn>
                <a:cxn ang="0">
                  <a:pos x="12840" y="5496"/>
                </a:cxn>
                <a:cxn ang="0">
                  <a:pos x="66535" y="23818"/>
                </a:cxn>
                <a:cxn ang="0">
                  <a:pos x="73539" y="21986"/>
                </a:cxn>
                <a:cxn ang="0">
                  <a:pos x="33851" y="0"/>
                </a:cxn>
              </a:cxnLst>
              <a:rect l="0" t="0" r="0" b="0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" name="任意多边形 100"/>
            <p:cNvSpPr/>
            <p:nvPr/>
          </p:nvSpPr>
          <p:spPr>
            <a:xfrm>
              <a:off x="4540255" y="361900"/>
              <a:ext cx="79375" cy="38109"/>
            </a:xfrm>
            <a:custGeom>
              <a:avLst/>
              <a:gdLst/>
              <a:ahLst/>
              <a:cxnLst>
                <a:cxn ang="0">
                  <a:pos x="60133" y="7976"/>
                </a:cxn>
                <a:cxn ang="0">
                  <a:pos x="31269" y="7976"/>
                </a:cxn>
                <a:cxn ang="0">
                  <a:pos x="12027" y="7976"/>
                </a:cxn>
                <a:cxn ang="0">
                  <a:pos x="9621" y="31019"/>
                </a:cxn>
                <a:cxn ang="0">
                  <a:pos x="38485" y="38109"/>
                </a:cxn>
                <a:cxn ang="0">
                  <a:pos x="74564" y="23929"/>
                </a:cxn>
                <a:cxn ang="0">
                  <a:pos x="60133" y="7976"/>
                </a:cxn>
              </a:cxnLst>
              <a:rect l="0" t="0" r="0" b="0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任意多边形 101"/>
            <p:cNvSpPr/>
            <p:nvPr/>
          </p:nvSpPr>
          <p:spPr>
            <a:xfrm>
              <a:off x="5094292" y="394055"/>
              <a:ext cx="139700" cy="36918"/>
            </a:xfrm>
            <a:custGeom>
              <a:avLst/>
              <a:gdLst/>
              <a:ahLst/>
              <a:cxnLst>
                <a:cxn ang="0">
                  <a:pos x="16716" y="0"/>
                </a:cxn>
                <a:cxn ang="0">
                  <a:pos x="9552" y="14407"/>
                </a:cxn>
                <a:cxn ang="0">
                  <a:pos x="59701" y="27013"/>
                </a:cxn>
                <a:cxn ang="0">
                  <a:pos x="90745" y="32416"/>
                </a:cxn>
                <a:cxn ang="0">
                  <a:pos x="133730" y="19810"/>
                </a:cxn>
                <a:cxn ang="0">
                  <a:pos x="93133" y="3602"/>
                </a:cxn>
                <a:cxn ang="0">
                  <a:pos x="16716" y="0"/>
                </a:cxn>
              </a:cxnLst>
              <a:rect l="0" t="0" r="0" b="0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5" name="任意多边形 102"/>
            <p:cNvSpPr/>
            <p:nvPr/>
          </p:nvSpPr>
          <p:spPr>
            <a:xfrm>
              <a:off x="5237167" y="392864"/>
              <a:ext cx="73025" cy="28582"/>
            </a:xfrm>
            <a:custGeom>
              <a:avLst/>
              <a:gdLst/>
              <a:ahLst/>
              <a:cxnLst>
                <a:cxn ang="0">
                  <a:pos x="37690" y="3573"/>
                </a:cxn>
                <a:cxn ang="0">
                  <a:pos x="73025" y="8932"/>
                </a:cxn>
                <a:cxn ang="0">
                  <a:pos x="35335" y="28582"/>
                </a:cxn>
                <a:cxn ang="0">
                  <a:pos x="7067" y="19650"/>
                </a:cxn>
                <a:cxn ang="0">
                  <a:pos x="37690" y="3573"/>
                </a:cxn>
              </a:cxnLst>
              <a:rect l="0" t="0" r="0" b="0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" name="任意多边形 103"/>
            <p:cNvSpPr/>
            <p:nvPr/>
          </p:nvSpPr>
          <p:spPr>
            <a:xfrm>
              <a:off x="5203830" y="427400"/>
              <a:ext cx="58738" cy="20245"/>
            </a:xfrm>
            <a:custGeom>
              <a:avLst/>
              <a:gdLst/>
              <a:ahLst/>
              <a:cxnLst>
                <a:cxn ang="0">
                  <a:pos x="23975" y="880"/>
                </a:cxn>
                <a:cxn ang="0">
                  <a:pos x="7192" y="4401"/>
                </a:cxn>
                <a:cxn ang="0">
                  <a:pos x="45552" y="20245"/>
                </a:cxn>
                <a:cxn ang="0">
                  <a:pos x="23975" y="880"/>
                </a:cxn>
              </a:cxnLst>
              <a:rect l="0" t="0" r="0" b="0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任意多边形 104"/>
            <p:cNvSpPr/>
            <p:nvPr/>
          </p:nvSpPr>
          <p:spPr>
            <a:xfrm>
              <a:off x="5603880" y="694164"/>
              <a:ext cx="120650" cy="135764"/>
            </a:xfrm>
            <a:custGeom>
              <a:avLst/>
              <a:gdLst/>
              <a:ahLst/>
              <a:cxnLst>
                <a:cxn ang="0">
                  <a:pos x="7097" y="0"/>
                </a:cxn>
                <a:cxn ang="0">
                  <a:pos x="0" y="16077"/>
                </a:cxn>
                <a:cxn ang="0">
                  <a:pos x="16560" y="37514"/>
                </a:cxn>
                <a:cxn ang="0">
                  <a:pos x="37851" y="64309"/>
                </a:cxn>
                <a:cxn ang="0">
                  <a:pos x="42582" y="92891"/>
                </a:cxn>
                <a:cxn ang="0">
                  <a:pos x="94627" y="135764"/>
                </a:cxn>
                <a:cxn ang="0">
                  <a:pos x="101725" y="110755"/>
                </a:cxn>
                <a:cxn ang="0">
                  <a:pos x="87530" y="91105"/>
                </a:cxn>
                <a:cxn ang="0">
                  <a:pos x="73336" y="82173"/>
                </a:cxn>
                <a:cxn ang="0">
                  <a:pos x="61508" y="66096"/>
                </a:cxn>
                <a:cxn ang="0">
                  <a:pos x="49679" y="39300"/>
                </a:cxn>
                <a:cxn ang="0">
                  <a:pos x="4731" y="10718"/>
                </a:cxn>
                <a:cxn ang="0">
                  <a:pos x="7097" y="0"/>
                </a:cxn>
              </a:cxnLst>
              <a:rect l="0" t="0" r="0" b="0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" name="任意多边形 105"/>
            <p:cNvSpPr/>
            <p:nvPr/>
          </p:nvSpPr>
          <p:spPr>
            <a:xfrm>
              <a:off x="5700718" y="834691"/>
              <a:ext cx="87313" cy="92891"/>
            </a:xfrm>
            <a:custGeom>
              <a:avLst/>
              <a:gdLst/>
              <a:ahLst/>
              <a:cxnLst>
                <a:cxn ang="0">
                  <a:pos x="75514" y="19841"/>
                </a:cxn>
                <a:cxn ang="0">
                  <a:pos x="87313" y="36074"/>
                </a:cxn>
                <a:cxn ang="0">
                  <a:pos x="35397" y="75756"/>
                </a:cxn>
                <a:cxn ang="0">
                  <a:pos x="37757" y="90185"/>
                </a:cxn>
                <a:cxn ang="0">
                  <a:pos x="23598" y="84774"/>
                </a:cxn>
                <a:cxn ang="0">
                  <a:pos x="7079" y="75756"/>
                </a:cxn>
                <a:cxn ang="0">
                  <a:pos x="0" y="73952"/>
                </a:cxn>
                <a:cxn ang="0">
                  <a:pos x="11799" y="52308"/>
                </a:cxn>
                <a:cxn ang="0">
                  <a:pos x="14159" y="46896"/>
                </a:cxn>
                <a:cxn ang="0">
                  <a:pos x="2360" y="21645"/>
                </a:cxn>
                <a:cxn ang="0">
                  <a:pos x="4720" y="12626"/>
                </a:cxn>
                <a:cxn ang="0">
                  <a:pos x="30678" y="19841"/>
                </a:cxn>
                <a:cxn ang="0">
                  <a:pos x="42477" y="32467"/>
                </a:cxn>
                <a:cxn ang="0">
                  <a:pos x="75514" y="19841"/>
                </a:cxn>
              </a:cxnLst>
              <a:rect l="0" t="0" r="0" b="0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" name="任意多边形 106"/>
            <p:cNvSpPr/>
            <p:nvPr/>
          </p:nvSpPr>
          <p:spPr>
            <a:xfrm>
              <a:off x="5643568" y="929964"/>
              <a:ext cx="173038" cy="225082"/>
            </a:xfrm>
            <a:custGeom>
              <a:avLst/>
              <a:gdLst/>
              <a:ahLst/>
              <a:cxnLst>
                <a:cxn ang="0">
                  <a:pos x="97186" y="89318"/>
                </a:cxn>
                <a:cxn ang="0">
                  <a:pos x="78223" y="94677"/>
                </a:cxn>
                <a:cxn ang="0">
                  <a:pos x="75852" y="117900"/>
                </a:cxn>
                <a:cxn ang="0">
                  <a:pos x="26074" y="130405"/>
                </a:cxn>
                <a:cxn ang="0">
                  <a:pos x="9482" y="150055"/>
                </a:cxn>
                <a:cxn ang="0">
                  <a:pos x="23704" y="162559"/>
                </a:cxn>
                <a:cxn ang="0">
                  <a:pos x="9482" y="176850"/>
                </a:cxn>
                <a:cxn ang="0">
                  <a:pos x="28445" y="225082"/>
                </a:cxn>
                <a:cxn ang="0">
                  <a:pos x="33185" y="191141"/>
                </a:cxn>
                <a:cxn ang="0">
                  <a:pos x="26074" y="171491"/>
                </a:cxn>
                <a:cxn ang="0">
                  <a:pos x="49778" y="157200"/>
                </a:cxn>
                <a:cxn ang="0">
                  <a:pos x="61630" y="141123"/>
                </a:cxn>
                <a:cxn ang="0">
                  <a:pos x="78223" y="155414"/>
                </a:cxn>
                <a:cxn ang="0">
                  <a:pos x="52148" y="169705"/>
                </a:cxn>
                <a:cxn ang="0">
                  <a:pos x="66371" y="178637"/>
                </a:cxn>
                <a:cxn ang="0">
                  <a:pos x="80593" y="158986"/>
                </a:cxn>
                <a:cxn ang="0">
                  <a:pos x="99556" y="164346"/>
                </a:cxn>
                <a:cxn ang="0">
                  <a:pos x="123260" y="132191"/>
                </a:cxn>
                <a:cxn ang="0">
                  <a:pos x="135112" y="139336"/>
                </a:cxn>
                <a:cxn ang="0">
                  <a:pos x="161186" y="132191"/>
                </a:cxn>
                <a:cxn ang="0">
                  <a:pos x="173038" y="116114"/>
                </a:cxn>
                <a:cxn ang="0">
                  <a:pos x="168297" y="98250"/>
                </a:cxn>
                <a:cxn ang="0">
                  <a:pos x="158816" y="87532"/>
                </a:cxn>
                <a:cxn ang="0">
                  <a:pos x="144593" y="35727"/>
                </a:cxn>
                <a:cxn ang="0">
                  <a:pos x="111408" y="0"/>
                </a:cxn>
                <a:cxn ang="0">
                  <a:pos x="92445" y="10718"/>
                </a:cxn>
                <a:cxn ang="0">
                  <a:pos x="113778" y="30368"/>
                </a:cxn>
                <a:cxn ang="0">
                  <a:pos x="113778" y="57164"/>
                </a:cxn>
                <a:cxn ang="0">
                  <a:pos x="97186" y="89318"/>
                </a:cxn>
              </a:cxnLst>
              <a:rect l="0" t="0" r="0" b="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任意多边形 107"/>
            <p:cNvSpPr/>
            <p:nvPr/>
          </p:nvSpPr>
          <p:spPr>
            <a:xfrm>
              <a:off x="3959229" y="329746"/>
              <a:ext cx="82550" cy="35727"/>
            </a:xfrm>
            <a:custGeom>
              <a:avLst/>
              <a:gdLst/>
              <a:ahLst/>
              <a:cxnLst>
                <a:cxn ang="0">
                  <a:pos x="69578" y="0"/>
                </a:cxn>
                <a:cxn ang="0">
                  <a:pos x="76654" y="17864"/>
                </a:cxn>
                <a:cxn ang="0">
                  <a:pos x="48351" y="21436"/>
                </a:cxn>
                <a:cxn ang="0">
                  <a:pos x="36558" y="35727"/>
                </a:cxn>
                <a:cxn ang="0">
                  <a:pos x="8255" y="33941"/>
                </a:cxn>
                <a:cxn ang="0">
                  <a:pos x="1179" y="32154"/>
                </a:cxn>
                <a:cxn ang="0">
                  <a:pos x="38916" y="17864"/>
                </a:cxn>
                <a:cxn ang="0">
                  <a:pos x="69578" y="0"/>
                </a:cxn>
              </a:cxnLst>
              <a:rect l="0" t="0" r="0" b="0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任意多边形 108"/>
            <p:cNvSpPr/>
            <p:nvPr/>
          </p:nvSpPr>
          <p:spPr>
            <a:xfrm>
              <a:off x="3789367" y="340464"/>
              <a:ext cx="30163" cy="26200"/>
            </a:xfrm>
            <a:custGeom>
              <a:avLst/>
              <a:gdLst/>
              <a:ahLst/>
              <a:cxnLst>
                <a:cxn ang="0">
                  <a:pos x="20882" y="0"/>
                </a:cxn>
                <a:cxn ang="0">
                  <a:pos x="0" y="16262"/>
                </a:cxn>
                <a:cxn ang="0">
                  <a:pos x="20882" y="23490"/>
                </a:cxn>
                <a:cxn ang="0">
                  <a:pos x="20882" y="0"/>
                </a:cxn>
              </a:cxnLst>
              <a:rect l="0" t="0" r="0" b="0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" name="任意多边形 109"/>
            <p:cNvSpPr/>
            <p:nvPr/>
          </p:nvSpPr>
          <p:spPr>
            <a:xfrm>
              <a:off x="3827467" y="339273"/>
              <a:ext cx="58738" cy="32155"/>
            </a:xfrm>
            <a:custGeom>
              <a:avLst/>
              <a:gdLst/>
              <a:ahLst/>
              <a:cxnLst>
                <a:cxn ang="0">
                  <a:pos x="16782" y="5359"/>
                </a:cxn>
                <a:cxn ang="0">
                  <a:pos x="0" y="16078"/>
                </a:cxn>
                <a:cxn ang="0">
                  <a:pos x="7192" y="28582"/>
                </a:cxn>
                <a:cxn ang="0">
                  <a:pos x="21577" y="32155"/>
                </a:cxn>
                <a:cxn ang="0">
                  <a:pos x="47949" y="23223"/>
                </a:cxn>
                <a:cxn ang="0">
                  <a:pos x="16782" y="5359"/>
                </a:cxn>
              </a:cxnLst>
              <a:rect l="0" t="0" r="0" b="0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" name="任意多边形 110"/>
            <p:cNvSpPr/>
            <p:nvPr/>
          </p:nvSpPr>
          <p:spPr>
            <a:xfrm>
              <a:off x="3924304" y="328555"/>
              <a:ext cx="31750" cy="19055"/>
            </a:xfrm>
            <a:custGeom>
              <a:avLst/>
              <a:gdLst/>
              <a:ahLst/>
              <a:cxnLst>
                <a:cxn ang="0">
                  <a:pos x="12935" y="0"/>
                </a:cxn>
                <a:cxn ang="0">
                  <a:pos x="3528" y="10394"/>
                </a:cxn>
                <a:cxn ang="0">
                  <a:pos x="22343" y="19055"/>
                </a:cxn>
                <a:cxn ang="0">
                  <a:pos x="12935" y="0"/>
                </a:cxn>
              </a:cxnLst>
              <a:rect l="0" t="0" r="0" b="0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" name="任意多边形 111"/>
            <p:cNvSpPr/>
            <p:nvPr/>
          </p:nvSpPr>
          <p:spPr>
            <a:xfrm>
              <a:off x="3895729" y="349991"/>
              <a:ext cx="23813" cy="15482"/>
            </a:xfrm>
            <a:custGeom>
              <a:avLst/>
              <a:gdLst/>
              <a:ahLst/>
              <a:cxnLst>
                <a:cxn ang="0">
                  <a:pos x="13097" y="0"/>
                </a:cxn>
                <a:cxn ang="0">
                  <a:pos x="10716" y="15482"/>
                </a:cxn>
                <a:cxn ang="0">
                  <a:pos x="13097" y="0"/>
                </a:cxn>
              </a:cxnLst>
              <a:rect l="0" t="0" r="0" b="0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5" name="任意多边形 112"/>
            <p:cNvSpPr/>
            <p:nvPr/>
          </p:nvSpPr>
          <p:spPr>
            <a:xfrm>
              <a:off x="5705480" y="369046"/>
              <a:ext cx="28575" cy="39300"/>
            </a:xfrm>
            <a:custGeom>
              <a:avLst/>
              <a:gdLst/>
              <a:ahLst/>
              <a:cxnLst>
                <a:cxn ang="0">
                  <a:pos x="28575" y="0"/>
                </a:cxn>
                <a:cxn ang="0">
                  <a:pos x="9525" y="14291"/>
                </a:cxn>
                <a:cxn ang="0">
                  <a:pos x="0" y="30368"/>
                </a:cxn>
                <a:cxn ang="0">
                  <a:pos x="19050" y="35727"/>
                </a:cxn>
                <a:cxn ang="0">
                  <a:pos x="28575" y="0"/>
                </a:cxn>
              </a:cxnLst>
              <a:rect l="0" t="0" r="0" b="0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6" name="任意多边形 113"/>
            <p:cNvSpPr/>
            <p:nvPr/>
          </p:nvSpPr>
          <p:spPr>
            <a:xfrm>
              <a:off x="4302129" y="2098247"/>
              <a:ext cx="49213" cy="21436"/>
            </a:xfrm>
            <a:custGeom>
              <a:avLst/>
              <a:gdLst/>
              <a:ahLst/>
              <a:cxnLst>
                <a:cxn ang="0">
                  <a:pos x="36010" y="0"/>
                </a:cxn>
                <a:cxn ang="0">
                  <a:pos x="31208" y="21436"/>
                </a:cxn>
                <a:cxn ang="0">
                  <a:pos x="36010" y="0"/>
                </a:cxn>
              </a:cxnLst>
              <a:rect l="0" t="0" r="0" b="0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7" name="任意多边形 114"/>
            <p:cNvSpPr/>
            <p:nvPr/>
          </p:nvSpPr>
          <p:spPr>
            <a:xfrm>
              <a:off x="4365629" y="2089911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8" name="任意多边形 115"/>
            <p:cNvSpPr/>
            <p:nvPr/>
          </p:nvSpPr>
          <p:spPr>
            <a:xfrm>
              <a:off x="4259267" y="1906510"/>
              <a:ext cx="14288" cy="17864"/>
            </a:xfrm>
            <a:custGeom>
              <a:avLst/>
              <a:gdLst/>
              <a:ahLst/>
              <a:cxnLst>
                <a:cxn ang="0">
                  <a:pos x="10991" y="4466"/>
                </a:cxn>
                <a:cxn ang="0">
                  <a:pos x="1099" y="9825"/>
                </a:cxn>
                <a:cxn ang="0">
                  <a:pos x="9892" y="17864"/>
                </a:cxn>
                <a:cxn ang="0">
                  <a:pos x="10991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9" name="任意多边形 116"/>
            <p:cNvSpPr/>
            <p:nvPr/>
          </p:nvSpPr>
          <p:spPr>
            <a:xfrm>
              <a:off x="4354517" y="1819574"/>
              <a:ext cx="17463" cy="22627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1766"/>
                </a:cxn>
                <a:cxn ang="0">
                  <a:pos x="14968" y="21722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0" name="任意多边形 117"/>
            <p:cNvSpPr/>
            <p:nvPr/>
          </p:nvSpPr>
          <p:spPr>
            <a:xfrm>
              <a:off x="4316417" y="1818383"/>
              <a:ext cx="17463" cy="22627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1766"/>
                </a:cxn>
                <a:cxn ang="0">
                  <a:pos x="14968" y="21722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1" name="任意多边形 118"/>
            <p:cNvSpPr/>
            <p:nvPr/>
          </p:nvSpPr>
          <p:spPr>
            <a:xfrm>
              <a:off x="4298954" y="1844583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2" name="任意多边形 119"/>
            <p:cNvSpPr/>
            <p:nvPr/>
          </p:nvSpPr>
          <p:spPr>
            <a:xfrm>
              <a:off x="4259267" y="1885074"/>
              <a:ext cx="14288" cy="17864"/>
            </a:xfrm>
            <a:custGeom>
              <a:avLst/>
              <a:gdLst/>
              <a:ahLst/>
              <a:cxnLst>
                <a:cxn ang="0">
                  <a:pos x="10991" y="4466"/>
                </a:cxn>
                <a:cxn ang="0">
                  <a:pos x="1099" y="9825"/>
                </a:cxn>
                <a:cxn ang="0">
                  <a:pos x="9892" y="17864"/>
                </a:cxn>
                <a:cxn ang="0">
                  <a:pos x="10991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3" name="任意多边形 120"/>
            <p:cNvSpPr/>
            <p:nvPr/>
          </p:nvSpPr>
          <p:spPr>
            <a:xfrm>
              <a:off x="4289429" y="1869592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4" name="任意多边形 121"/>
            <p:cNvSpPr/>
            <p:nvPr/>
          </p:nvSpPr>
          <p:spPr>
            <a:xfrm>
              <a:off x="3125791" y="692973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5" name="任意多边形 122"/>
            <p:cNvSpPr/>
            <p:nvPr/>
          </p:nvSpPr>
          <p:spPr>
            <a:xfrm>
              <a:off x="3028954" y="652482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96" name="任意多边形 123"/>
            <p:cNvSpPr/>
            <p:nvPr/>
          </p:nvSpPr>
          <p:spPr>
            <a:xfrm>
              <a:off x="2651128" y="394055"/>
              <a:ext cx="3270252" cy="1957856"/>
            </a:xfrm>
            <a:custGeom>
              <a:avLst/>
              <a:gdLst/>
              <a:ahLst/>
              <a:cxnLst>
                <a:cxn ang="0">
                  <a:pos x="717550" y="777664"/>
                </a:cxn>
                <a:cxn ang="0">
                  <a:pos x="528638" y="708591"/>
                </a:cxn>
                <a:cxn ang="0">
                  <a:pos x="250825" y="768137"/>
                </a:cxn>
                <a:cxn ang="0">
                  <a:pos x="73025" y="903901"/>
                </a:cxn>
                <a:cxn ang="0">
                  <a:pos x="19050" y="1120646"/>
                </a:cxn>
                <a:cxn ang="0">
                  <a:pos x="231775" y="1261174"/>
                </a:cxn>
                <a:cxn ang="0">
                  <a:pos x="488950" y="1239737"/>
                </a:cxn>
                <a:cxn ang="0">
                  <a:pos x="628650" y="1355256"/>
                </a:cxn>
                <a:cxn ang="0">
                  <a:pos x="717550" y="1723247"/>
                </a:cxn>
                <a:cxn ang="0">
                  <a:pos x="788988" y="1938801"/>
                </a:cxn>
                <a:cxn ang="0">
                  <a:pos x="1117601" y="1874492"/>
                </a:cxn>
                <a:cxn ang="0">
                  <a:pos x="1296988" y="1643456"/>
                </a:cxn>
                <a:cxn ang="0">
                  <a:pos x="1404938" y="1373119"/>
                </a:cxn>
                <a:cxn ang="0">
                  <a:pos x="1584326" y="1189719"/>
                </a:cxn>
                <a:cxn ang="0">
                  <a:pos x="1263651" y="1019419"/>
                </a:cxn>
                <a:cxn ang="0">
                  <a:pos x="1296988" y="975355"/>
                </a:cxn>
                <a:cxn ang="0">
                  <a:pos x="1592263" y="1090874"/>
                </a:cxn>
                <a:cxn ang="0">
                  <a:pos x="1743076" y="943201"/>
                </a:cxn>
                <a:cxn ang="0">
                  <a:pos x="1660526" y="908664"/>
                </a:cxn>
                <a:cxn ang="0">
                  <a:pos x="1474788" y="852692"/>
                </a:cxn>
                <a:cxn ang="0">
                  <a:pos x="1811339" y="906282"/>
                </a:cxn>
                <a:cxn ang="0">
                  <a:pos x="2057401" y="1014655"/>
                </a:cxn>
                <a:cxn ang="0">
                  <a:pos x="2179639" y="1230210"/>
                </a:cxn>
                <a:cxn ang="0">
                  <a:pos x="2552702" y="1008701"/>
                </a:cxn>
                <a:cxn ang="0">
                  <a:pos x="2705102" y="1226637"/>
                </a:cxn>
                <a:cxn ang="0">
                  <a:pos x="2709864" y="1040855"/>
                </a:cxn>
                <a:cxn ang="0">
                  <a:pos x="2792414" y="952728"/>
                </a:cxn>
                <a:cxn ang="0">
                  <a:pos x="2830514" y="647855"/>
                </a:cxn>
                <a:cxn ang="0">
                  <a:pos x="2895602" y="628800"/>
                </a:cxn>
                <a:cxn ang="0">
                  <a:pos x="2927352" y="508519"/>
                </a:cxn>
                <a:cxn ang="0">
                  <a:pos x="2865439" y="269146"/>
                </a:cxn>
                <a:cxn ang="0">
                  <a:pos x="3014664" y="128618"/>
                </a:cxn>
                <a:cxn ang="0">
                  <a:pos x="3090864" y="248900"/>
                </a:cxn>
                <a:cxn ang="0">
                  <a:pos x="3084514" y="146482"/>
                </a:cxn>
                <a:cxn ang="0">
                  <a:pos x="3135314" y="60736"/>
                </a:cxn>
                <a:cxn ang="0">
                  <a:pos x="3235327" y="0"/>
                </a:cxn>
                <a:cxn ang="0">
                  <a:pos x="2889252" y="75027"/>
                </a:cxn>
                <a:cxn ang="0">
                  <a:pos x="2513014" y="98846"/>
                </a:cxn>
                <a:cxn ang="0">
                  <a:pos x="2141539" y="35727"/>
                </a:cxn>
                <a:cxn ang="0">
                  <a:pos x="1797051" y="77409"/>
                </a:cxn>
                <a:cxn ang="0">
                  <a:pos x="1651001" y="202455"/>
                </a:cxn>
                <a:cxn ang="0">
                  <a:pos x="1470026" y="163155"/>
                </a:cxn>
                <a:cxn ang="0">
                  <a:pos x="1203326" y="217937"/>
                </a:cxn>
                <a:cxn ang="0">
                  <a:pos x="1058863" y="166727"/>
                </a:cxn>
                <a:cxn ang="0">
                  <a:pos x="577850" y="295346"/>
                </a:cxn>
                <a:cxn ang="0">
                  <a:pos x="849313" y="253664"/>
                </a:cxn>
                <a:cxn ang="0">
                  <a:pos x="1012826" y="328691"/>
                </a:cxn>
                <a:cxn ang="0">
                  <a:pos x="703263" y="425155"/>
                </a:cxn>
                <a:cxn ang="0">
                  <a:pos x="436563" y="495419"/>
                </a:cxn>
                <a:cxn ang="0">
                  <a:pos x="265113" y="639519"/>
                </a:cxn>
                <a:cxn ang="0">
                  <a:pos x="449263" y="657382"/>
                </a:cxn>
                <a:cxn ang="0">
                  <a:pos x="604838" y="682391"/>
                </a:cxn>
                <a:cxn ang="0">
                  <a:pos x="782638" y="702637"/>
                </a:cxn>
                <a:cxn ang="0">
                  <a:pos x="773113" y="609746"/>
                </a:cxn>
                <a:cxn ang="0">
                  <a:pos x="939801" y="652619"/>
                </a:cxn>
                <a:cxn ang="0">
                  <a:pos x="1089026" y="559728"/>
                </a:cxn>
                <a:cxn ang="0">
                  <a:pos x="1225551" y="571637"/>
                </a:cxn>
                <a:cxn ang="0">
                  <a:pos x="1014413" y="712164"/>
                </a:cxn>
              </a:cxnLst>
              <a:rect l="0" t="0" r="0" b="0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" name="矩形 2"/>
          <p:cNvSpPr>
            <a:spLocks noGrp="1" noChangeArrowheads="1"/>
          </p:cNvSpPr>
          <p:nvPr>
            <p:ph type="ctrTitle"/>
          </p:nvPr>
        </p:nvSpPr>
        <p:spPr>
          <a:xfrm>
            <a:off x="304800" y="3314700"/>
            <a:ext cx="6400800" cy="85725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dirty="0"/>
              <a:t>单击此处编辑母版标题样式</a:t>
            </a:r>
            <a:endParaRPr lang="en-US" altLang="zh-CN" strike="noStrike" noProof="0" dirty="0"/>
          </a:p>
        </p:txBody>
      </p:sp>
      <p:sp>
        <p:nvSpPr>
          <p:cNvPr id="4099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286250"/>
            <a:ext cx="6400800" cy="2857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  <a:endParaRPr lang="en-US" altLang="zh-CN" strike="noStrike" noProof="0"/>
          </a:p>
        </p:txBody>
      </p:sp>
      <p:sp>
        <p:nvSpPr>
          <p:cNvPr id="129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857750"/>
            <a:ext cx="213360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30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37363" y="4865688"/>
            <a:ext cx="2154238" cy="119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31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4857750"/>
            <a:ext cx="213360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7" descr="F:\work\培训\培训2\新建文件夹\未标题-18.png"/>
          <p:cNvPicPr>
            <a:picLocks noChangeAspect="1"/>
          </p:cNvPicPr>
          <p:nvPr userDrawn="1"/>
        </p:nvPicPr>
        <p:blipFill>
          <a:blip r:embed="rId2"/>
          <a:srcRect l="24448" t="8525" r="7227" b="8525"/>
          <a:stretch>
            <a:fillRect/>
          </a:stretch>
        </p:blipFill>
        <p:spPr>
          <a:xfrm>
            <a:off x="1876425" y="792163"/>
            <a:ext cx="7183438" cy="413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Picture 8" descr="F:\work\培训\培训2\新建文件夹\未标题-17.png"/>
          <p:cNvPicPr>
            <a:picLocks noChangeAspect="1"/>
          </p:cNvPicPr>
          <p:nvPr userDrawn="1"/>
        </p:nvPicPr>
        <p:blipFill>
          <a:blip r:embed="rId3"/>
          <a:srcRect t="7576" r="74968" b="7312"/>
          <a:stretch>
            <a:fillRect/>
          </a:stretch>
        </p:blipFill>
        <p:spPr>
          <a:xfrm>
            <a:off x="0" y="744538"/>
            <a:ext cx="1876425" cy="4235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6" name="组合 13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7417" name="图片 7" descr="artplus_nature_naturalcity42_a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8" name="图片 13" descr="artplus_nature_naturalcity42_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9" name="图片 9" descr="artplus_nature_naturalcity42_b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0" y="93965"/>
            <a:ext cx="5543128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299" y="971325"/>
            <a:ext cx="6372225" cy="37722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9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1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7" descr="F:\work\培训\培训2\新建文件夹\未标题-18.png"/>
          <p:cNvPicPr>
            <a:picLocks noChangeAspect="1"/>
          </p:cNvPicPr>
          <p:nvPr userDrawn="1"/>
        </p:nvPicPr>
        <p:blipFill>
          <a:blip r:embed="rId2"/>
          <a:srcRect l="24448" t="8525" r="7227" b="8525"/>
          <a:stretch>
            <a:fillRect/>
          </a:stretch>
        </p:blipFill>
        <p:spPr>
          <a:xfrm>
            <a:off x="204788" y="792163"/>
            <a:ext cx="8855075" cy="41370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439" name="组合 12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8440" name="图片 7" descr="artplus_nature_naturalcity42_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1" name="图片 13" descr="artplus_nature_naturalcity42_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2" name="图片 9" descr="artplus_nature_naturalcity42_b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0" y="93965"/>
            <a:ext cx="5543128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839" y="971325"/>
            <a:ext cx="7854685" cy="37722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8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2" name="组合 11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9463" name="图片 7" descr="artplus_nature_naturalcity42_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4" name="图片 13" descr="artplus_nature_naturalcity42_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5" name="图片 9" descr="artplus_nature_naturalcity42_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8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9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30079" y="545783"/>
            <a:ext cx="3337084" cy="836295"/>
          </a:xfrm>
        </p:spPr>
        <p:txBody>
          <a:bodyPr anchor="ctr" anchorCtr="0"/>
          <a:lstStyle>
            <a:lvl1pPr>
              <a:defRPr sz="2100">
                <a:latin typeface="+mn-ea"/>
                <a:ea typeface="+mn-ea"/>
              </a:defRPr>
            </a:lvl1pPr>
          </a:lstStyle>
          <a:p>
            <a:pPr fontAlgn="auto"/>
            <a:r>
              <a:rPr lang="en-US" strike="noStrike" noProof="1">
                <a:sym typeface="+mn-ea"/>
              </a:rPr>
              <a:t>Click to edit Master title style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173379" y="545783"/>
            <a:ext cx="4309586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30079" y="1545431"/>
            <a:ext cx="3336608" cy="3053239"/>
          </a:xfrm>
        </p:spPr>
        <p:txBody>
          <a:bodyPr>
            <a:noAutofit/>
          </a:bodyPr>
          <a:lstStyle>
            <a:lvl1pPr marL="257175" indent="-257175">
              <a:buFont typeface="Arial" panose="020B0604020202090204" pitchFamily="34" charset="0"/>
              <a:buChar char="•"/>
              <a:defRPr sz="135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en-US" sz="1350" strike="noStrike" noProof="1">
                <a:sym typeface="+mn-ea"/>
              </a:rPr>
              <a:t>Click to edit Master text styles</a:t>
            </a:r>
            <a:endParaRPr lang="zh-CN" altLang="en-US" strike="noStrike" noProof="1"/>
          </a:p>
          <a:p>
            <a:pPr lvl="0" fontAlgn="auto"/>
            <a:r>
              <a:rPr lang="en-US" sz="1350" strike="noStrike" noProof="1">
                <a:sym typeface="+mn-ea"/>
              </a:rPr>
              <a:t>Click to edit Master text styles</a:t>
            </a:r>
            <a:endParaRPr lang="zh-CN" altLang="en-US" strike="noStrike" noProof="1"/>
          </a:p>
          <a:p>
            <a:pPr lvl="0" fontAlgn="auto"/>
            <a:r>
              <a:rPr lang="en-US" sz="1350" strike="noStrike" noProof="1">
                <a:sym typeface="+mn-ea"/>
              </a:rPr>
              <a:t>Click to edit Master text styles</a:t>
            </a:r>
            <a:endParaRPr lang="en-US" strike="noStrike" noProof="1"/>
          </a:p>
          <a:p>
            <a:pPr lvl="0" fontAlgn="auto"/>
            <a:r>
              <a:rPr lang="en-US" sz="1350" strike="noStrike" noProof="1">
                <a:sym typeface="+mn-ea"/>
              </a:rPr>
              <a:t>Click to edit Master text styles</a:t>
            </a:r>
            <a:endParaRPr lang="en-US" strike="noStrike" noProof="1"/>
          </a:p>
          <a:p>
            <a:pPr lvl="0" fontAlgn="auto"/>
            <a:r>
              <a:rPr lang="en-US" sz="1350" strike="noStrike" noProof="1">
                <a:sym typeface="+mn-ea"/>
              </a:rPr>
              <a:t>Click to edit Master text styles</a:t>
            </a:r>
            <a:endParaRPr lang="en-US" altLang="en-US" strike="noStrike" noProof="1">
              <a:sym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4572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4572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971551"/>
            <a:ext cx="8229600" cy="3771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单击图标添加表格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1" descr="artplus_nature_naturalcity42_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43588" y="2333625"/>
            <a:ext cx="569912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05" name="Picture 2" descr="D:\私人文件\我的文档\PPT\3D-hospital\3D-hospital-2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80163" y="477838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" name="图片 8" descr="artplus_nature_naturalcity42_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37288" y="1728788"/>
            <a:ext cx="1416050" cy="1176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" name="图片 9" descr="artplus_nature_naturalcity42_b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08638" y="2509838"/>
            <a:ext cx="2722562" cy="404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图片 13" descr="artplus_nature_naturalcity42_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618163" y="3548063"/>
            <a:ext cx="3868737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" name="图片 7" descr="artplus_nature_naturalcity42_a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67350" y="2525713"/>
            <a:ext cx="3484563" cy="2112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27"/>
          <p:cNvSpPr>
            <a:spLocks noChangeArrowheads="1"/>
          </p:cNvSpPr>
          <p:nvPr/>
        </p:nvSpPr>
        <p:spPr bwMode="gray">
          <a:xfrm>
            <a:off x="0" y="0"/>
            <a:ext cx="9144000" cy="1371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grpSp>
        <p:nvGrpSpPr>
          <p:cNvPr id="12292" name="组合 12"/>
          <p:cNvGrpSpPr/>
          <p:nvPr userDrawn="1"/>
        </p:nvGrpSpPr>
        <p:grpSpPr>
          <a:xfrm>
            <a:off x="115888" y="266700"/>
            <a:ext cx="6838950" cy="2524125"/>
            <a:chOff x="152402" y="285682"/>
            <a:chExt cx="6838954" cy="2524729"/>
          </a:xfrm>
        </p:grpSpPr>
        <p:sp>
          <p:nvSpPr>
            <p:cNvPr id="12293" name="任意多边形 16"/>
            <p:cNvSpPr/>
            <p:nvPr/>
          </p:nvSpPr>
          <p:spPr>
            <a:xfrm>
              <a:off x="277815" y="397628"/>
              <a:ext cx="2011364" cy="2307983"/>
            </a:xfrm>
            <a:custGeom>
              <a:avLst/>
              <a:gdLst/>
              <a:ahLst/>
              <a:cxnLst>
                <a:cxn ang="0">
                  <a:pos x="137895" y="230263"/>
                </a:cxn>
                <a:cxn ang="0">
                  <a:pos x="380400" y="187423"/>
                </a:cxn>
                <a:cxn ang="0">
                  <a:pos x="515917" y="214198"/>
                </a:cxn>
                <a:cxn ang="0">
                  <a:pos x="494520" y="396266"/>
                </a:cxn>
                <a:cxn ang="0">
                  <a:pos x="323340" y="519430"/>
                </a:cxn>
                <a:cxn ang="0">
                  <a:pos x="259147" y="637239"/>
                </a:cxn>
                <a:cxn ang="0">
                  <a:pos x="337605" y="860362"/>
                </a:cxn>
                <a:cxn ang="0">
                  <a:pos x="375645" y="856792"/>
                </a:cxn>
                <a:cxn ang="0">
                  <a:pos x="389910" y="808597"/>
                </a:cxn>
                <a:cxn ang="0">
                  <a:pos x="568222" y="1029935"/>
                </a:cxn>
                <a:cxn ang="0">
                  <a:pos x="772687" y="1070990"/>
                </a:cxn>
                <a:cxn ang="0">
                  <a:pos x="943867" y="1204864"/>
                </a:cxn>
                <a:cxn ang="0">
                  <a:pos x="1015192" y="1269123"/>
                </a:cxn>
                <a:cxn ang="0">
                  <a:pos x="915337" y="1435126"/>
                </a:cxn>
                <a:cxn ang="0">
                  <a:pos x="1088894" y="1590420"/>
                </a:cxn>
                <a:cxn ang="0">
                  <a:pos x="1229167" y="1804618"/>
                </a:cxn>
                <a:cxn ang="0">
                  <a:pos x="1300492" y="2061655"/>
                </a:cxn>
                <a:cxn ang="0">
                  <a:pos x="1419367" y="2266928"/>
                </a:cxn>
                <a:cxn ang="0">
                  <a:pos x="1521599" y="2249079"/>
                </a:cxn>
                <a:cxn ang="0">
                  <a:pos x="1478804" y="2136625"/>
                </a:cxn>
                <a:cxn ang="0">
                  <a:pos x="1531109" y="2058085"/>
                </a:cxn>
                <a:cxn ang="0">
                  <a:pos x="1626209" y="1988471"/>
                </a:cxn>
                <a:cxn ang="0">
                  <a:pos x="1721309" y="1852812"/>
                </a:cxn>
                <a:cxn ang="0">
                  <a:pos x="1863959" y="1740358"/>
                </a:cxn>
                <a:cxn ang="0">
                  <a:pos x="1928152" y="1558290"/>
                </a:cxn>
                <a:cxn ang="0">
                  <a:pos x="1844939" y="1372652"/>
                </a:cxn>
                <a:cxn ang="0">
                  <a:pos x="1635719" y="1258413"/>
                </a:cxn>
                <a:cxn ang="0">
                  <a:pos x="1312379" y="1142389"/>
                </a:cxn>
                <a:cxn ang="0">
                  <a:pos x="1157842" y="1124539"/>
                </a:cxn>
                <a:cxn ang="0">
                  <a:pos x="1074629" y="1131679"/>
                </a:cxn>
                <a:cxn ang="0">
                  <a:pos x="943867" y="1167379"/>
                </a:cxn>
                <a:cxn ang="0">
                  <a:pos x="901072" y="1047785"/>
                </a:cxn>
                <a:cxn ang="0">
                  <a:pos x="874920" y="947826"/>
                </a:cxn>
                <a:cxn ang="0">
                  <a:pos x="751290" y="985311"/>
                </a:cxn>
                <a:cxn ang="0">
                  <a:pos x="675210" y="847867"/>
                </a:cxn>
                <a:cxn ang="0">
                  <a:pos x="879675" y="813952"/>
                </a:cxn>
                <a:cxn ang="0">
                  <a:pos x="1000927" y="808597"/>
                </a:cxn>
                <a:cxn ang="0">
                  <a:pos x="1065119" y="803242"/>
                </a:cxn>
                <a:cxn ang="0">
                  <a:pos x="1257697" y="669369"/>
                </a:cxn>
                <a:cxn ang="0">
                  <a:pos x="1407479" y="605109"/>
                </a:cxn>
                <a:cxn ang="0">
                  <a:pos x="1519222" y="567625"/>
                </a:cxn>
                <a:cxn ang="0">
                  <a:pos x="1592924" y="480160"/>
                </a:cxn>
                <a:cxn ang="0">
                  <a:pos x="1531109" y="456956"/>
                </a:cxn>
                <a:cxn ang="0">
                  <a:pos x="1814032" y="406976"/>
                </a:cxn>
                <a:cxn ang="0">
                  <a:pos x="1671382" y="305232"/>
                </a:cxn>
                <a:cxn ang="0">
                  <a:pos x="1578659" y="235618"/>
                </a:cxn>
                <a:cxn ang="0">
                  <a:pos x="1452652" y="324867"/>
                </a:cxn>
                <a:cxn ang="0">
                  <a:pos x="1319512" y="396266"/>
                </a:cxn>
                <a:cxn ang="0">
                  <a:pos x="1214902" y="271317"/>
                </a:cxn>
                <a:cxn ang="0">
                  <a:pos x="1440764" y="214198"/>
                </a:cxn>
                <a:cxn ang="0">
                  <a:pos x="1504957" y="176713"/>
                </a:cxn>
                <a:cxn ang="0">
                  <a:pos x="1578659" y="153509"/>
                </a:cxn>
                <a:cxn ang="0">
                  <a:pos x="1528732" y="128519"/>
                </a:cxn>
                <a:cxn ang="0">
                  <a:pos x="1500202" y="107099"/>
                </a:cxn>
                <a:cxn ang="0">
                  <a:pos x="1428877" y="91034"/>
                </a:cxn>
                <a:cxn ang="0">
                  <a:pos x="1314757" y="121379"/>
                </a:cxn>
                <a:cxn ang="0">
                  <a:pos x="1129312" y="107099"/>
                </a:cxn>
                <a:cxn ang="0">
                  <a:pos x="653812" y="0"/>
                </a:cxn>
                <a:cxn ang="0">
                  <a:pos x="408930" y="28560"/>
                </a:cxn>
                <a:cxn ang="0">
                  <a:pos x="344737" y="91034"/>
                </a:cxn>
                <a:cxn ang="0">
                  <a:pos x="152160" y="155294"/>
                </a:cxn>
                <a:cxn ang="0">
                  <a:pos x="152160" y="192778"/>
                </a:cxn>
                <a:cxn ang="0">
                  <a:pos x="2377" y="224908"/>
                </a:cxn>
              </a:cxnLst>
              <a:rect l="0" t="0" r="0" b="0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任意多边形 17"/>
            <p:cNvSpPr/>
            <p:nvPr/>
          </p:nvSpPr>
          <p:spPr>
            <a:xfrm>
              <a:off x="214315" y="617946"/>
              <a:ext cx="53975" cy="33345"/>
            </a:xfrm>
            <a:custGeom>
              <a:avLst/>
              <a:gdLst/>
              <a:ahLst/>
              <a:cxnLst>
                <a:cxn ang="0">
                  <a:pos x="18774" y="3510"/>
                </a:cxn>
                <a:cxn ang="0">
                  <a:pos x="0" y="19305"/>
                </a:cxn>
                <a:cxn ang="0">
                  <a:pos x="25814" y="33345"/>
                </a:cxn>
                <a:cxn ang="0">
                  <a:pos x="53975" y="22815"/>
                </a:cxn>
                <a:cxn ang="0">
                  <a:pos x="35201" y="0"/>
                </a:cxn>
                <a:cxn ang="0">
                  <a:pos x="18774" y="3510"/>
                </a:cxn>
              </a:cxnLst>
              <a:rect l="0" t="0" r="0" b="0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任意多边形 18"/>
            <p:cNvSpPr/>
            <p:nvPr/>
          </p:nvSpPr>
          <p:spPr>
            <a:xfrm>
              <a:off x="701677" y="764428"/>
              <a:ext cx="61913" cy="38109"/>
            </a:xfrm>
            <a:custGeom>
              <a:avLst/>
              <a:gdLst/>
              <a:ahLst/>
              <a:cxnLst>
                <a:cxn ang="0">
                  <a:pos x="14288" y="0"/>
                </a:cxn>
                <a:cxn ang="0">
                  <a:pos x="30957" y="38109"/>
                </a:cxn>
                <a:cxn ang="0">
                  <a:pos x="50007" y="36377"/>
                </a:cxn>
                <a:cxn ang="0">
                  <a:pos x="45244" y="13858"/>
                </a:cxn>
                <a:cxn ang="0">
                  <a:pos x="30957" y="1732"/>
                </a:cxn>
                <a:cxn ang="0">
                  <a:pos x="14288" y="0"/>
                </a:cxn>
              </a:cxnLst>
              <a:rect l="0" t="0" r="0" b="0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任意多边形 19"/>
            <p:cNvSpPr/>
            <p:nvPr/>
          </p:nvSpPr>
          <p:spPr>
            <a:xfrm>
              <a:off x="1943103" y="831119"/>
              <a:ext cx="155575" cy="88127"/>
            </a:xfrm>
            <a:custGeom>
              <a:avLst/>
              <a:gdLst/>
              <a:ahLst/>
              <a:cxnLst>
                <a:cxn ang="0">
                  <a:pos x="115197" y="0"/>
                </a:cxn>
                <a:cxn ang="0">
                  <a:pos x="93820" y="7194"/>
                </a:cxn>
                <a:cxn ang="0">
                  <a:pos x="62943" y="21582"/>
                </a:cxn>
                <a:cxn ang="0">
                  <a:pos x="46316" y="35970"/>
                </a:cxn>
                <a:cxn ang="0">
                  <a:pos x="24940" y="46761"/>
                </a:cxn>
                <a:cxn ang="0">
                  <a:pos x="74819" y="73739"/>
                </a:cxn>
                <a:cxn ang="0">
                  <a:pos x="93820" y="84530"/>
                </a:cxn>
                <a:cxn ang="0">
                  <a:pos x="100946" y="82731"/>
                </a:cxn>
                <a:cxn ang="0">
                  <a:pos x="105696" y="77336"/>
                </a:cxn>
                <a:cxn ang="0">
                  <a:pos x="115197" y="88127"/>
                </a:cxn>
                <a:cxn ang="0">
                  <a:pos x="146074" y="77336"/>
                </a:cxn>
                <a:cxn ang="0">
                  <a:pos x="153200" y="66545"/>
                </a:cxn>
                <a:cxn ang="0">
                  <a:pos x="119947" y="35970"/>
                </a:cxn>
                <a:cxn ang="0">
                  <a:pos x="136573" y="21582"/>
                </a:cxn>
                <a:cxn ang="0">
                  <a:pos x="131823" y="3597"/>
                </a:cxn>
                <a:cxn ang="0">
                  <a:pos x="115197" y="0"/>
                </a:cxn>
              </a:cxnLst>
              <a:rect l="0" t="0" r="0" b="0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任意多边形 20"/>
            <p:cNvSpPr/>
            <p:nvPr/>
          </p:nvSpPr>
          <p:spPr>
            <a:xfrm>
              <a:off x="1190628" y="1288428"/>
              <a:ext cx="250825" cy="100036"/>
            </a:xfrm>
            <a:custGeom>
              <a:avLst/>
              <a:gdLst/>
              <a:ahLst/>
              <a:cxnLst>
                <a:cxn ang="0">
                  <a:pos x="55607" y="10718"/>
                </a:cxn>
                <a:cxn ang="0">
                  <a:pos x="20113" y="10718"/>
                </a:cxn>
                <a:cxn ang="0">
                  <a:pos x="5916" y="14291"/>
                </a:cxn>
                <a:cxn ang="0">
                  <a:pos x="29578" y="46445"/>
                </a:cxn>
                <a:cxn ang="0">
                  <a:pos x="60340" y="39300"/>
                </a:cxn>
                <a:cxn ang="0">
                  <a:pos x="110032" y="48232"/>
                </a:cxn>
                <a:cxn ang="0">
                  <a:pos x="131328" y="53591"/>
                </a:cxn>
                <a:cxn ang="0">
                  <a:pos x="157357" y="78600"/>
                </a:cxn>
                <a:cxn ang="0">
                  <a:pos x="166822" y="100036"/>
                </a:cxn>
                <a:cxn ang="0">
                  <a:pos x="185752" y="89318"/>
                </a:cxn>
                <a:cxn ang="0">
                  <a:pos x="199950" y="85745"/>
                </a:cxn>
                <a:cxn ang="0">
                  <a:pos x="221247" y="91104"/>
                </a:cxn>
                <a:cxn ang="0">
                  <a:pos x="230712" y="71454"/>
                </a:cxn>
                <a:cxn ang="0">
                  <a:pos x="181020" y="48232"/>
                </a:cxn>
                <a:cxn ang="0">
                  <a:pos x="124229" y="17864"/>
                </a:cxn>
                <a:cxn ang="0">
                  <a:pos x="62706" y="23223"/>
                </a:cxn>
                <a:cxn ang="0">
                  <a:pos x="55607" y="10718"/>
                </a:cxn>
              </a:cxnLst>
              <a:rect l="0" t="0" r="0" b="0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任意多边形 21"/>
            <p:cNvSpPr/>
            <p:nvPr/>
          </p:nvSpPr>
          <p:spPr>
            <a:xfrm>
              <a:off x="1397003" y="1364646"/>
              <a:ext cx="157163" cy="48827"/>
            </a:xfrm>
            <a:custGeom>
              <a:avLst/>
              <a:gdLst/>
              <a:ahLst/>
              <a:cxnLst>
                <a:cxn ang="0">
                  <a:pos x="67356" y="0"/>
                </a:cxn>
                <a:cxn ang="0">
                  <a:pos x="50812" y="5425"/>
                </a:cxn>
                <a:cxn ang="0">
                  <a:pos x="36632" y="27126"/>
                </a:cxn>
                <a:cxn ang="0">
                  <a:pos x="17725" y="30743"/>
                </a:cxn>
                <a:cxn ang="0">
                  <a:pos x="3545" y="37977"/>
                </a:cxn>
                <a:cxn ang="0">
                  <a:pos x="15362" y="48827"/>
                </a:cxn>
                <a:cxn ang="0">
                  <a:pos x="157163" y="30743"/>
                </a:cxn>
                <a:cxn ang="0">
                  <a:pos x="145346" y="14467"/>
                </a:cxn>
                <a:cxn ang="0">
                  <a:pos x="124076" y="7234"/>
                </a:cxn>
                <a:cxn ang="0">
                  <a:pos x="119349" y="21701"/>
                </a:cxn>
                <a:cxn ang="0">
                  <a:pos x="105169" y="16276"/>
                </a:cxn>
                <a:cxn ang="0">
                  <a:pos x="79172" y="12659"/>
                </a:cxn>
                <a:cxn ang="0">
                  <a:pos x="67356" y="0"/>
                </a:cxn>
              </a:cxnLst>
              <a:rect l="0" t="0" r="0" b="0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任意多边形 22"/>
            <p:cNvSpPr/>
            <p:nvPr/>
          </p:nvSpPr>
          <p:spPr>
            <a:xfrm>
              <a:off x="1563690" y="1395610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任意多边形 23"/>
            <p:cNvSpPr/>
            <p:nvPr/>
          </p:nvSpPr>
          <p:spPr>
            <a:xfrm>
              <a:off x="1652590" y="1399183"/>
              <a:ext cx="19050" cy="29773"/>
            </a:xfrm>
            <a:custGeom>
              <a:avLst/>
              <a:gdLst/>
              <a:ahLst/>
              <a:cxnLst>
                <a:cxn ang="0">
                  <a:pos x="16669" y="0"/>
                </a:cxn>
                <a:cxn ang="0">
                  <a:pos x="0" y="12259"/>
                </a:cxn>
                <a:cxn ang="0">
                  <a:pos x="19050" y="29773"/>
                </a:cxn>
                <a:cxn ang="0">
                  <a:pos x="14288" y="15762"/>
                </a:cxn>
                <a:cxn ang="0">
                  <a:pos x="19050" y="5254"/>
                </a:cxn>
                <a:cxn ang="0">
                  <a:pos x="16669" y="0"/>
                </a:cxn>
              </a:cxnLst>
              <a:rect l="0" t="0" r="0" b="0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任意多边形 24"/>
            <p:cNvSpPr/>
            <p:nvPr/>
          </p:nvSpPr>
          <p:spPr>
            <a:xfrm>
              <a:off x="1362078" y="391673"/>
              <a:ext cx="285750" cy="104800"/>
            </a:xfrm>
            <a:custGeom>
              <a:avLst/>
              <a:gdLst/>
              <a:ahLst/>
              <a:cxnLst>
                <a:cxn ang="0">
                  <a:pos x="76200" y="896"/>
                </a:cxn>
                <a:cxn ang="0">
                  <a:pos x="28575" y="27768"/>
                </a:cxn>
                <a:cxn ang="0">
                  <a:pos x="7144" y="33142"/>
                </a:cxn>
                <a:cxn ang="0">
                  <a:pos x="0" y="34933"/>
                </a:cxn>
                <a:cxn ang="0">
                  <a:pos x="30956" y="52848"/>
                </a:cxn>
                <a:cxn ang="0">
                  <a:pos x="45244" y="56431"/>
                </a:cxn>
                <a:cxn ang="0">
                  <a:pos x="80963" y="42099"/>
                </a:cxn>
                <a:cxn ang="0">
                  <a:pos x="95250" y="38516"/>
                </a:cxn>
                <a:cxn ang="0">
                  <a:pos x="97631" y="49265"/>
                </a:cxn>
                <a:cxn ang="0">
                  <a:pos x="76200" y="54639"/>
                </a:cxn>
                <a:cxn ang="0">
                  <a:pos x="85725" y="65388"/>
                </a:cxn>
                <a:cxn ang="0">
                  <a:pos x="47625" y="77928"/>
                </a:cxn>
                <a:cxn ang="0">
                  <a:pos x="83344" y="97634"/>
                </a:cxn>
                <a:cxn ang="0">
                  <a:pos x="97631" y="101217"/>
                </a:cxn>
                <a:cxn ang="0">
                  <a:pos x="140494" y="92260"/>
                </a:cxn>
                <a:cxn ang="0">
                  <a:pos x="178594" y="94051"/>
                </a:cxn>
                <a:cxn ang="0">
                  <a:pos x="200025" y="104800"/>
                </a:cxn>
                <a:cxn ang="0">
                  <a:pos x="242888" y="97634"/>
                </a:cxn>
                <a:cxn ang="0">
                  <a:pos x="266700" y="92260"/>
                </a:cxn>
                <a:cxn ang="0">
                  <a:pos x="264319" y="68971"/>
                </a:cxn>
                <a:cxn ang="0">
                  <a:pos x="278606" y="61805"/>
                </a:cxn>
                <a:cxn ang="0">
                  <a:pos x="283369" y="42099"/>
                </a:cxn>
                <a:cxn ang="0">
                  <a:pos x="250031" y="51056"/>
                </a:cxn>
                <a:cxn ang="0">
                  <a:pos x="238125" y="38516"/>
                </a:cxn>
                <a:cxn ang="0">
                  <a:pos x="204788" y="40308"/>
                </a:cxn>
                <a:cxn ang="0">
                  <a:pos x="159544" y="8062"/>
                </a:cxn>
                <a:cxn ang="0">
                  <a:pos x="111919" y="9853"/>
                </a:cxn>
                <a:cxn ang="0">
                  <a:pos x="97631" y="896"/>
                </a:cxn>
                <a:cxn ang="0">
                  <a:pos x="76200" y="896"/>
                </a:cxn>
              </a:cxnLst>
              <a:rect l="0" t="0" r="0" b="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任意多边形 25"/>
            <p:cNvSpPr/>
            <p:nvPr/>
          </p:nvSpPr>
          <p:spPr>
            <a:xfrm>
              <a:off x="1489078" y="342846"/>
              <a:ext cx="231775" cy="71455"/>
            </a:xfrm>
            <a:custGeom>
              <a:avLst/>
              <a:gdLst/>
              <a:ahLst/>
              <a:cxnLst>
                <a:cxn ang="0">
                  <a:pos x="115888" y="8932"/>
                </a:cxn>
                <a:cxn ang="0">
                  <a:pos x="15531" y="21437"/>
                </a:cxn>
                <a:cxn ang="0">
                  <a:pos x="10752" y="30368"/>
                </a:cxn>
                <a:cxn ang="0">
                  <a:pos x="68099" y="46446"/>
                </a:cxn>
                <a:cxn ang="0">
                  <a:pos x="161287" y="66096"/>
                </a:cxn>
                <a:cxn ang="0">
                  <a:pos x="209075" y="60737"/>
                </a:cxn>
                <a:cxn ang="0">
                  <a:pos x="223412" y="57164"/>
                </a:cxn>
                <a:cxn ang="0">
                  <a:pos x="209075" y="39300"/>
                </a:cxn>
                <a:cxn ang="0">
                  <a:pos x="194739" y="32155"/>
                </a:cxn>
                <a:cxn ang="0">
                  <a:pos x="154118" y="23223"/>
                </a:cxn>
                <a:cxn ang="0">
                  <a:pos x="115888" y="8932"/>
                </a:cxn>
              </a:cxnLst>
              <a:rect l="0" t="0" r="0" b="0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任意多边形 26"/>
            <p:cNvSpPr/>
            <p:nvPr/>
          </p:nvSpPr>
          <p:spPr>
            <a:xfrm>
              <a:off x="1814515" y="426209"/>
              <a:ext cx="369888" cy="226273"/>
            </a:xfrm>
            <a:custGeom>
              <a:avLst/>
              <a:gdLst/>
              <a:ahLst/>
              <a:cxnLst>
                <a:cxn ang="0">
                  <a:pos x="79944" y="8018"/>
                </a:cxn>
                <a:cxn ang="0">
                  <a:pos x="60853" y="20489"/>
                </a:cxn>
                <a:cxn ang="0">
                  <a:pos x="25057" y="34743"/>
                </a:cxn>
                <a:cxn ang="0">
                  <a:pos x="63239" y="68595"/>
                </a:cxn>
                <a:cxn ang="0">
                  <a:pos x="94262" y="75721"/>
                </a:cxn>
                <a:cxn ang="0">
                  <a:pos x="122898" y="88193"/>
                </a:cxn>
                <a:cxn ang="0">
                  <a:pos x="151535" y="75721"/>
                </a:cxn>
                <a:cxn ang="0">
                  <a:pos x="170626" y="89975"/>
                </a:cxn>
                <a:cxn ang="0">
                  <a:pos x="177785" y="113137"/>
                </a:cxn>
                <a:cxn ang="0">
                  <a:pos x="137217" y="134517"/>
                </a:cxn>
                <a:cxn ang="0">
                  <a:pos x="106194" y="154115"/>
                </a:cxn>
                <a:cxn ang="0">
                  <a:pos x="82330" y="150552"/>
                </a:cxn>
                <a:cxn ang="0">
                  <a:pos x="68012" y="146988"/>
                </a:cxn>
                <a:cxn ang="0">
                  <a:pos x="51307" y="166587"/>
                </a:cxn>
                <a:cxn ang="0">
                  <a:pos x="46534" y="177277"/>
                </a:cxn>
                <a:cxn ang="0">
                  <a:pos x="87103" y="182622"/>
                </a:cxn>
                <a:cxn ang="0">
                  <a:pos x="113353" y="180840"/>
                </a:cxn>
                <a:cxn ang="0">
                  <a:pos x="137217" y="205784"/>
                </a:cxn>
                <a:cxn ang="0">
                  <a:pos x="151535" y="209347"/>
                </a:cxn>
                <a:cxn ang="0">
                  <a:pos x="165853" y="212910"/>
                </a:cxn>
                <a:cxn ang="0">
                  <a:pos x="184944" y="223600"/>
                </a:cxn>
                <a:cxn ang="0">
                  <a:pos x="215967" y="211129"/>
                </a:cxn>
                <a:cxn ang="0">
                  <a:pos x="242217" y="209347"/>
                </a:cxn>
                <a:cxn ang="0">
                  <a:pos x="273240" y="189749"/>
                </a:cxn>
                <a:cxn ang="0">
                  <a:pos x="268467" y="164805"/>
                </a:cxn>
                <a:cxn ang="0">
                  <a:pos x="258922" y="154115"/>
                </a:cxn>
                <a:cxn ang="0">
                  <a:pos x="278013" y="148770"/>
                </a:cxn>
                <a:cxn ang="0">
                  <a:pos x="292331" y="163023"/>
                </a:cxn>
                <a:cxn ang="0">
                  <a:pos x="294717" y="175495"/>
                </a:cxn>
                <a:cxn ang="0">
                  <a:pos x="311422" y="171932"/>
                </a:cxn>
                <a:cxn ang="0">
                  <a:pos x="361536" y="150552"/>
                </a:cxn>
                <a:cxn ang="0">
                  <a:pos x="349604" y="130953"/>
                </a:cxn>
                <a:cxn ang="0">
                  <a:pos x="309035" y="109573"/>
                </a:cxn>
                <a:cxn ang="0">
                  <a:pos x="316195" y="95320"/>
                </a:cxn>
                <a:cxn ang="0">
                  <a:pos x="330513" y="91756"/>
                </a:cxn>
                <a:cxn ang="0">
                  <a:pos x="301876" y="56123"/>
                </a:cxn>
                <a:cxn ang="0">
                  <a:pos x="278013" y="52559"/>
                </a:cxn>
                <a:cxn ang="0">
                  <a:pos x="263694" y="48996"/>
                </a:cxn>
                <a:cxn ang="0">
                  <a:pos x="239831" y="29398"/>
                </a:cxn>
                <a:cxn ang="0">
                  <a:pos x="184944" y="40088"/>
                </a:cxn>
                <a:cxn ang="0">
                  <a:pos x="199262" y="22271"/>
                </a:cxn>
                <a:cxn ang="0">
                  <a:pos x="165853" y="15144"/>
                </a:cxn>
                <a:cxn ang="0">
                  <a:pos x="141989" y="16926"/>
                </a:cxn>
                <a:cxn ang="0">
                  <a:pos x="79944" y="8018"/>
                </a:cxn>
              </a:cxnLst>
              <a:rect l="0" t="0" r="0" b="0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任意多边形 27"/>
            <p:cNvSpPr/>
            <p:nvPr/>
          </p:nvSpPr>
          <p:spPr>
            <a:xfrm>
              <a:off x="1811340" y="328555"/>
              <a:ext cx="69850" cy="44064"/>
            </a:xfrm>
            <a:custGeom>
              <a:avLst/>
              <a:gdLst/>
              <a:ahLst/>
              <a:cxnLst>
                <a:cxn ang="0">
                  <a:pos x="30781" y="0"/>
                </a:cxn>
                <a:cxn ang="0">
                  <a:pos x="0" y="8813"/>
                </a:cxn>
                <a:cxn ang="0">
                  <a:pos x="35517" y="35251"/>
                </a:cxn>
                <a:cxn ang="0">
                  <a:pos x="56827" y="44064"/>
                </a:cxn>
                <a:cxn ang="0">
                  <a:pos x="68666" y="24676"/>
                </a:cxn>
                <a:cxn ang="0">
                  <a:pos x="52092" y="7050"/>
                </a:cxn>
                <a:cxn ang="0">
                  <a:pos x="30781" y="0"/>
                </a:cxn>
              </a:cxnLst>
              <a:rect l="0" t="0" r="0" b="0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任意多边形 28"/>
            <p:cNvSpPr/>
            <p:nvPr/>
          </p:nvSpPr>
          <p:spPr>
            <a:xfrm>
              <a:off x="1677990" y="411918"/>
              <a:ext cx="103188" cy="50018"/>
            </a:xfrm>
            <a:custGeom>
              <a:avLst/>
              <a:gdLst/>
              <a:ahLst/>
              <a:cxnLst>
                <a:cxn ang="0">
                  <a:pos x="52794" y="6143"/>
                </a:cxn>
                <a:cxn ang="0">
                  <a:pos x="28797" y="21938"/>
                </a:cxn>
                <a:cxn ang="0">
                  <a:pos x="4799" y="23693"/>
                </a:cxn>
                <a:cxn ang="0">
                  <a:pos x="19198" y="50018"/>
                </a:cxn>
                <a:cxn ang="0">
                  <a:pos x="88790" y="30713"/>
                </a:cxn>
                <a:cxn ang="0">
                  <a:pos x="103188" y="14918"/>
                </a:cxn>
                <a:cxn ang="0">
                  <a:pos x="67192" y="6143"/>
                </a:cxn>
                <a:cxn ang="0">
                  <a:pos x="52794" y="6143"/>
                </a:cxn>
              </a:cxnLst>
              <a:rect l="0" t="0" r="0" b="0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任意多边形 29"/>
            <p:cNvSpPr/>
            <p:nvPr/>
          </p:nvSpPr>
          <p:spPr>
            <a:xfrm>
              <a:off x="1785940" y="421446"/>
              <a:ext cx="85725" cy="29773"/>
            </a:xfrm>
            <a:custGeom>
              <a:avLst/>
              <a:gdLst/>
              <a:ahLst/>
              <a:cxnLst>
                <a:cxn ang="0">
                  <a:pos x="46973" y="0"/>
                </a:cxn>
                <a:cxn ang="0">
                  <a:pos x="11743" y="14011"/>
                </a:cxn>
                <a:cxn ang="0">
                  <a:pos x="28184" y="29773"/>
                </a:cxn>
                <a:cxn ang="0">
                  <a:pos x="61064" y="24519"/>
                </a:cxn>
                <a:cxn ang="0">
                  <a:pos x="75156" y="17514"/>
                </a:cxn>
                <a:cxn ang="0">
                  <a:pos x="46973" y="0"/>
                </a:cxn>
              </a:cxnLst>
              <a:rect l="0" t="0" r="0" b="0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任意多边形 30"/>
            <p:cNvSpPr/>
            <p:nvPr/>
          </p:nvSpPr>
          <p:spPr>
            <a:xfrm>
              <a:off x="1739903" y="378573"/>
              <a:ext cx="101600" cy="40491"/>
            </a:xfrm>
            <a:custGeom>
              <a:avLst/>
              <a:gdLst/>
              <a:ahLst/>
              <a:cxnLst>
                <a:cxn ang="0">
                  <a:pos x="69327" y="8998"/>
                </a:cxn>
                <a:cxn ang="0">
                  <a:pos x="33468" y="3599"/>
                </a:cxn>
                <a:cxn ang="0">
                  <a:pos x="0" y="16196"/>
                </a:cxn>
                <a:cxn ang="0">
                  <a:pos x="47812" y="28794"/>
                </a:cxn>
                <a:cxn ang="0">
                  <a:pos x="76499" y="35992"/>
                </a:cxn>
                <a:cxn ang="0">
                  <a:pos x="100405" y="16196"/>
                </a:cxn>
                <a:cxn ang="0">
                  <a:pos x="98014" y="5399"/>
                </a:cxn>
                <a:cxn ang="0">
                  <a:pos x="76499" y="0"/>
                </a:cxn>
                <a:cxn ang="0">
                  <a:pos x="69327" y="8998"/>
                </a:cxn>
              </a:cxnLst>
              <a:rect l="0" t="0" r="0" b="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任意多边形 31"/>
            <p:cNvSpPr/>
            <p:nvPr/>
          </p:nvSpPr>
          <p:spPr>
            <a:xfrm>
              <a:off x="1697040" y="340464"/>
              <a:ext cx="69850" cy="28582"/>
            </a:xfrm>
            <a:custGeom>
              <a:avLst/>
              <a:gdLst/>
              <a:ahLst/>
              <a:cxnLst>
                <a:cxn ang="0">
                  <a:pos x="19269" y="3688"/>
                </a:cxn>
                <a:cxn ang="0">
                  <a:pos x="0" y="16596"/>
                </a:cxn>
                <a:cxn ang="0">
                  <a:pos x="24086" y="25816"/>
                </a:cxn>
                <a:cxn ang="0">
                  <a:pos x="33721" y="18440"/>
                </a:cxn>
                <a:cxn ang="0">
                  <a:pos x="62624" y="11064"/>
                </a:cxn>
                <a:cxn ang="0">
                  <a:pos x="52990" y="0"/>
                </a:cxn>
                <a:cxn ang="0">
                  <a:pos x="19269" y="3688"/>
                </a:cxn>
              </a:cxnLst>
              <a:rect l="0" t="0" r="0" b="0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任意多边形 32"/>
            <p:cNvSpPr/>
            <p:nvPr/>
          </p:nvSpPr>
          <p:spPr>
            <a:xfrm>
              <a:off x="1878016" y="344037"/>
              <a:ext cx="180975" cy="91700"/>
            </a:xfrm>
            <a:custGeom>
              <a:avLst/>
              <a:gdLst/>
              <a:ahLst/>
              <a:cxnLst>
                <a:cxn ang="0">
                  <a:pos x="45244" y="0"/>
                </a:cxn>
                <a:cxn ang="0">
                  <a:pos x="16669" y="5394"/>
                </a:cxn>
                <a:cxn ang="0">
                  <a:pos x="4763" y="34163"/>
                </a:cxn>
                <a:cxn ang="0">
                  <a:pos x="14288" y="50345"/>
                </a:cxn>
                <a:cxn ang="0">
                  <a:pos x="0" y="64729"/>
                </a:cxn>
                <a:cxn ang="0">
                  <a:pos x="66675" y="77316"/>
                </a:cxn>
                <a:cxn ang="0">
                  <a:pos x="97631" y="82710"/>
                </a:cxn>
                <a:cxn ang="0">
                  <a:pos x="180975" y="77316"/>
                </a:cxn>
                <a:cxn ang="0">
                  <a:pos x="90488" y="62931"/>
                </a:cxn>
                <a:cxn ang="0">
                  <a:pos x="64294" y="55739"/>
                </a:cxn>
                <a:cxn ang="0">
                  <a:pos x="52388" y="46749"/>
                </a:cxn>
                <a:cxn ang="0">
                  <a:pos x="59531" y="30567"/>
                </a:cxn>
                <a:cxn ang="0">
                  <a:pos x="45244" y="0"/>
                </a:cxn>
              </a:cxnLst>
              <a:rect l="0" t="0" r="0" b="0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任意多边形 33"/>
            <p:cNvSpPr/>
            <p:nvPr/>
          </p:nvSpPr>
          <p:spPr>
            <a:xfrm>
              <a:off x="152402" y="635810"/>
              <a:ext cx="39688" cy="17864"/>
            </a:xfrm>
            <a:custGeom>
              <a:avLst/>
              <a:gdLst/>
              <a:ahLst/>
              <a:cxnLst>
                <a:cxn ang="0">
                  <a:pos x="39688" y="0"/>
                </a:cxn>
                <a:cxn ang="0">
                  <a:pos x="28015" y="17864"/>
                </a:cxn>
                <a:cxn ang="0">
                  <a:pos x="4669" y="16078"/>
                </a:cxn>
                <a:cxn ang="0">
                  <a:pos x="4669" y="5359"/>
                </a:cxn>
                <a:cxn ang="0">
                  <a:pos x="39688" y="0"/>
                </a:cxn>
              </a:cxnLst>
              <a:rect l="0" t="0" r="0" b="0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任意多边形 34"/>
            <p:cNvSpPr/>
            <p:nvPr/>
          </p:nvSpPr>
          <p:spPr>
            <a:xfrm>
              <a:off x="1354140" y="1244364"/>
              <a:ext cx="25400" cy="14291"/>
            </a:xfrm>
            <a:custGeom>
              <a:avLst/>
              <a:gdLst/>
              <a:ahLst/>
              <a:cxnLst>
                <a:cxn ang="0">
                  <a:pos x="3629" y="0"/>
                </a:cxn>
                <a:cxn ang="0">
                  <a:pos x="15724" y="14291"/>
                </a:cxn>
                <a:cxn ang="0">
                  <a:pos x="3629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任意多边形 35"/>
            <p:cNvSpPr/>
            <p:nvPr/>
          </p:nvSpPr>
          <p:spPr>
            <a:xfrm>
              <a:off x="1358903" y="1274137"/>
              <a:ext cx="25400" cy="14291"/>
            </a:xfrm>
            <a:custGeom>
              <a:avLst/>
              <a:gdLst/>
              <a:ahLst/>
              <a:cxnLst>
                <a:cxn ang="0">
                  <a:pos x="3629" y="0"/>
                </a:cxn>
                <a:cxn ang="0">
                  <a:pos x="15724" y="14291"/>
                </a:cxn>
                <a:cxn ang="0">
                  <a:pos x="3629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任意多边形 36"/>
            <p:cNvSpPr/>
            <p:nvPr/>
          </p:nvSpPr>
          <p:spPr>
            <a:xfrm>
              <a:off x="1682753" y="1431337"/>
              <a:ext cx="23813" cy="14291"/>
            </a:xfrm>
            <a:custGeom>
              <a:avLst/>
              <a:gdLst/>
              <a:ahLst/>
              <a:cxnLst>
                <a:cxn ang="0">
                  <a:pos x="3402" y="0"/>
                </a:cxn>
                <a:cxn ang="0">
                  <a:pos x="14741" y="14291"/>
                </a:cxn>
                <a:cxn ang="0">
                  <a:pos x="3402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任意多边形 37"/>
            <p:cNvSpPr/>
            <p:nvPr/>
          </p:nvSpPr>
          <p:spPr>
            <a:xfrm>
              <a:off x="1879603" y="854937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任意多边形 38"/>
            <p:cNvSpPr/>
            <p:nvPr/>
          </p:nvSpPr>
          <p:spPr>
            <a:xfrm>
              <a:off x="1720853" y="610800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任意多边形 39"/>
            <p:cNvSpPr/>
            <p:nvPr/>
          </p:nvSpPr>
          <p:spPr>
            <a:xfrm>
              <a:off x="1824040" y="397628"/>
              <a:ext cx="61913" cy="21436"/>
            </a:xfrm>
            <a:custGeom>
              <a:avLst/>
              <a:gdLst/>
              <a:ahLst/>
              <a:cxnLst>
                <a:cxn ang="0">
                  <a:pos x="15782" y="0"/>
                </a:cxn>
                <a:cxn ang="0">
                  <a:pos x="8498" y="16077"/>
                </a:cxn>
                <a:cxn ang="0">
                  <a:pos x="32777" y="21436"/>
                </a:cxn>
                <a:cxn ang="0">
                  <a:pos x="40061" y="3573"/>
                </a:cxn>
                <a:cxn ang="0">
                  <a:pos x="15782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任意多边形 40"/>
            <p:cNvSpPr/>
            <p:nvPr/>
          </p:nvSpPr>
          <p:spPr>
            <a:xfrm>
              <a:off x="1924053" y="526246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任意多边形 41"/>
            <p:cNvSpPr/>
            <p:nvPr/>
          </p:nvSpPr>
          <p:spPr>
            <a:xfrm>
              <a:off x="1949453" y="285682"/>
              <a:ext cx="1104901" cy="412055"/>
            </a:xfrm>
            <a:custGeom>
              <a:avLst/>
              <a:gdLst/>
              <a:ahLst/>
              <a:cxnLst>
                <a:cxn ang="0">
                  <a:pos x="33302" y="49946"/>
                </a:cxn>
                <a:cxn ang="0">
                  <a:pos x="7136" y="82054"/>
                </a:cxn>
                <a:cxn ang="0">
                  <a:pos x="42816" y="89189"/>
                </a:cxn>
                <a:cxn ang="0">
                  <a:pos x="19030" y="103460"/>
                </a:cxn>
                <a:cxn ang="0">
                  <a:pos x="123692" y="121298"/>
                </a:cxn>
                <a:cxn ang="0">
                  <a:pos x="168887" y="115946"/>
                </a:cxn>
                <a:cxn ang="0">
                  <a:pos x="297336" y="69568"/>
                </a:cxn>
                <a:cxn ang="0">
                  <a:pos x="356803" y="58865"/>
                </a:cxn>
                <a:cxn ang="0">
                  <a:pos x="385348" y="71352"/>
                </a:cxn>
                <a:cxn ang="0">
                  <a:pos x="323502" y="78487"/>
                </a:cxn>
                <a:cxn ang="0">
                  <a:pos x="287821" y="99892"/>
                </a:cxn>
                <a:cxn ang="0">
                  <a:pos x="302093" y="107027"/>
                </a:cxn>
                <a:cxn ang="0">
                  <a:pos x="309230" y="140919"/>
                </a:cxn>
                <a:cxn ang="0">
                  <a:pos x="416271" y="171244"/>
                </a:cxn>
                <a:cxn ang="0">
                  <a:pos x="399620" y="187298"/>
                </a:cxn>
                <a:cxn ang="0">
                  <a:pos x="437679" y="219406"/>
                </a:cxn>
                <a:cxn ang="0">
                  <a:pos x="413892" y="237244"/>
                </a:cxn>
                <a:cxn ang="0">
                  <a:pos x="385348" y="262217"/>
                </a:cxn>
                <a:cxn ang="0">
                  <a:pos x="349667" y="288974"/>
                </a:cxn>
                <a:cxn ang="0">
                  <a:pos x="347289" y="374595"/>
                </a:cxn>
                <a:cxn ang="0">
                  <a:pos x="394862" y="397785"/>
                </a:cxn>
                <a:cxn ang="0">
                  <a:pos x="461466" y="399568"/>
                </a:cxn>
                <a:cxn ang="0">
                  <a:pos x="490010" y="376379"/>
                </a:cxn>
                <a:cxn ang="0">
                  <a:pos x="601808" y="317514"/>
                </a:cxn>
                <a:cxn ang="0">
                  <a:pos x="680305" y="297893"/>
                </a:cxn>
                <a:cxn ang="0">
                  <a:pos x="768317" y="274703"/>
                </a:cxn>
                <a:cxn ang="0">
                  <a:pos x="856328" y="258649"/>
                </a:cxn>
                <a:cxn ang="0">
                  <a:pos x="906280" y="231892"/>
                </a:cxn>
                <a:cxn ang="0">
                  <a:pos x="951476" y="178379"/>
                </a:cxn>
                <a:cxn ang="0">
                  <a:pos x="953854" y="137352"/>
                </a:cxn>
                <a:cxn ang="0">
                  <a:pos x="953854" y="110595"/>
                </a:cxn>
                <a:cxn ang="0">
                  <a:pos x="989535" y="80270"/>
                </a:cxn>
                <a:cxn ang="0">
                  <a:pos x="1041866" y="83838"/>
                </a:cxn>
                <a:cxn ang="0">
                  <a:pos x="1096576" y="46378"/>
                </a:cxn>
                <a:cxn ang="0">
                  <a:pos x="1056138" y="49946"/>
                </a:cxn>
                <a:cxn ang="0">
                  <a:pos x="1008564" y="41027"/>
                </a:cxn>
                <a:cxn ang="0">
                  <a:pos x="944339" y="19622"/>
                </a:cxn>
                <a:cxn ang="0">
                  <a:pos x="763559" y="23189"/>
                </a:cxn>
                <a:cxn ang="0">
                  <a:pos x="694577" y="33892"/>
                </a:cxn>
                <a:cxn ang="0">
                  <a:pos x="661276" y="33892"/>
                </a:cxn>
                <a:cxn ang="0">
                  <a:pos x="613702" y="48162"/>
                </a:cxn>
                <a:cxn ang="0">
                  <a:pos x="568507" y="26757"/>
                </a:cxn>
                <a:cxn ang="0">
                  <a:pos x="513797" y="35676"/>
                </a:cxn>
                <a:cxn ang="0">
                  <a:pos x="435300" y="46378"/>
                </a:cxn>
                <a:cxn ang="0">
                  <a:pos x="487631" y="33892"/>
                </a:cxn>
                <a:cxn ang="0">
                  <a:pos x="418649" y="7135"/>
                </a:cxn>
                <a:cxn ang="0">
                  <a:pos x="397241" y="1784"/>
                </a:cxn>
                <a:cxn ang="0">
                  <a:pos x="373454" y="7135"/>
                </a:cxn>
                <a:cxn ang="0">
                  <a:pos x="285443" y="14270"/>
                </a:cxn>
                <a:cxn ang="0">
                  <a:pos x="190295" y="24973"/>
                </a:cxn>
                <a:cxn ang="0">
                  <a:pos x="128449" y="23189"/>
                </a:cxn>
                <a:cxn ang="0">
                  <a:pos x="135585" y="60649"/>
                </a:cxn>
                <a:cxn ang="0">
                  <a:pos x="123692" y="46378"/>
                </a:cxn>
                <a:cxn ang="0">
                  <a:pos x="71361" y="37460"/>
                </a:cxn>
              </a:cxnLst>
              <a:rect l="0" t="0" r="0" b="0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任意多边形 42"/>
            <p:cNvSpPr/>
            <p:nvPr/>
          </p:nvSpPr>
          <p:spPr>
            <a:xfrm>
              <a:off x="2287591" y="504809"/>
              <a:ext cx="61913" cy="28582"/>
            </a:xfrm>
            <a:custGeom>
              <a:avLst/>
              <a:gdLst/>
              <a:ahLst/>
              <a:cxnLst>
                <a:cxn ang="0">
                  <a:pos x="40482" y="0"/>
                </a:cxn>
                <a:cxn ang="0">
                  <a:pos x="9525" y="17864"/>
                </a:cxn>
                <a:cxn ang="0">
                  <a:pos x="28575" y="28582"/>
                </a:cxn>
                <a:cxn ang="0">
                  <a:pos x="50007" y="26796"/>
                </a:cxn>
                <a:cxn ang="0">
                  <a:pos x="40482" y="0"/>
                </a:cxn>
              </a:cxnLst>
              <a:rect l="0" t="0" r="0" b="0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任意多边形 43"/>
            <p:cNvSpPr/>
            <p:nvPr/>
          </p:nvSpPr>
          <p:spPr>
            <a:xfrm>
              <a:off x="2736854" y="583409"/>
              <a:ext cx="203200" cy="64309"/>
            </a:xfrm>
            <a:custGeom>
              <a:avLst/>
              <a:gdLst/>
              <a:ahLst/>
              <a:cxnLst>
                <a:cxn ang="0">
                  <a:pos x="120502" y="7145"/>
                </a:cxn>
                <a:cxn ang="0">
                  <a:pos x="77972" y="3573"/>
                </a:cxn>
                <a:cxn ang="0">
                  <a:pos x="63795" y="0"/>
                </a:cxn>
                <a:cxn ang="0">
                  <a:pos x="0" y="25009"/>
                </a:cxn>
                <a:cxn ang="0">
                  <a:pos x="33079" y="35727"/>
                </a:cxn>
                <a:cxn ang="0">
                  <a:pos x="49619" y="53591"/>
                </a:cxn>
                <a:cxn ang="0">
                  <a:pos x="77972" y="60736"/>
                </a:cxn>
                <a:cxn ang="0">
                  <a:pos x="92149" y="64309"/>
                </a:cxn>
                <a:cxn ang="0">
                  <a:pos x="153581" y="53591"/>
                </a:cxn>
                <a:cxn ang="0">
                  <a:pos x="203200" y="39300"/>
                </a:cxn>
                <a:cxn ang="0">
                  <a:pos x="174847" y="16077"/>
                </a:cxn>
                <a:cxn ang="0">
                  <a:pos x="160670" y="3573"/>
                </a:cxn>
                <a:cxn ang="0">
                  <a:pos x="120502" y="7145"/>
                </a:cxn>
              </a:cxnLst>
              <a:rect l="0" t="0" r="0" b="0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任意多边形 44"/>
            <p:cNvSpPr/>
            <p:nvPr/>
          </p:nvSpPr>
          <p:spPr>
            <a:xfrm>
              <a:off x="2897191" y="389291"/>
              <a:ext cx="61913" cy="28582"/>
            </a:xfrm>
            <a:custGeom>
              <a:avLst/>
              <a:gdLst/>
              <a:ahLst/>
              <a:cxnLst>
                <a:cxn ang="0">
                  <a:pos x="40482" y="0"/>
                </a:cxn>
                <a:cxn ang="0">
                  <a:pos x="9525" y="17864"/>
                </a:cxn>
                <a:cxn ang="0">
                  <a:pos x="28575" y="28582"/>
                </a:cxn>
                <a:cxn ang="0">
                  <a:pos x="50007" y="26796"/>
                </a:cxn>
                <a:cxn ang="0">
                  <a:pos x="40482" y="0"/>
                </a:cxn>
              </a:cxnLst>
              <a:rect l="0" t="0" r="0" b="0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任意多边形 45"/>
            <p:cNvSpPr/>
            <p:nvPr/>
          </p:nvSpPr>
          <p:spPr>
            <a:xfrm>
              <a:off x="3324229" y="351182"/>
              <a:ext cx="246063" cy="75027"/>
            </a:xfrm>
            <a:custGeom>
              <a:avLst/>
              <a:gdLst/>
              <a:ahLst/>
              <a:cxnLst>
                <a:cxn ang="0">
                  <a:pos x="228146" y="6179"/>
                </a:cxn>
                <a:cxn ang="0">
                  <a:pos x="123031" y="7944"/>
                </a:cxn>
                <a:cxn ang="0">
                  <a:pos x="130198" y="22067"/>
                </a:cxn>
                <a:cxn ang="0">
                  <a:pos x="127809" y="29128"/>
                </a:cxn>
                <a:cxn ang="0">
                  <a:pos x="106309" y="23832"/>
                </a:cxn>
                <a:cxn ang="0">
                  <a:pos x="91975" y="16771"/>
                </a:cxn>
                <a:cxn ang="0">
                  <a:pos x="27473" y="23832"/>
                </a:cxn>
                <a:cxn ang="0">
                  <a:pos x="37029" y="43251"/>
                </a:cxn>
                <a:cxn ang="0">
                  <a:pos x="65696" y="46782"/>
                </a:cxn>
                <a:cxn ang="0">
                  <a:pos x="89586" y="64435"/>
                </a:cxn>
                <a:cxn ang="0">
                  <a:pos x="106309" y="75027"/>
                </a:cxn>
                <a:cxn ang="0">
                  <a:pos x="130198" y="59139"/>
                </a:cxn>
                <a:cxn ang="0">
                  <a:pos x="144532" y="52078"/>
                </a:cxn>
                <a:cxn ang="0">
                  <a:pos x="151699" y="41486"/>
                </a:cxn>
                <a:cxn ang="0">
                  <a:pos x="199478" y="30893"/>
                </a:cxn>
                <a:cxn ang="0">
                  <a:pos x="223368" y="27363"/>
                </a:cxn>
                <a:cxn ang="0">
                  <a:pos x="237702" y="23832"/>
                </a:cxn>
                <a:cxn ang="0">
                  <a:pos x="228146" y="6179"/>
                </a:cxn>
              </a:cxnLst>
              <a:rect l="0" t="0" r="0" b="0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任意多边形 46"/>
            <p:cNvSpPr/>
            <p:nvPr/>
          </p:nvSpPr>
          <p:spPr>
            <a:xfrm>
              <a:off x="3478216" y="390482"/>
              <a:ext cx="76200" cy="25009"/>
            </a:xfrm>
            <a:custGeom>
              <a:avLst/>
              <a:gdLst/>
              <a:ahLst/>
              <a:cxnLst>
                <a:cxn ang="0">
                  <a:pos x="42863" y="5359"/>
                </a:cxn>
                <a:cxn ang="0">
                  <a:pos x="9525" y="3573"/>
                </a:cxn>
                <a:cxn ang="0">
                  <a:pos x="28575" y="25009"/>
                </a:cxn>
                <a:cxn ang="0">
                  <a:pos x="64294" y="12505"/>
                </a:cxn>
                <a:cxn ang="0">
                  <a:pos x="42863" y="5359"/>
                </a:cxn>
              </a:cxnLst>
              <a:rect l="0" t="0" r="0" b="0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任意多边形 47"/>
            <p:cNvSpPr/>
            <p:nvPr/>
          </p:nvSpPr>
          <p:spPr>
            <a:xfrm>
              <a:off x="3014666" y="714410"/>
              <a:ext cx="173038" cy="157200"/>
            </a:xfrm>
            <a:custGeom>
              <a:avLst/>
              <a:gdLst/>
              <a:ahLst/>
              <a:cxnLst>
                <a:cxn ang="0">
                  <a:pos x="28445" y="16970"/>
                </a:cxn>
                <a:cxn ang="0">
                  <a:pos x="0" y="22330"/>
                </a:cxn>
                <a:cxn ang="0">
                  <a:pos x="16593" y="38407"/>
                </a:cxn>
                <a:cxn ang="0">
                  <a:pos x="40297" y="77707"/>
                </a:cxn>
                <a:cxn ang="0">
                  <a:pos x="61630" y="81280"/>
                </a:cxn>
                <a:cxn ang="0">
                  <a:pos x="59260" y="95570"/>
                </a:cxn>
                <a:cxn ang="0">
                  <a:pos x="33185" y="100930"/>
                </a:cxn>
                <a:cxn ang="0">
                  <a:pos x="18963" y="117007"/>
                </a:cxn>
                <a:cxn ang="0">
                  <a:pos x="21333" y="122366"/>
                </a:cxn>
                <a:cxn ang="0">
                  <a:pos x="35556" y="125939"/>
                </a:cxn>
                <a:cxn ang="0">
                  <a:pos x="21333" y="150948"/>
                </a:cxn>
                <a:cxn ang="0">
                  <a:pos x="23704" y="156307"/>
                </a:cxn>
                <a:cxn ang="0">
                  <a:pos x="40297" y="152734"/>
                </a:cxn>
                <a:cxn ang="0">
                  <a:pos x="68741" y="150948"/>
                </a:cxn>
                <a:cxn ang="0">
                  <a:pos x="109038" y="152734"/>
                </a:cxn>
                <a:cxn ang="0">
                  <a:pos x="130371" y="150948"/>
                </a:cxn>
                <a:cxn ang="0">
                  <a:pos x="144593" y="147375"/>
                </a:cxn>
                <a:cxn ang="0">
                  <a:pos x="151705" y="125939"/>
                </a:cxn>
                <a:cxn ang="0">
                  <a:pos x="173038" y="118793"/>
                </a:cxn>
                <a:cxn ang="0">
                  <a:pos x="130371" y="97357"/>
                </a:cxn>
                <a:cxn ang="0">
                  <a:pos x="104297" y="74134"/>
                </a:cxn>
                <a:cxn ang="0">
                  <a:pos x="97186" y="61630"/>
                </a:cxn>
                <a:cxn ang="0">
                  <a:pos x="75852" y="54484"/>
                </a:cxn>
                <a:cxn ang="0">
                  <a:pos x="101926" y="40193"/>
                </a:cxn>
                <a:cxn ang="0">
                  <a:pos x="75852" y="27689"/>
                </a:cxn>
                <a:cxn ang="0">
                  <a:pos x="82963" y="11611"/>
                </a:cxn>
                <a:cxn ang="0">
                  <a:pos x="54519" y="893"/>
                </a:cxn>
                <a:cxn ang="0">
                  <a:pos x="35556" y="8039"/>
                </a:cxn>
                <a:cxn ang="0">
                  <a:pos x="28445" y="16970"/>
                </a:cxn>
              </a:cxnLst>
              <a:rect l="0" t="0" r="0" b="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任意多边形 48"/>
            <p:cNvSpPr/>
            <p:nvPr/>
          </p:nvSpPr>
          <p:spPr>
            <a:xfrm>
              <a:off x="2928941" y="771573"/>
              <a:ext cx="109538" cy="80982"/>
            </a:xfrm>
            <a:custGeom>
              <a:avLst/>
              <a:gdLst/>
              <a:ahLst/>
              <a:cxnLst>
                <a:cxn ang="0">
                  <a:pos x="69057" y="5281"/>
                </a:cxn>
                <a:cxn ang="0">
                  <a:pos x="97632" y="7042"/>
                </a:cxn>
                <a:cxn ang="0">
                  <a:pos x="109538" y="22886"/>
                </a:cxn>
                <a:cxn ang="0">
                  <a:pos x="92869" y="42251"/>
                </a:cxn>
                <a:cxn ang="0">
                  <a:pos x="54769" y="66898"/>
                </a:cxn>
                <a:cxn ang="0">
                  <a:pos x="21431" y="80982"/>
                </a:cxn>
                <a:cxn ang="0">
                  <a:pos x="9525" y="63377"/>
                </a:cxn>
                <a:cxn ang="0">
                  <a:pos x="23813" y="56335"/>
                </a:cxn>
                <a:cxn ang="0">
                  <a:pos x="16669" y="40491"/>
                </a:cxn>
                <a:cxn ang="0">
                  <a:pos x="47625" y="24647"/>
                </a:cxn>
                <a:cxn ang="0">
                  <a:pos x="69057" y="5281"/>
                </a:cxn>
              </a:cxnLst>
              <a:rect l="0" t="0" r="0" b="0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任意多边形 49"/>
            <p:cNvSpPr/>
            <p:nvPr/>
          </p:nvSpPr>
          <p:spPr>
            <a:xfrm>
              <a:off x="5605468" y="2132783"/>
              <a:ext cx="752475" cy="589500"/>
            </a:xfrm>
            <a:custGeom>
              <a:avLst/>
              <a:gdLst/>
              <a:ahLst/>
              <a:cxnLst>
                <a:cxn ang="0">
                  <a:pos x="252014" y="9825"/>
                </a:cxn>
                <a:cxn ang="0">
                  <a:pos x="209219" y="16970"/>
                </a:cxn>
                <a:cxn ang="0">
                  <a:pos x="171179" y="45552"/>
                </a:cxn>
                <a:cxn ang="0">
                  <a:pos x="123629" y="52698"/>
                </a:cxn>
                <a:cxn ang="0">
                  <a:pos x="99855" y="66989"/>
                </a:cxn>
                <a:cxn ang="0">
                  <a:pos x="80835" y="102716"/>
                </a:cxn>
                <a:cxn ang="0">
                  <a:pos x="42795" y="149161"/>
                </a:cxn>
                <a:cxn ang="0">
                  <a:pos x="0" y="159880"/>
                </a:cxn>
                <a:cxn ang="0">
                  <a:pos x="85590" y="288498"/>
                </a:cxn>
                <a:cxn ang="0">
                  <a:pos x="142649" y="381389"/>
                </a:cxn>
                <a:cxn ang="0">
                  <a:pos x="171179" y="395680"/>
                </a:cxn>
                <a:cxn ang="0">
                  <a:pos x="199709" y="402825"/>
                </a:cxn>
                <a:cxn ang="0">
                  <a:pos x="271034" y="384961"/>
                </a:cxn>
                <a:cxn ang="0">
                  <a:pos x="299564" y="377816"/>
                </a:cxn>
                <a:cxn ang="0">
                  <a:pos x="356623" y="402825"/>
                </a:cxn>
                <a:cxn ang="0">
                  <a:pos x="385153" y="470707"/>
                </a:cxn>
                <a:cxn ang="0">
                  <a:pos x="399418" y="467134"/>
                </a:cxn>
                <a:cxn ang="0">
                  <a:pos x="408928" y="456416"/>
                </a:cxn>
                <a:cxn ang="0">
                  <a:pos x="437458" y="488570"/>
                </a:cxn>
                <a:cxn ang="0">
                  <a:pos x="480253" y="510007"/>
                </a:cxn>
                <a:cxn ang="0">
                  <a:pos x="518292" y="538589"/>
                </a:cxn>
                <a:cxn ang="0">
                  <a:pos x="527802" y="549307"/>
                </a:cxn>
                <a:cxn ang="0">
                  <a:pos x="542067" y="556452"/>
                </a:cxn>
                <a:cxn ang="0">
                  <a:pos x="575352" y="585034"/>
                </a:cxn>
                <a:cxn ang="0">
                  <a:pos x="584862" y="563598"/>
                </a:cxn>
                <a:cxn ang="0">
                  <a:pos x="641922" y="588607"/>
                </a:cxn>
                <a:cxn ang="0">
                  <a:pos x="698982" y="585034"/>
                </a:cxn>
                <a:cxn ang="0">
                  <a:pos x="732266" y="474280"/>
                </a:cxn>
                <a:cxn ang="0">
                  <a:pos x="751286" y="413543"/>
                </a:cxn>
                <a:cxn ang="0">
                  <a:pos x="737021" y="327798"/>
                </a:cxn>
                <a:cxn ang="0">
                  <a:pos x="637167" y="242052"/>
                </a:cxn>
                <a:cxn ang="0">
                  <a:pos x="627657" y="209898"/>
                </a:cxn>
                <a:cxn ang="0">
                  <a:pos x="546822" y="159880"/>
                </a:cxn>
                <a:cxn ang="0">
                  <a:pos x="561087" y="138443"/>
                </a:cxn>
                <a:cxn ang="0">
                  <a:pos x="542067" y="117007"/>
                </a:cxn>
                <a:cxn ang="0">
                  <a:pos x="494518" y="70561"/>
                </a:cxn>
                <a:cxn ang="0">
                  <a:pos x="465988" y="27689"/>
                </a:cxn>
                <a:cxn ang="0">
                  <a:pos x="461233" y="16970"/>
                </a:cxn>
                <a:cxn ang="0">
                  <a:pos x="432703" y="134870"/>
                </a:cxn>
                <a:cxn ang="0">
                  <a:pos x="385153" y="102716"/>
                </a:cxn>
                <a:cxn ang="0">
                  <a:pos x="347113" y="99143"/>
                </a:cxn>
                <a:cxn ang="0">
                  <a:pos x="323338" y="77707"/>
                </a:cxn>
                <a:cxn ang="0">
                  <a:pos x="313828" y="56270"/>
                </a:cxn>
                <a:cxn ang="0">
                  <a:pos x="328093" y="49125"/>
                </a:cxn>
                <a:cxn ang="0">
                  <a:pos x="285299" y="16970"/>
                </a:cxn>
                <a:cxn ang="0">
                  <a:pos x="256769" y="9825"/>
                </a:cxn>
                <a:cxn ang="0">
                  <a:pos x="242504" y="6252"/>
                </a:cxn>
                <a:cxn ang="0">
                  <a:pos x="252014" y="9825"/>
                </a:cxn>
              </a:cxnLst>
              <a:rect l="0" t="0" r="0" b="0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任意多边形 50"/>
            <p:cNvSpPr/>
            <p:nvPr/>
          </p:nvSpPr>
          <p:spPr>
            <a:xfrm>
              <a:off x="5838830" y="1821956"/>
              <a:ext cx="506413" cy="250091"/>
            </a:xfrm>
            <a:custGeom>
              <a:avLst/>
              <a:gdLst/>
              <a:ahLst/>
              <a:cxnLst>
                <a:cxn ang="0">
                  <a:pos x="99856" y="53591"/>
                </a:cxn>
                <a:cxn ang="0">
                  <a:pos x="80836" y="32155"/>
                </a:cxn>
                <a:cxn ang="0">
                  <a:pos x="76081" y="14291"/>
                </a:cxn>
                <a:cxn ang="0">
                  <a:pos x="61816" y="10718"/>
                </a:cxn>
                <a:cxn ang="0">
                  <a:pos x="19020" y="14291"/>
                </a:cxn>
                <a:cxn ang="0">
                  <a:pos x="52306" y="35727"/>
                </a:cxn>
                <a:cxn ang="0">
                  <a:pos x="57061" y="46445"/>
                </a:cxn>
                <a:cxn ang="0">
                  <a:pos x="28530" y="60736"/>
                </a:cxn>
                <a:cxn ang="0">
                  <a:pos x="104611" y="82173"/>
                </a:cxn>
                <a:cxn ang="0">
                  <a:pos x="147407" y="100036"/>
                </a:cxn>
                <a:cxn ang="0">
                  <a:pos x="152162" y="110755"/>
                </a:cxn>
                <a:cxn ang="0">
                  <a:pos x="166427" y="117900"/>
                </a:cxn>
                <a:cxn ang="0">
                  <a:pos x="175937" y="139336"/>
                </a:cxn>
                <a:cxn ang="0">
                  <a:pos x="156917" y="175064"/>
                </a:cxn>
                <a:cxn ang="0">
                  <a:pos x="213977" y="167918"/>
                </a:cxn>
                <a:cxn ang="0">
                  <a:pos x="228242" y="192927"/>
                </a:cxn>
                <a:cxn ang="0">
                  <a:pos x="256773" y="200073"/>
                </a:cxn>
                <a:cxn ang="0">
                  <a:pos x="271038" y="203646"/>
                </a:cxn>
                <a:cxn ang="0">
                  <a:pos x="299568" y="200073"/>
                </a:cxn>
                <a:cxn ang="0">
                  <a:pos x="328099" y="175064"/>
                </a:cxn>
                <a:cxn ang="0">
                  <a:pos x="399424" y="225082"/>
                </a:cxn>
                <a:cxn ang="0">
                  <a:pos x="432710" y="250091"/>
                </a:cxn>
                <a:cxn ang="0">
                  <a:pos x="427955" y="200073"/>
                </a:cxn>
                <a:cxn ang="0">
                  <a:pos x="399424" y="178636"/>
                </a:cxn>
                <a:cxn ang="0">
                  <a:pos x="442220" y="150055"/>
                </a:cxn>
                <a:cxn ang="0">
                  <a:pos x="485015" y="139336"/>
                </a:cxn>
                <a:cxn ang="0">
                  <a:pos x="499280" y="135764"/>
                </a:cxn>
                <a:cxn ang="0">
                  <a:pos x="504035" y="125046"/>
                </a:cxn>
                <a:cxn ang="0">
                  <a:pos x="423200" y="132191"/>
                </a:cxn>
                <a:cxn ang="0">
                  <a:pos x="361384" y="125046"/>
                </a:cxn>
                <a:cxn ang="0">
                  <a:pos x="356629" y="114327"/>
                </a:cxn>
                <a:cxn ang="0">
                  <a:pos x="347119" y="103609"/>
                </a:cxn>
                <a:cxn ang="0">
                  <a:pos x="261528" y="71455"/>
                </a:cxn>
                <a:cxn ang="0">
                  <a:pos x="190202" y="53591"/>
                </a:cxn>
                <a:cxn ang="0">
                  <a:pos x="161672" y="46445"/>
                </a:cxn>
                <a:cxn ang="0">
                  <a:pos x="95101" y="46445"/>
                </a:cxn>
                <a:cxn ang="0">
                  <a:pos x="80836" y="28582"/>
                </a:cxn>
                <a:cxn ang="0">
                  <a:pos x="80836" y="0"/>
                </a:cxn>
              </a:cxnLst>
              <a:rect l="0" t="0" r="0" b="0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任意多边形 51"/>
            <p:cNvSpPr/>
            <p:nvPr/>
          </p:nvSpPr>
          <p:spPr>
            <a:xfrm>
              <a:off x="5853118" y="1824338"/>
              <a:ext cx="493713" cy="251282"/>
            </a:xfrm>
            <a:custGeom>
              <a:avLst/>
              <a:gdLst/>
              <a:ahLst/>
              <a:cxnLst>
                <a:cxn ang="0">
                  <a:pos x="0" y="891"/>
                </a:cxn>
                <a:cxn ang="0">
                  <a:pos x="23736" y="32970"/>
                </a:cxn>
                <a:cxn ang="0">
                  <a:pos x="33231" y="43662"/>
                </a:cxn>
                <a:cxn ang="0">
                  <a:pos x="99692" y="79305"/>
                </a:cxn>
                <a:cxn ang="0">
                  <a:pos x="142417" y="100691"/>
                </a:cxn>
                <a:cxn ang="0">
                  <a:pos x="156659" y="107820"/>
                </a:cxn>
                <a:cxn ang="0">
                  <a:pos x="161406" y="150591"/>
                </a:cxn>
                <a:cxn ang="0">
                  <a:pos x="137670" y="179105"/>
                </a:cxn>
                <a:cxn ang="0">
                  <a:pos x="161406" y="175541"/>
                </a:cxn>
                <a:cxn ang="0">
                  <a:pos x="175648" y="168412"/>
                </a:cxn>
                <a:cxn ang="0">
                  <a:pos x="189890" y="179105"/>
                </a:cxn>
                <a:cxn ang="0">
                  <a:pos x="218373" y="193362"/>
                </a:cxn>
                <a:cxn ang="0">
                  <a:pos x="246857" y="207620"/>
                </a:cxn>
                <a:cxn ang="0">
                  <a:pos x="284834" y="196927"/>
                </a:cxn>
                <a:cxn ang="0">
                  <a:pos x="294329" y="175541"/>
                </a:cxn>
                <a:cxn ang="0">
                  <a:pos x="318065" y="179105"/>
                </a:cxn>
                <a:cxn ang="0">
                  <a:pos x="346549" y="186234"/>
                </a:cxn>
                <a:cxn ang="0">
                  <a:pos x="403515" y="250391"/>
                </a:cxn>
                <a:cxn ang="0">
                  <a:pos x="422504" y="246827"/>
                </a:cxn>
                <a:cxn ang="0">
                  <a:pos x="417757" y="225441"/>
                </a:cxn>
                <a:cxn ang="0">
                  <a:pos x="375032" y="175541"/>
                </a:cxn>
                <a:cxn ang="0">
                  <a:pos x="427252" y="154155"/>
                </a:cxn>
                <a:cxn ang="0">
                  <a:pos x="484219" y="129205"/>
                </a:cxn>
                <a:cxn ang="0">
                  <a:pos x="485405" y="106929"/>
                </a:cxn>
                <a:cxn ang="0">
                  <a:pos x="435559" y="122968"/>
                </a:cxn>
                <a:cxn ang="0">
                  <a:pos x="365538" y="122077"/>
                </a:cxn>
                <a:cxn ang="0">
                  <a:pos x="313318" y="86434"/>
                </a:cxn>
                <a:cxn ang="0">
                  <a:pos x="213626" y="54355"/>
                </a:cxn>
                <a:cxn ang="0">
                  <a:pos x="156659" y="29405"/>
                </a:cxn>
                <a:cxn ang="0">
                  <a:pos x="109187" y="36534"/>
                </a:cxn>
                <a:cxn ang="0">
                  <a:pos x="90198" y="50791"/>
                </a:cxn>
                <a:cxn ang="0">
                  <a:pos x="66461" y="15148"/>
                </a:cxn>
                <a:cxn ang="0">
                  <a:pos x="0" y="891"/>
                </a:cxn>
              </a:cxnLst>
              <a:rect l="0" t="0" r="0" b="0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任意多边形 52"/>
            <p:cNvSpPr/>
            <p:nvPr/>
          </p:nvSpPr>
          <p:spPr>
            <a:xfrm>
              <a:off x="6218243" y="2741338"/>
              <a:ext cx="71438" cy="69073"/>
            </a:xfrm>
            <a:custGeom>
              <a:avLst/>
              <a:gdLst/>
              <a:ahLst/>
              <a:cxnLst>
                <a:cxn ang="0">
                  <a:pos x="38100" y="15940"/>
                </a:cxn>
                <a:cxn ang="0">
                  <a:pos x="0" y="15940"/>
                </a:cxn>
                <a:cxn ang="0">
                  <a:pos x="23813" y="37193"/>
                </a:cxn>
                <a:cxn ang="0">
                  <a:pos x="33338" y="58446"/>
                </a:cxn>
                <a:cxn ang="0">
                  <a:pos x="38100" y="69073"/>
                </a:cxn>
                <a:cxn ang="0">
                  <a:pos x="71438" y="44278"/>
                </a:cxn>
                <a:cxn ang="0">
                  <a:pos x="38100" y="15940"/>
                </a:cxn>
              </a:cxnLst>
              <a:rect l="0" t="0" r="0" b="0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任意多边形 53"/>
            <p:cNvSpPr/>
            <p:nvPr/>
          </p:nvSpPr>
          <p:spPr>
            <a:xfrm>
              <a:off x="6434143" y="2634156"/>
              <a:ext cx="260350" cy="101227"/>
            </a:xfrm>
            <a:custGeom>
              <a:avLst/>
              <a:gdLst/>
              <a:ahLst/>
              <a:cxnLst>
                <a:cxn ang="0">
                  <a:pos x="55874" y="65394"/>
                </a:cxn>
                <a:cxn ang="0">
                  <a:pos x="46364" y="54645"/>
                </a:cxn>
                <a:cxn ang="0">
                  <a:pos x="17832" y="61811"/>
                </a:cxn>
                <a:cxn ang="0">
                  <a:pos x="46364" y="101227"/>
                </a:cxn>
                <a:cxn ang="0">
                  <a:pos x="146224" y="79727"/>
                </a:cxn>
                <a:cxn ang="0">
                  <a:pos x="174755" y="65394"/>
                </a:cxn>
                <a:cxn ang="0">
                  <a:pos x="203287" y="58228"/>
                </a:cxn>
                <a:cxn ang="0">
                  <a:pos x="260350" y="17020"/>
                </a:cxn>
                <a:cxn ang="0">
                  <a:pos x="249651" y="0"/>
                </a:cxn>
                <a:cxn ang="0">
                  <a:pos x="212797" y="15229"/>
                </a:cxn>
                <a:cxn ang="0">
                  <a:pos x="127203" y="36728"/>
                </a:cxn>
                <a:cxn ang="0">
                  <a:pos x="98671" y="40312"/>
                </a:cxn>
                <a:cxn ang="0">
                  <a:pos x="70140" y="47478"/>
                </a:cxn>
                <a:cxn ang="0">
                  <a:pos x="55874" y="65394"/>
                </a:cxn>
              </a:cxnLst>
              <a:rect l="0" t="0" r="0" b="0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任意多边形 54"/>
            <p:cNvSpPr/>
            <p:nvPr/>
          </p:nvSpPr>
          <p:spPr>
            <a:xfrm>
              <a:off x="6704018" y="2574611"/>
              <a:ext cx="165100" cy="109564"/>
            </a:xfrm>
            <a:custGeom>
              <a:avLst/>
              <a:gdLst/>
              <a:ahLst/>
              <a:cxnLst>
                <a:cxn ang="0">
                  <a:pos x="14253" y="53884"/>
                </a:cxn>
                <a:cxn ang="0">
                  <a:pos x="9502" y="75438"/>
                </a:cxn>
                <a:cxn ang="0">
                  <a:pos x="0" y="96991"/>
                </a:cxn>
                <a:cxn ang="0">
                  <a:pos x="42760" y="104176"/>
                </a:cxn>
                <a:cxn ang="0">
                  <a:pos x="61764" y="86214"/>
                </a:cxn>
                <a:cxn ang="0">
                  <a:pos x="147283" y="61068"/>
                </a:cxn>
                <a:cxn ang="0">
                  <a:pos x="161537" y="39515"/>
                </a:cxn>
                <a:cxn ang="0">
                  <a:pos x="133030" y="25146"/>
                </a:cxn>
                <a:cxn ang="0">
                  <a:pos x="118777" y="17961"/>
                </a:cxn>
                <a:cxn ang="0">
                  <a:pos x="76017" y="10777"/>
                </a:cxn>
                <a:cxn ang="0">
                  <a:pos x="61764" y="32330"/>
                </a:cxn>
                <a:cxn ang="0">
                  <a:pos x="14253" y="53884"/>
                </a:cxn>
              </a:cxnLst>
              <a:rect l="0" t="0" r="0" b="0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任意多边形 55"/>
            <p:cNvSpPr/>
            <p:nvPr/>
          </p:nvSpPr>
          <p:spPr>
            <a:xfrm>
              <a:off x="6791331" y="2525784"/>
              <a:ext cx="58738" cy="30964"/>
            </a:xfrm>
            <a:custGeom>
              <a:avLst/>
              <a:gdLst/>
              <a:ahLst/>
              <a:cxnLst>
                <a:cxn ang="0">
                  <a:pos x="34763" y="0"/>
                </a:cxn>
                <a:cxn ang="0">
                  <a:pos x="9590" y="9732"/>
                </a:cxn>
                <a:cxn ang="0">
                  <a:pos x="28770" y="30964"/>
                </a:cxn>
                <a:cxn ang="0">
                  <a:pos x="46751" y="23002"/>
                </a:cxn>
                <a:cxn ang="0">
                  <a:pos x="34763" y="0"/>
                </a:cxn>
              </a:cxnLst>
              <a:rect l="0" t="0" r="0" b="0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任意多边形 56"/>
            <p:cNvSpPr/>
            <p:nvPr/>
          </p:nvSpPr>
          <p:spPr>
            <a:xfrm>
              <a:off x="4056067" y="1947001"/>
              <a:ext cx="195263" cy="239373"/>
            </a:xfrm>
            <a:custGeom>
              <a:avLst/>
              <a:gdLst/>
              <a:ahLst/>
              <a:cxnLst>
                <a:cxn ang="0">
                  <a:pos x="152400" y="0"/>
                </a:cxn>
                <a:cxn ang="0">
                  <a:pos x="123825" y="25009"/>
                </a:cxn>
                <a:cxn ang="0">
                  <a:pos x="104775" y="57164"/>
                </a:cxn>
                <a:cxn ang="0">
                  <a:pos x="42863" y="75027"/>
                </a:cxn>
                <a:cxn ang="0">
                  <a:pos x="33338" y="85746"/>
                </a:cxn>
                <a:cxn ang="0">
                  <a:pos x="19050" y="89318"/>
                </a:cxn>
                <a:cxn ang="0">
                  <a:pos x="23813" y="117900"/>
                </a:cxn>
                <a:cxn ang="0">
                  <a:pos x="33338" y="139337"/>
                </a:cxn>
                <a:cxn ang="0">
                  <a:pos x="0" y="178637"/>
                </a:cxn>
                <a:cxn ang="0">
                  <a:pos x="33338" y="232228"/>
                </a:cxn>
                <a:cxn ang="0">
                  <a:pos x="61913" y="239373"/>
                </a:cxn>
                <a:cxn ang="0">
                  <a:pos x="104775" y="192927"/>
                </a:cxn>
                <a:cxn ang="0">
                  <a:pos x="123825" y="171491"/>
                </a:cxn>
                <a:cxn ang="0">
                  <a:pos x="152400" y="103609"/>
                </a:cxn>
                <a:cxn ang="0">
                  <a:pos x="166688" y="67882"/>
                </a:cxn>
                <a:cxn ang="0">
                  <a:pos x="195263" y="64309"/>
                </a:cxn>
                <a:cxn ang="0">
                  <a:pos x="152400" y="0"/>
                </a:cxn>
              </a:cxnLst>
              <a:rect l="0" t="0" r="0" b="0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任意多边形 57"/>
            <p:cNvSpPr/>
            <p:nvPr/>
          </p:nvSpPr>
          <p:spPr>
            <a:xfrm>
              <a:off x="4900617" y="1575437"/>
              <a:ext cx="77788" cy="72646"/>
            </a:xfrm>
            <a:custGeom>
              <a:avLst/>
              <a:gdLst/>
              <a:ahLst/>
              <a:cxnLst>
                <a:cxn ang="0">
                  <a:pos x="34180" y="0"/>
                </a:cxn>
                <a:cxn ang="0">
                  <a:pos x="29465" y="53812"/>
                </a:cxn>
                <a:cxn ang="0">
                  <a:pos x="34180" y="68162"/>
                </a:cxn>
                <a:cxn ang="0">
                  <a:pos x="48323" y="71749"/>
                </a:cxn>
                <a:cxn ang="0">
                  <a:pos x="67181" y="68162"/>
                </a:cxn>
                <a:cxn ang="0">
                  <a:pos x="34180" y="0"/>
                </a:cxn>
              </a:cxnLst>
              <a:rect l="0" t="0" r="0" b="0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任意多边形 58"/>
            <p:cNvSpPr/>
            <p:nvPr/>
          </p:nvSpPr>
          <p:spPr>
            <a:xfrm>
              <a:off x="5429255" y="1654037"/>
              <a:ext cx="176213" cy="217937"/>
            </a:xfrm>
            <a:custGeom>
              <a:avLst/>
              <a:gdLst/>
              <a:ahLst/>
              <a:cxnLst>
                <a:cxn ang="0">
                  <a:pos x="114300" y="0"/>
                </a:cxn>
                <a:cxn ang="0">
                  <a:pos x="71438" y="75027"/>
                </a:cxn>
                <a:cxn ang="0">
                  <a:pos x="42863" y="82173"/>
                </a:cxn>
                <a:cxn ang="0">
                  <a:pos x="14288" y="96464"/>
                </a:cxn>
                <a:cxn ang="0">
                  <a:pos x="47625" y="167919"/>
                </a:cxn>
                <a:cxn ang="0">
                  <a:pos x="61913" y="200073"/>
                </a:cxn>
                <a:cxn ang="0">
                  <a:pos x="71438" y="210792"/>
                </a:cxn>
                <a:cxn ang="0">
                  <a:pos x="100013" y="217937"/>
                </a:cxn>
                <a:cxn ang="0">
                  <a:pos x="114300" y="175064"/>
                </a:cxn>
                <a:cxn ang="0">
                  <a:pos x="147638" y="150055"/>
                </a:cxn>
                <a:cxn ang="0">
                  <a:pos x="133350" y="60737"/>
                </a:cxn>
                <a:cxn ang="0">
                  <a:pos x="166688" y="42873"/>
                </a:cxn>
                <a:cxn ang="0">
                  <a:pos x="133350" y="17864"/>
                </a:cxn>
                <a:cxn ang="0">
                  <a:pos x="114300" y="0"/>
                </a:cxn>
              </a:cxnLst>
              <a:rect l="0" t="0" r="0" b="0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任意多边形 59"/>
            <p:cNvSpPr/>
            <p:nvPr/>
          </p:nvSpPr>
          <p:spPr>
            <a:xfrm>
              <a:off x="5280030" y="1586156"/>
              <a:ext cx="114300" cy="163155"/>
            </a:xfrm>
            <a:custGeom>
              <a:avLst/>
              <a:gdLst/>
              <a:ahLst/>
              <a:cxnLst>
                <a:cxn ang="0">
                  <a:pos x="57150" y="1783"/>
                </a:cxn>
                <a:cxn ang="0">
                  <a:pos x="60722" y="31205"/>
                </a:cxn>
                <a:cxn ang="0">
                  <a:pos x="71438" y="55277"/>
                </a:cxn>
                <a:cxn ang="0">
                  <a:pos x="73819" y="82023"/>
                </a:cxn>
                <a:cxn ang="0">
                  <a:pos x="80963" y="93614"/>
                </a:cxn>
                <a:cxn ang="0">
                  <a:pos x="84534" y="112336"/>
                </a:cxn>
                <a:cxn ang="0">
                  <a:pos x="67866" y="82915"/>
                </a:cxn>
                <a:cxn ang="0">
                  <a:pos x="41672" y="69541"/>
                </a:cxn>
                <a:cxn ang="0">
                  <a:pos x="5953" y="73999"/>
                </a:cxn>
                <a:cxn ang="0">
                  <a:pos x="9525" y="90939"/>
                </a:cxn>
                <a:cxn ang="0">
                  <a:pos x="48816" y="101638"/>
                </a:cxn>
                <a:cxn ang="0">
                  <a:pos x="67866" y="120360"/>
                </a:cxn>
                <a:cxn ang="0">
                  <a:pos x="84534" y="120360"/>
                </a:cxn>
                <a:cxn ang="0">
                  <a:pos x="92869" y="133734"/>
                </a:cxn>
                <a:cxn ang="0">
                  <a:pos x="114300" y="159589"/>
                </a:cxn>
                <a:cxn ang="0">
                  <a:pos x="96441" y="112336"/>
                </a:cxn>
                <a:cxn ang="0">
                  <a:pos x="95250" y="82915"/>
                </a:cxn>
                <a:cxn ang="0">
                  <a:pos x="84534" y="56168"/>
                </a:cxn>
                <a:cxn ang="0">
                  <a:pos x="75009" y="36554"/>
                </a:cxn>
                <a:cxn ang="0">
                  <a:pos x="67866" y="17831"/>
                </a:cxn>
                <a:cxn ang="0">
                  <a:pos x="57150" y="1783"/>
                </a:cxn>
              </a:cxnLst>
              <a:rect l="0" t="0" r="0" b="0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任意多边形 60"/>
            <p:cNvSpPr/>
            <p:nvPr/>
          </p:nvSpPr>
          <p:spPr>
            <a:xfrm>
              <a:off x="5357818" y="1717156"/>
              <a:ext cx="63500" cy="156009"/>
            </a:xfrm>
            <a:custGeom>
              <a:avLst/>
              <a:gdLst/>
              <a:ahLst/>
              <a:cxnLst>
                <a:cxn ang="0">
                  <a:pos x="7056" y="0"/>
                </a:cxn>
                <a:cxn ang="0">
                  <a:pos x="0" y="22287"/>
                </a:cxn>
                <a:cxn ang="0">
                  <a:pos x="10583" y="48140"/>
                </a:cxn>
                <a:cxn ang="0">
                  <a:pos x="21167" y="83799"/>
                </a:cxn>
                <a:cxn ang="0">
                  <a:pos x="39981" y="115001"/>
                </a:cxn>
                <a:cxn ang="0">
                  <a:pos x="63500" y="156009"/>
                </a:cxn>
                <a:cxn ang="0">
                  <a:pos x="47037" y="102520"/>
                </a:cxn>
                <a:cxn ang="0">
                  <a:pos x="39981" y="82908"/>
                </a:cxn>
                <a:cxn ang="0">
                  <a:pos x="32926" y="54380"/>
                </a:cxn>
                <a:cxn ang="0">
                  <a:pos x="29398" y="41008"/>
                </a:cxn>
                <a:cxn ang="0">
                  <a:pos x="18815" y="32985"/>
                </a:cxn>
                <a:cxn ang="0">
                  <a:pos x="7056" y="0"/>
                </a:cxn>
              </a:cxnLst>
              <a:rect l="0" t="0" r="0" b="0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任意多边形 61"/>
            <p:cNvSpPr/>
            <p:nvPr/>
          </p:nvSpPr>
          <p:spPr>
            <a:xfrm>
              <a:off x="5429255" y="1880310"/>
              <a:ext cx="103188" cy="64309"/>
            </a:xfrm>
            <a:custGeom>
              <a:avLst/>
              <a:gdLst/>
              <a:ahLst/>
              <a:cxnLst>
                <a:cxn ang="0">
                  <a:pos x="2400" y="0"/>
                </a:cxn>
                <a:cxn ang="0">
                  <a:pos x="9599" y="29952"/>
                </a:cxn>
                <a:cxn ang="0">
                  <a:pos x="27597" y="37881"/>
                </a:cxn>
                <a:cxn ang="0">
                  <a:pos x="57593" y="43166"/>
                </a:cxn>
                <a:cxn ang="0">
                  <a:pos x="74391" y="50214"/>
                </a:cxn>
                <a:cxn ang="0">
                  <a:pos x="88790" y="58142"/>
                </a:cxn>
                <a:cxn ang="0">
                  <a:pos x="103188" y="60785"/>
                </a:cxn>
                <a:cxn ang="0">
                  <a:pos x="86390" y="34357"/>
                </a:cxn>
                <a:cxn ang="0">
                  <a:pos x="75591" y="19381"/>
                </a:cxn>
                <a:cxn ang="0">
                  <a:pos x="43195" y="21143"/>
                </a:cxn>
                <a:cxn ang="0">
                  <a:pos x="28797" y="16738"/>
                </a:cxn>
                <a:cxn ang="0">
                  <a:pos x="7199" y="0"/>
                </a:cxn>
                <a:cxn ang="0">
                  <a:pos x="2400" y="0"/>
                </a:cxn>
              </a:cxnLst>
              <a:rect l="0" t="0" r="0" b="0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任意多边形 62"/>
            <p:cNvSpPr/>
            <p:nvPr/>
          </p:nvSpPr>
          <p:spPr>
            <a:xfrm>
              <a:off x="5594355" y="1767174"/>
              <a:ext cx="131763" cy="139336"/>
            </a:xfrm>
            <a:custGeom>
              <a:avLst/>
              <a:gdLst/>
              <a:ahLst/>
              <a:cxnLst>
                <a:cxn ang="0">
                  <a:pos x="116331" y="0"/>
                </a:cxn>
                <a:cxn ang="0">
                  <a:pos x="89029" y="8932"/>
                </a:cxn>
                <a:cxn ang="0">
                  <a:pos x="27302" y="13398"/>
                </a:cxn>
                <a:cxn ang="0">
                  <a:pos x="16619" y="29475"/>
                </a:cxn>
                <a:cxn ang="0">
                  <a:pos x="13058" y="54484"/>
                </a:cxn>
                <a:cxn ang="0">
                  <a:pos x="16619" y="66988"/>
                </a:cxn>
                <a:cxn ang="0">
                  <a:pos x="3561" y="78600"/>
                </a:cxn>
                <a:cxn ang="0">
                  <a:pos x="16619" y="97357"/>
                </a:cxn>
                <a:cxn ang="0">
                  <a:pos x="27302" y="110754"/>
                </a:cxn>
                <a:cxn ang="0">
                  <a:pos x="17806" y="128618"/>
                </a:cxn>
                <a:cxn ang="0">
                  <a:pos x="28489" y="139336"/>
                </a:cxn>
                <a:cxn ang="0">
                  <a:pos x="49856" y="128618"/>
                </a:cxn>
                <a:cxn ang="0">
                  <a:pos x="59353" y="83066"/>
                </a:cxn>
                <a:cxn ang="0">
                  <a:pos x="66475" y="112541"/>
                </a:cxn>
                <a:cxn ang="0">
                  <a:pos x="77159" y="129511"/>
                </a:cxn>
                <a:cxn ang="0">
                  <a:pos x="73597" y="100036"/>
                </a:cxn>
                <a:cxn ang="0">
                  <a:pos x="85468" y="65202"/>
                </a:cxn>
                <a:cxn ang="0">
                  <a:pos x="81907" y="45552"/>
                </a:cxn>
                <a:cxn ang="0">
                  <a:pos x="64101" y="53591"/>
                </a:cxn>
                <a:cxn ang="0">
                  <a:pos x="41547" y="48232"/>
                </a:cxn>
                <a:cxn ang="0">
                  <a:pos x="48669" y="32154"/>
                </a:cxn>
                <a:cxn ang="0">
                  <a:pos x="73597" y="30368"/>
                </a:cxn>
                <a:cxn ang="0">
                  <a:pos x="92590" y="34834"/>
                </a:cxn>
                <a:cxn ang="0">
                  <a:pos x="116331" y="26795"/>
                </a:cxn>
                <a:cxn ang="0">
                  <a:pos x="131763" y="11611"/>
                </a:cxn>
                <a:cxn ang="0">
                  <a:pos x="116331" y="0"/>
                </a:cxn>
              </a:cxnLst>
              <a:rect l="0" t="0" r="0" b="0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任意多边形 63"/>
            <p:cNvSpPr/>
            <p:nvPr/>
          </p:nvSpPr>
          <p:spPr>
            <a:xfrm>
              <a:off x="5549905" y="1269374"/>
              <a:ext cx="34925" cy="84555"/>
            </a:xfrm>
            <a:custGeom>
              <a:avLst/>
              <a:gdLst/>
              <a:ahLst/>
              <a:cxnLst>
                <a:cxn ang="0">
                  <a:pos x="13970" y="0"/>
                </a:cxn>
                <a:cxn ang="0">
                  <a:pos x="0" y="14392"/>
                </a:cxn>
                <a:cxn ang="0">
                  <a:pos x="6985" y="33282"/>
                </a:cxn>
                <a:cxn ang="0">
                  <a:pos x="1164" y="54871"/>
                </a:cxn>
                <a:cxn ang="0">
                  <a:pos x="18627" y="84555"/>
                </a:cxn>
                <a:cxn ang="0">
                  <a:pos x="34925" y="73761"/>
                </a:cxn>
                <a:cxn ang="0">
                  <a:pos x="25612" y="54871"/>
                </a:cxn>
                <a:cxn ang="0">
                  <a:pos x="13970" y="0"/>
                </a:cxn>
              </a:cxnLst>
              <a:rect l="0" t="0" r="0" b="0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任意多边形 64"/>
            <p:cNvSpPr/>
            <p:nvPr/>
          </p:nvSpPr>
          <p:spPr>
            <a:xfrm>
              <a:off x="5572130" y="1411092"/>
              <a:ext cx="96838" cy="146482"/>
            </a:xfrm>
            <a:custGeom>
              <a:avLst/>
              <a:gdLst/>
              <a:ahLst/>
              <a:cxnLst>
                <a:cxn ang="0">
                  <a:pos x="14346" y="1854"/>
                </a:cxn>
                <a:cxn ang="0">
                  <a:pos x="0" y="18542"/>
                </a:cxn>
                <a:cxn ang="0">
                  <a:pos x="9564" y="45428"/>
                </a:cxn>
                <a:cxn ang="0">
                  <a:pos x="7173" y="99200"/>
                </a:cxn>
                <a:cxn ang="0">
                  <a:pos x="20324" y="95491"/>
                </a:cxn>
                <a:cxn ang="0">
                  <a:pos x="23911" y="106617"/>
                </a:cxn>
                <a:cxn ang="0">
                  <a:pos x="34670" y="113106"/>
                </a:cxn>
                <a:cxn ang="0">
                  <a:pos x="45430" y="129794"/>
                </a:cxn>
                <a:cxn ang="0">
                  <a:pos x="57385" y="118669"/>
                </a:cxn>
                <a:cxn ang="0">
                  <a:pos x="77710" y="124232"/>
                </a:cxn>
                <a:cxn ang="0">
                  <a:pos x="75318" y="101054"/>
                </a:cxn>
                <a:cxn ang="0">
                  <a:pos x="57385" y="96419"/>
                </a:cxn>
                <a:cxn ang="0">
                  <a:pos x="46626" y="84366"/>
                </a:cxn>
                <a:cxn ang="0">
                  <a:pos x="39453" y="67678"/>
                </a:cxn>
                <a:cxn ang="0">
                  <a:pos x="49017" y="49136"/>
                </a:cxn>
                <a:cxn ang="0">
                  <a:pos x="41844" y="32449"/>
                </a:cxn>
                <a:cxn ang="0">
                  <a:pos x="50212" y="18542"/>
                </a:cxn>
                <a:cxn ang="0">
                  <a:pos x="34670" y="3708"/>
                </a:cxn>
                <a:cxn ang="0">
                  <a:pos x="21520" y="6490"/>
                </a:cxn>
                <a:cxn ang="0">
                  <a:pos x="14346" y="1854"/>
                </a:cxn>
              </a:cxnLst>
              <a:rect l="0" t="0" r="0" b="0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任意多边形 65"/>
            <p:cNvSpPr/>
            <p:nvPr/>
          </p:nvSpPr>
          <p:spPr>
            <a:xfrm>
              <a:off x="5640393" y="1596874"/>
              <a:ext cx="101600" cy="94082"/>
            </a:xfrm>
            <a:custGeom>
              <a:avLst/>
              <a:gdLst/>
              <a:ahLst/>
              <a:cxnLst>
                <a:cxn ang="0">
                  <a:pos x="62155" y="0"/>
                </a:cxn>
                <a:cxn ang="0">
                  <a:pos x="52593" y="16128"/>
                </a:cxn>
                <a:cxn ang="0">
                  <a:pos x="38249" y="26881"/>
                </a:cxn>
                <a:cxn ang="0">
                  <a:pos x="19125" y="31361"/>
                </a:cxn>
                <a:cxn ang="0">
                  <a:pos x="9562" y="43009"/>
                </a:cxn>
                <a:cxn ang="0">
                  <a:pos x="4781" y="66305"/>
                </a:cxn>
                <a:cxn ang="0">
                  <a:pos x="15539" y="63617"/>
                </a:cxn>
                <a:cxn ang="0">
                  <a:pos x="29882" y="55553"/>
                </a:cxn>
                <a:cxn ang="0">
                  <a:pos x="40640" y="61825"/>
                </a:cxn>
                <a:cxn ang="0">
                  <a:pos x="69327" y="88706"/>
                </a:cxn>
                <a:cxn ang="0">
                  <a:pos x="84866" y="64513"/>
                </a:cxn>
                <a:cxn ang="0">
                  <a:pos x="101600" y="60929"/>
                </a:cxn>
                <a:cxn ang="0">
                  <a:pos x="88452" y="34945"/>
                </a:cxn>
                <a:cxn ang="0">
                  <a:pos x="62155" y="0"/>
                </a:cxn>
              </a:cxnLst>
              <a:rect l="0" t="0" r="0" b="0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任意多边形 66"/>
            <p:cNvSpPr/>
            <p:nvPr/>
          </p:nvSpPr>
          <p:spPr>
            <a:xfrm>
              <a:off x="5761043" y="1764792"/>
              <a:ext cx="46038" cy="58355"/>
            </a:xfrm>
            <a:custGeom>
              <a:avLst/>
              <a:gdLst/>
              <a:ahLst/>
              <a:cxnLst>
                <a:cxn ang="0">
                  <a:pos x="7269" y="23873"/>
                </a:cxn>
                <a:cxn ang="0">
                  <a:pos x="31500" y="58355"/>
                </a:cxn>
                <a:cxn ang="0">
                  <a:pos x="36346" y="45977"/>
                </a:cxn>
                <a:cxn ang="0">
                  <a:pos x="46038" y="35367"/>
                </a:cxn>
                <a:cxn ang="0">
                  <a:pos x="36346" y="22104"/>
                </a:cxn>
                <a:cxn ang="0">
                  <a:pos x="24231" y="11494"/>
                </a:cxn>
                <a:cxn ang="0">
                  <a:pos x="13327" y="884"/>
                </a:cxn>
                <a:cxn ang="0">
                  <a:pos x="2423" y="10610"/>
                </a:cxn>
                <a:cxn ang="0">
                  <a:pos x="7269" y="23873"/>
                </a:cxn>
              </a:cxnLst>
              <a:rect l="0" t="0" r="0" b="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任意多边形 67"/>
            <p:cNvSpPr/>
            <p:nvPr/>
          </p:nvSpPr>
          <p:spPr>
            <a:xfrm>
              <a:off x="5735643" y="1862447"/>
              <a:ext cx="28575" cy="20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44" y="20245"/>
                </a:cxn>
                <a:cxn ang="0">
                  <a:pos x="28575" y="9682"/>
                </a:cxn>
                <a:cxn ang="0">
                  <a:pos x="0" y="0"/>
                </a:cxn>
              </a:cxnLst>
              <a:rect l="0" t="0" r="0" b="0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任意多边形 68"/>
            <p:cNvSpPr/>
            <p:nvPr/>
          </p:nvSpPr>
          <p:spPr>
            <a:xfrm>
              <a:off x="5778505" y="1850538"/>
              <a:ext cx="71438" cy="44064"/>
            </a:xfrm>
            <a:custGeom>
              <a:avLst/>
              <a:gdLst/>
              <a:ahLst/>
              <a:cxnLst>
                <a:cxn ang="0">
                  <a:pos x="10716" y="0"/>
                </a:cxn>
                <a:cxn ang="0">
                  <a:pos x="0" y="16187"/>
                </a:cxn>
                <a:cxn ang="0">
                  <a:pos x="33338" y="29676"/>
                </a:cxn>
                <a:cxn ang="0">
                  <a:pos x="50007" y="41366"/>
                </a:cxn>
                <a:cxn ang="0">
                  <a:pos x="71438" y="37769"/>
                </a:cxn>
                <a:cxn ang="0">
                  <a:pos x="58341" y="21582"/>
                </a:cxn>
                <a:cxn ang="0">
                  <a:pos x="33338" y="2698"/>
                </a:cxn>
                <a:cxn ang="0">
                  <a:pos x="22622" y="14388"/>
                </a:cxn>
                <a:cxn ang="0">
                  <a:pos x="10716" y="0"/>
                </a:cxn>
              </a:cxnLst>
              <a:rect l="0" t="0" r="0" b="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任意多边形 69"/>
            <p:cNvSpPr/>
            <p:nvPr/>
          </p:nvSpPr>
          <p:spPr>
            <a:xfrm>
              <a:off x="5888043" y="1933901"/>
              <a:ext cx="38100" cy="39300"/>
            </a:xfrm>
            <a:custGeom>
              <a:avLst/>
              <a:gdLst/>
              <a:ahLst/>
              <a:cxnLst>
                <a:cxn ang="0">
                  <a:pos x="33338" y="0"/>
                </a:cxn>
                <a:cxn ang="0">
                  <a:pos x="11906" y="9825"/>
                </a:cxn>
                <a:cxn ang="0">
                  <a:pos x="14288" y="28582"/>
                </a:cxn>
                <a:cxn ang="0">
                  <a:pos x="28575" y="32155"/>
                </a:cxn>
                <a:cxn ang="0">
                  <a:pos x="33338" y="0"/>
                </a:cxn>
              </a:cxnLst>
              <a:rect l="0" t="0" r="0" b="0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任意多边形 70"/>
            <p:cNvSpPr/>
            <p:nvPr/>
          </p:nvSpPr>
          <p:spPr>
            <a:xfrm>
              <a:off x="6311906" y="1883883"/>
              <a:ext cx="73025" cy="55973"/>
            </a:xfrm>
            <a:custGeom>
              <a:avLst/>
              <a:gdLst/>
              <a:ahLst/>
              <a:cxnLst>
                <a:cxn ang="0">
                  <a:pos x="8380" y="0"/>
                </a:cxn>
                <a:cxn ang="0">
                  <a:pos x="0" y="12438"/>
                </a:cxn>
                <a:cxn ang="0">
                  <a:pos x="28731" y="31096"/>
                </a:cxn>
                <a:cxn ang="0">
                  <a:pos x="43097" y="47977"/>
                </a:cxn>
                <a:cxn ang="0">
                  <a:pos x="55068" y="55973"/>
                </a:cxn>
                <a:cxn ang="0">
                  <a:pos x="73025" y="49754"/>
                </a:cxn>
                <a:cxn ang="0">
                  <a:pos x="39505" y="15104"/>
                </a:cxn>
                <a:cxn ang="0">
                  <a:pos x="8380" y="0"/>
                </a:cxn>
              </a:cxnLst>
              <a:rect l="0" t="0" r="0" b="0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任意多边形 71"/>
            <p:cNvSpPr/>
            <p:nvPr/>
          </p:nvSpPr>
          <p:spPr>
            <a:xfrm>
              <a:off x="5681668" y="1954147"/>
              <a:ext cx="73025" cy="59545"/>
            </a:xfrm>
            <a:custGeom>
              <a:avLst/>
              <a:gdLst/>
              <a:ahLst/>
              <a:cxnLst>
                <a:cxn ang="0">
                  <a:pos x="33520" y="6221"/>
                </a:cxn>
                <a:cxn ang="0">
                  <a:pos x="35914" y="30217"/>
                </a:cxn>
                <a:cxn ang="0">
                  <a:pos x="19154" y="38215"/>
                </a:cxn>
                <a:cxn ang="0">
                  <a:pos x="26337" y="59545"/>
                </a:cxn>
                <a:cxn ang="0">
                  <a:pos x="57462" y="51546"/>
                </a:cxn>
                <a:cxn ang="0">
                  <a:pos x="71828" y="41770"/>
                </a:cxn>
                <a:cxn ang="0">
                  <a:pos x="61054" y="24884"/>
                </a:cxn>
                <a:cxn ang="0">
                  <a:pos x="68236" y="12442"/>
                </a:cxn>
                <a:cxn ang="0">
                  <a:pos x="65842" y="1777"/>
                </a:cxn>
                <a:cxn ang="0">
                  <a:pos x="55068" y="3555"/>
                </a:cxn>
                <a:cxn ang="0">
                  <a:pos x="61054" y="4444"/>
                </a:cxn>
                <a:cxn ang="0">
                  <a:pos x="58659" y="14220"/>
                </a:cxn>
                <a:cxn ang="0">
                  <a:pos x="51477" y="20441"/>
                </a:cxn>
                <a:cxn ang="0">
                  <a:pos x="33520" y="6221"/>
                </a:cxn>
              </a:cxnLst>
              <a:rect l="0" t="0" r="0" b="0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任意多边形 72"/>
            <p:cNvSpPr/>
            <p:nvPr/>
          </p:nvSpPr>
          <p:spPr>
            <a:xfrm>
              <a:off x="5603880" y="1976774"/>
              <a:ext cx="50800" cy="32155"/>
            </a:xfrm>
            <a:custGeom>
              <a:avLst/>
              <a:gdLst/>
              <a:ahLst/>
              <a:cxnLst>
                <a:cxn ang="0">
                  <a:pos x="24809" y="2680"/>
                </a:cxn>
                <a:cxn ang="0">
                  <a:pos x="7088" y="5359"/>
                </a:cxn>
                <a:cxn ang="0">
                  <a:pos x="38986" y="32155"/>
                </a:cxn>
                <a:cxn ang="0">
                  <a:pos x="49619" y="26796"/>
                </a:cxn>
                <a:cxn ang="0">
                  <a:pos x="24809" y="2680"/>
                </a:cxn>
              </a:cxnLst>
              <a:rect l="0" t="0" r="0" b="0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任意多边形 73"/>
            <p:cNvSpPr/>
            <p:nvPr/>
          </p:nvSpPr>
          <p:spPr>
            <a:xfrm>
              <a:off x="5570543" y="1942238"/>
              <a:ext cx="38100" cy="36918"/>
            </a:xfrm>
            <a:custGeom>
              <a:avLst/>
              <a:gdLst/>
              <a:ahLst/>
              <a:cxnLst>
                <a:cxn ang="0">
                  <a:pos x="25003" y="0"/>
                </a:cxn>
                <a:cxn ang="0">
                  <a:pos x="0" y="23411"/>
                </a:cxn>
                <a:cxn ang="0">
                  <a:pos x="19050" y="21611"/>
                </a:cxn>
                <a:cxn ang="0">
                  <a:pos x="22622" y="26113"/>
                </a:cxn>
                <a:cxn ang="0">
                  <a:pos x="19050" y="31515"/>
                </a:cxn>
                <a:cxn ang="0">
                  <a:pos x="35719" y="18909"/>
                </a:cxn>
                <a:cxn ang="0">
                  <a:pos x="28575" y="8104"/>
                </a:cxn>
                <a:cxn ang="0">
                  <a:pos x="25003" y="0"/>
                </a:cxn>
              </a:cxnLst>
              <a:rect l="0" t="0" r="0" b="0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任意多边形 74"/>
            <p:cNvSpPr/>
            <p:nvPr/>
          </p:nvSpPr>
          <p:spPr>
            <a:xfrm>
              <a:off x="5624518" y="1955338"/>
              <a:ext cx="53975" cy="28582"/>
            </a:xfrm>
            <a:custGeom>
              <a:avLst/>
              <a:gdLst/>
              <a:ahLst/>
              <a:cxnLst>
                <a:cxn ang="0">
                  <a:pos x="25188" y="0"/>
                </a:cxn>
                <a:cxn ang="0">
                  <a:pos x="0" y="6252"/>
                </a:cxn>
                <a:cxn ang="0">
                  <a:pos x="32385" y="27689"/>
                </a:cxn>
                <a:cxn ang="0">
                  <a:pos x="53975" y="21437"/>
                </a:cxn>
                <a:cxn ang="0">
                  <a:pos x="26388" y="8932"/>
                </a:cxn>
                <a:cxn ang="0">
                  <a:pos x="25188" y="0"/>
                </a:cxn>
              </a:cxnLst>
              <a:rect l="0" t="0" r="0" b="0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任意多边形 75"/>
            <p:cNvSpPr/>
            <p:nvPr/>
          </p:nvSpPr>
          <p:spPr>
            <a:xfrm>
              <a:off x="5546730" y="1559956"/>
              <a:ext cx="42863" cy="65500"/>
            </a:xfrm>
            <a:custGeom>
              <a:avLst/>
              <a:gdLst/>
              <a:ahLst/>
              <a:cxnLst>
                <a:cxn ang="0">
                  <a:pos x="36740" y="0"/>
                </a:cxn>
                <a:cxn ang="0">
                  <a:pos x="25718" y="13277"/>
                </a:cxn>
                <a:cxn ang="0">
                  <a:pos x="11022" y="31865"/>
                </a:cxn>
                <a:cxn ang="0">
                  <a:pos x="0" y="52223"/>
                </a:cxn>
                <a:cxn ang="0">
                  <a:pos x="9797" y="65500"/>
                </a:cxn>
                <a:cxn ang="0">
                  <a:pos x="24493" y="52223"/>
                </a:cxn>
                <a:cxn ang="0">
                  <a:pos x="42863" y="28324"/>
                </a:cxn>
                <a:cxn ang="0">
                  <a:pos x="36740" y="0"/>
                </a:cxn>
              </a:cxnLst>
              <a:rect l="0" t="0" r="0" b="0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任意多边形 76"/>
            <p:cNvSpPr/>
            <p:nvPr/>
          </p:nvSpPr>
          <p:spPr>
            <a:xfrm>
              <a:off x="5627693" y="1549237"/>
              <a:ext cx="30163" cy="65500"/>
            </a:xfrm>
            <a:custGeom>
              <a:avLst/>
              <a:gdLst/>
              <a:ahLst/>
              <a:cxnLst>
                <a:cxn ang="0">
                  <a:pos x="15685" y="6281"/>
                </a:cxn>
                <a:cxn ang="0">
                  <a:pos x="4826" y="7178"/>
                </a:cxn>
                <a:cxn ang="0">
                  <a:pos x="0" y="19740"/>
                </a:cxn>
                <a:cxn ang="0">
                  <a:pos x="18098" y="36788"/>
                </a:cxn>
                <a:cxn ang="0">
                  <a:pos x="30163" y="50247"/>
                </a:cxn>
                <a:cxn ang="0">
                  <a:pos x="19304" y="17945"/>
                </a:cxn>
                <a:cxn ang="0">
                  <a:pos x="15685" y="6281"/>
                </a:cxn>
              </a:cxnLst>
              <a:rect l="0" t="0" r="0" b="0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任意多边形 77"/>
            <p:cNvSpPr/>
            <p:nvPr/>
          </p:nvSpPr>
          <p:spPr>
            <a:xfrm>
              <a:off x="5662618" y="1528992"/>
              <a:ext cx="15875" cy="35727"/>
            </a:xfrm>
            <a:custGeom>
              <a:avLst/>
              <a:gdLst/>
              <a:ahLst/>
              <a:cxnLst>
                <a:cxn ang="0">
                  <a:pos x="12473" y="0"/>
                </a:cxn>
                <a:cxn ang="0">
                  <a:pos x="1134" y="10826"/>
                </a:cxn>
                <a:cxn ang="0">
                  <a:pos x="12473" y="27066"/>
                </a:cxn>
                <a:cxn ang="0">
                  <a:pos x="12473" y="0"/>
                </a:cxn>
              </a:cxnLst>
              <a:rect l="0" t="0" r="0" b="0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任意多边形 78"/>
            <p:cNvSpPr/>
            <p:nvPr/>
          </p:nvSpPr>
          <p:spPr>
            <a:xfrm>
              <a:off x="5678493" y="1543283"/>
              <a:ext cx="33338" cy="63118"/>
            </a:xfrm>
            <a:custGeom>
              <a:avLst/>
              <a:gdLst/>
              <a:ahLst/>
              <a:cxnLst>
                <a:cxn ang="0">
                  <a:pos x="5953" y="0"/>
                </a:cxn>
                <a:cxn ang="0">
                  <a:pos x="13097" y="13807"/>
                </a:cxn>
                <a:cxn ang="0">
                  <a:pos x="23813" y="20711"/>
                </a:cxn>
                <a:cxn ang="0">
                  <a:pos x="9525" y="38463"/>
                </a:cxn>
                <a:cxn ang="0">
                  <a:pos x="0" y="55228"/>
                </a:cxn>
                <a:cxn ang="0">
                  <a:pos x="13097" y="56214"/>
                </a:cxn>
                <a:cxn ang="0">
                  <a:pos x="30957" y="25642"/>
                </a:cxn>
                <a:cxn ang="0">
                  <a:pos x="5953" y="0"/>
                </a:cxn>
              </a:cxnLst>
              <a:rect l="0" t="0" r="0" b="0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任意多边形 79"/>
            <p:cNvSpPr/>
            <p:nvPr/>
          </p:nvSpPr>
          <p:spPr>
            <a:xfrm>
              <a:off x="5251455" y="1625456"/>
              <a:ext cx="19050" cy="32155"/>
            </a:xfrm>
            <a:custGeom>
              <a:avLst/>
              <a:gdLst/>
              <a:ahLst/>
              <a:cxnLst>
                <a:cxn ang="0">
                  <a:pos x="16669" y="2680"/>
                </a:cxn>
                <a:cxn ang="0">
                  <a:pos x="0" y="6252"/>
                </a:cxn>
                <a:cxn ang="0">
                  <a:pos x="9525" y="19650"/>
                </a:cxn>
                <a:cxn ang="0">
                  <a:pos x="16669" y="2680"/>
                </a:cxn>
              </a:cxnLst>
              <a:rect l="0" t="0" r="0" b="0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任意多边形 80"/>
            <p:cNvSpPr/>
            <p:nvPr/>
          </p:nvSpPr>
          <p:spPr>
            <a:xfrm>
              <a:off x="5235580" y="1598065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任意多边形 81"/>
            <p:cNvSpPr/>
            <p:nvPr/>
          </p:nvSpPr>
          <p:spPr>
            <a:xfrm>
              <a:off x="5229230" y="1576628"/>
              <a:ext cx="19050" cy="16673"/>
            </a:xfrm>
            <a:custGeom>
              <a:avLst/>
              <a:gdLst/>
              <a:ahLst/>
              <a:cxnLst>
                <a:cxn ang="0">
                  <a:pos x="11906" y="4388"/>
                </a:cxn>
                <a:cxn ang="0">
                  <a:pos x="0" y="8775"/>
                </a:cxn>
                <a:cxn ang="0">
                  <a:pos x="14288" y="16673"/>
                </a:cxn>
                <a:cxn ang="0">
                  <a:pos x="11906" y="4388"/>
                </a:cxn>
              </a:cxnLst>
              <a:rect l="0" t="0" r="0" b="0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任意多边形 82"/>
            <p:cNvSpPr/>
            <p:nvPr/>
          </p:nvSpPr>
          <p:spPr>
            <a:xfrm>
              <a:off x="5210180" y="1528992"/>
              <a:ext cx="17463" cy="28582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4863"/>
                </a:cxn>
                <a:cxn ang="0">
                  <a:pos x="14968" y="27439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任意多边形 83"/>
            <p:cNvSpPr/>
            <p:nvPr/>
          </p:nvSpPr>
          <p:spPr>
            <a:xfrm>
              <a:off x="5213355" y="1558765"/>
              <a:ext cx="25400" cy="15482"/>
            </a:xfrm>
            <a:custGeom>
              <a:avLst/>
              <a:gdLst/>
              <a:ahLst/>
              <a:cxnLst>
                <a:cxn ang="0">
                  <a:pos x="15009" y="0"/>
                </a:cxn>
                <a:cxn ang="0">
                  <a:pos x="21936" y="15482"/>
                </a:cxn>
                <a:cxn ang="0">
                  <a:pos x="16164" y="5161"/>
                </a:cxn>
                <a:cxn ang="0">
                  <a:pos x="15009" y="0"/>
                </a:cxn>
              </a:cxnLst>
              <a:rect l="0" t="0" r="0" b="0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任意多边形 84"/>
            <p:cNvSpPr/>
            <p:nvPr/>
          </p:nvSpPr>
          <p:spPr>
            <a:xfrm>
              <a:off x="6540506" y="2300702"/>
              <a:ext cx="71438" cy="71455"/>
            </a:xfrm>
            <a:custGeom>
              <a:avLst/>
              <a:gdLst/>
              <a:ahLst/>
              <a:cxnLst>
                <a:cxn ang="0">
                  <a:pos x="11906" y="6175"/>
                </a:cxn>
                <a:cxn ang="0">
                  <a:pos x="3572" y="15879"/>
                </a:cxn>
                <a:cxn ang="0">
                  <a:pos x="17860" y="34404"/>
                </a:cxn>
                <a:cxn ang="0">
                  <a:pos x="32147" y="47637"/>
                </a:cxn>
                <a:cxn ang="0">
                  <a:pos x="47625" y="55576"/>
                </a:cxn>
                <a:cxn ang="0">
                  <a:pos x="60722" y="71455"/>
                </a:cxn>
                <a:cxn ang="0">
                  <a:pos x="61913" y="50283"/>
                </a:cxn>
                <a:cxn ang="0">
                  <a:pos x="51197" y="32640"/>
                </a:cxn>
                <a:cxn ang="0">
                  <a:pos x="29766" y="15879"/>
                </a:cxn>
                <a:cxn ang="0">
                  <a:pos x="11906" y="6175"/>
                </a:cxn>
              </a:cxnLst>
              <a:rect l="0" t="0" r="0" b="0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任意多边形 85"/>
            <p:cNvSpPr/>
            <p:nvPr/>
          </p:nvSpPr>
          <p:spPr>
            <a:xfrm>
              <a:off x="6907218" y="2242347"/>
              <a:ext cx="84138" cy="54782"/>
            </a:xfrm>
            <a:custGeom>
              <a:avLst/>
              <a:gdLst/>
              <a:ahLst/>
              <a:cxnLst>
                <a:cxn ang="0">
                  <a:pos x="33181" y="20656"/>
                </a:cxn>
                <a:cxn ang="0">
                  <a:pos x="15406" y="28738"/>
                </a:cxn>
                <a:cxn ang="0">
                  <a:pos x="1185" y="39515"/>
                </a:cxn>
                <a:cxn ang="0">
                  <a:pos x="15406" y="52986"/>
                </a:cxn>
                <a:cxn ang="0">
                  <a:pos x="33181" y="39515"/>
                </a:cxn>
                <a:cxn ang="0">
                  <a:pos x="47402" y="20656"/>
                </a:cxn>
                <a:cxn ang="0">
                  <a:pos x="65177" y="0"/>
                </a:cxn>
                <a:cxn ang="0">
                  <a:pos x="84138" y="9879"/>
                </a:cxn>
                <a:cxn ang="0">
                  <a:pos x="41476" y="20656"/>
                </a:cxn>
                <a:cxn ang="0">
                  <a:pos x="33181" y="20656"/>
                </a:cxn>
              </a:cxnLst>
              <a:rect l="0" t="0" r="0" b="0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任意多边形 86"/>
            <p:cNvSpPr/>
            <p:nvPr/>
          </p:nvSpPr>
          <p:spPr>
            <a:xfrm>
              <a:off x="6653218" y="2212574"/>
              <a:ext cx="26988" cy="27391"/>
            </a:xfrm>
            <a:custGeom>
              <a:avLst/>
              <a:gdLst/>
              <a:ahLst/>
              <a:cxnLst>
                <a:cxn ang="0">
                  <a:pos x="10561" y="0"/>
                </a:cxn>
                <a:cxn ang="0">
                  <a:pos x="0" y="12782"/>
                </a:cxn>
                <a:cxn ang="0">
                  <a:pos x="14081" y="27391"/>
                </a:cxn>
                <a:cxn ang="0">
                  <a:pos x="10561" y="0"/>
                </a:cxn>
              </a:cxnLst>
              <a:rect l="0" t="0" r="0" b="0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任意多边形 87"/>
            <p:cNvSpPr/>
            <p:nvPr/>
          </p:nvSpPr>
          <p:spPr>
            <a:xfrm>
              <a:off x="6640518" y="2186374"/>
              <a:ext cx="31750" cy="20245"/>
            </a:xfrm>
            <a:custGeom>
              <a:avLst/>
              <a:gdLst/>
              <a:ahLst/>
              <a:cxnLst>
                <a:cxn ang="0">
                  <a:pos x="23202" y="0"/>
                </a:cxn>
                <a:cxn ang="0">
                  <a:pos x="0" y="12323"/>
                </a:cxn>
                <a:cxn ang="0">
                  <a:pos x="25644" y="17604"/>
                </a:cxn>
                <a:cxn ang="0">
                  <a:pos x="23202" y="0"/>
                </a:cxn>
              </a:cxnLst>
              <a:rect l="0" t="0" r="0" b="0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任意多边形 88"/>
            <p:cNvSpPr/>
            <p:nvPr/>
          </p:nvSpPr>
          <p:spPr>
            <a:xfrm>
              <a:off x="6397631" y="1955338"/>
              <a:ext cx="38100" cy="39300"/>
            </a:xfrm>
            <a:custGeom>
              <a:avLst/>
              <a:gdLst/>
              <a:ahLst/>
              <a:cxnLst>
                <a:cxn ang="0">
                  <a:pos x="33338" y="0"/>
                </a:cxn>
                <a:cxn ang="0">
                  <a:pos x="11906" y="9825"/>
                </a:cxn>
                <a:cxn ang="0">
                  <a:pos x="14288" y="28582"/>
                </a:cxn>
                <a:cxn ang="0">
                  <a:pos x="28575" y="32155"/>
                </a:cxn>
                <a:cxn ang="0">
                  <a:pos x="33338" y="0"/>
                </a:cxn>
              </a:cxnLst>
              <a:rect l="0" t="0" r="0" b="0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任意多边形 89"/>
            <p:cNvSpPr/>
            <p:nvPr/>
          </p:nvSpPr>
          <p:spPr>
            <a:xfrm>
              <a:off x="6451606" y="2006547"/>
              <a:ext cx="41275" cy="39300"/>
            </a:xfrm>
            <a:custGeom>
              <a:avLst/>
              <a:gdLst/>
              <a:ahLst/>
              <a:cxnLst>
                <a:cxn ang="0">
                  <a:pos x="36419" y="0"/>
                </a:cxn>
                <a:cxn ang="0">
                  <a:pos x="12140" y="8039"/>
                </a:cxn>
                <a:cxn ang="0">
                  <a:pos x="16996" y="28582"/>
                </a:cxn>
                <a:cxn ang="0">
                  <a:pos x="31563" y="32155"/>
                </a:cxn>
                <a:cxn ang="0">
                  <a:pos x="36419" y="0"/>
                </a:cxn>
              </a:cxnLst>
              <a:rect l="0" t="0" r="0" b="0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任意多边形 90"/>
            <p:cNvSpPr/>
            <p:nvPr/>
          </p:nvSpPr>
          <p:spPr>
            <a:xfrm>
              <a:off x="6494468" y="2081574"/>
              <a:ext cx="44450" cy="33345"/>
            </a:xfrm>
            <a:custGeom>
              <a:avLst/>
              <a:gdLst/>
              <a:ahLst/>
              <a:cxnLst>
                <a:cxn ang="0">
                  <a:pos x="39771" y="1802"/>
                </a:cxn>
                <a:cxn ang="0">
                  <a:pos x="11697" y="1802"/>
                </a:cxn>
                <a:cxn ang="0">
                  <a:pos x="16376" y="22530"/>
                </a:cxn>
                <a:cxn ang="0">
                  <a:pos x="30413" y="26135"/>
                </a:cxn>
                <a:cxn ang="0">
                  <a:pos x="39771" y="1802"/>
                </a:cxn>
              </a:cxnLst>
              <a:rect l="0" t="0" r="0" b="0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任意多边形 91"/>
            <p:cNvSpPr/>
            <p:nvPr/>
          </p:nvSpPr>
          <p:spPr>
            <a:xfrm>
              <a:off x="6548443" y="2069665"/>
              <a:ext cx="44450" cy="30964"/>
            </a:xfrm>
            <a:custGeom>
              <a:avLst/>
              <a:gdLst/>
              <a:ahLst/>
              <a:cxnLst>
                <a:cxn ang="0">
                  <a:pos x="39771" y="1821"/>
                </a:cxn>
                <a:cxn ang="0">
                  <a:pos x="11697" y="1821"/>
                </a:cxn>
                <a:cxn ang="0">
                  <a:pos x="18716" y="20036"/>
                </a:cxn>
                <a:cxn ang="0">
                  <a:pos x="31583" y="20036"/>
                </a:cxn>
                <a:cxn ang="0">
                  <a:pos x="39771" y="1821"/>
                </a:cxn>
              </a:cxnLst>
              <a:rect l="0" t="0" r="0" b="0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任意多边形 92"/>
            <p:cNvSpPr/>
            <p:nvPr/>
          </p:nvSpPr>
          <p:spPr>
            <a:xfrm>
              <a:off x="6532568" y="2026792"/>
              <a:ext cx="41275" cy="23818"/>
            </a:xfrm>
            <a:custGeom>
              <a:avLst/>
              <a:gdLst/>
              <a:ahLst/>
              <a:cxnLst>
                <a:cxn ang="0">
                  <a:pos x="36558" y="882"/>
                </a:cxn>
                <a:cxn ang="0">
                  <a:pos x="11793" y="1764"/>
                </a:cxn>
                <a:cxn ang="0">
                  <a:pos x="15331" y="13232"/>
                </a:cxn>
                <a:cxn ang="0">
                  <a:pos x="29482" y="16761"/>
                </a:cxn>
                <a:cxn ang="0">
                  <a:pos x="36558" y="882"/>
                </a:cxn>
              </a:cxnLst>
              <a:rect l="0" t="0" r="0" b="0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任意多边形 93"/>
            <p:cNvSpPr/>
            <p:nvPr/>
          </p:nvSpPr>
          <p:spPr>
            <a:xfrm>
              <a:off x="6491293" y="1997020"/>
              <a:ext cx="41275" cy="41682"/>
            </a:xfrm>
            <a:custGeom>
              <a:avLst/>
              <a:gdLst/>
              <a:ahLst/>
              <a:cxnLst>
                <a:cxn ang="0">
                  <a:pos x="33020" y="14190"/>
                </a:cxn>
                <a:cxn ang="0">
                  <a:pos x="22406" y="1774"/>
                </a:cxn>
                <a:cxn ang="0">
                  <a:pos x="11793" y="22171"/>
                </a:cxn>
                <a:cxn ang="0">
                  <a:pos x="22406" y="31040"/>
                </a:cxn>
                <a:cxn ang="0">
                  <a:pos x="31841" y="25719"/>
                </a:cxn>
                <a:cxn ang="0">
                  <a:pos x="33020" y="14190"/>
                </a:cxn>
              </a:cxnLst>
              <a:rect l="0" t="0" r="0" b="0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任意多边形 94"/>
            <p:cNvSpPr/>
            <p:nvPr/>
          </p:nvSpPr>
          <p:spPr>
            <a:xfrm>
              <a:off x="6440493" y="1977965"/>
              <a:ext cx="38100" cy="30964"/>
            </a:xfrm>
            <a:custGeom>
              <a:avLst/>
              <a:gdLst/>
              <a:ahLst/>
              <a:cxnLst>
                <a:cxn ang="0">
                  <a:pos x="26194" y="8847"/>
                </a:cxn>
                <a:cxn ang="0">
                  <a:pos x="11906" y="1769"/>
                </a:cxn>
                <a:cxn ang="0">
                  <a:pos x="14288" y="20348"/>
                </a:cxn>
                <a:cxn ang="0">
                  <a:pos x="28575" y="23887"/>
                </a:cxn>
                <a:cxn ang="0">
                  <a:pos x="26194" y="8847"/>
                </a:cxn>
              </a:cxnLst>
              <a:rect l="0" t="0" r="0" b="0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任意多边形 95"/>
            <p:cNvSpPr/>
            <p:nvPr/>
          </p:nvSpPr>
          <p:spPr>
            <a:xfrm>
              <a:off x="6503993" y="2041083"/>
              <a:ext cx="38100" cy="30964"/>
            </a:xfrm>
            <a:custGeom>
              <a:avLst/>
              <a:gdLst/>
              <a:ahLst/>
              <a:cxnLst>
                <a:cxn ang="0">
                  <a:pos x="26194" y="8847"/>
                </a:cxn>
                <a:cxn ang="0">
                  <a:pos x="11906" y="1769"/>
                </a:cxn>
                <a:cxn ang="0">
                  <a:pos x="14288" y="20348"/>
                </a:cxn>
                <a:cxn ang="0">
                  <a:pos x="28575" y="23887"/>
                </a:cxn>
                <a:cxn ang="0">
                  <a:pos x="26194" y="8847"/>
                </a:cxn>
              </a:cxnLst>
              <a:rect l="0" t="0" r="0" b="0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任意多边形 96"/>
            <p:cNvSpPr/>
            <p:nvPr/>
          </p:nvSpPr>
          <p:spPr>
            <a:xfrm>
              <a:off x="3948117" y="404773"/>
              <a:ext cx="223838" cy="128618"/>
            </a:xfrm>
            <a:custGeom>
              <a:avLst/>
              <a:gdLst/>
              <a:ahLst/>
              <a:cxnLst>
                <a:cxn ang="0">
                  <a:pos x="202520" y="3573"/>
                </a:cxn>
                <a:cxn ang="0">
                  <a:pos x="219101" y="3573"/>
                </a:cxn>
                <a:cxn ang="0">
                  <a:pos x="223838" y="14291"/>
                </a:cxn>
                <a:cxn ang="0">
                  <a:pos x="221469" y="21436"/>
                </a:cxn>
                <a:cxn ang="0">
                  <a:pos x="155147" y="39300"/>
                </a:cxn>
                <a:cxn ang="0">
                  <a:pos x="129092" y="51804"/>
                </a:cxn>
                <a:cxn ang="0">
                  <a:pos x="114880" y="55377"/>
                </a:cxn>
                <a:cxn ang="0">
                  <a:pos x="84087" y="73241"/>
                </a:cxn>
                <a:cxn ang="0">
                  <a:pos x="88825" y="82173"/>
                </a:cxn>
                <a:cxn ang="0">
                  <a:pos x="98299" y="103609"/>
                </a:cxn>
                <a:cxn ang="0">
                  <a:pos x="126723" y="112541"/>
                </a:cxn>
                <a:cxn ang="0">
                  <a:pos x="110143" y="125045"/>
                </a:cxn>
                <a:cxn ang="0">
                  <a:pos x="98299" y="116113"/>
                </a:cxn>
                <a:cxn ang="0">
                  <a:pos x="84087" y="119686"/>
                </a:cxn>
                <a:cxn ang="0">
                  <a:pos x="24871" y="108968"/>
                </a:cxn>
                <a:cxn ang="0">
                  <a:pos x="22502" y="94677"/>
                </a:cxn>
                <a:cxn ang="0">
                  <a:pos x="55663" y="80386"/>
                </a:cxn>
                <a:cxn ang="0">
                  <a:pos x="60401" y="67882"/>
                </a:cxn>
                <a:cxn ang="0">
                  <a:pos x="55663" y="57164"/>
                </a:cxn>
                <a:cxn ang="0">
                  <a:pos x="86456" y="41086"/>
                </a:cxn>
                <a:cxn ang="0">
                  <a:pos x="114880" y="32155"/>
                </a:cxn>
                <a:cxn ang="0">
                  <a:pos x="133829" y="21436"/>
                </a:cxn>
                <a:cxn ang="0">
                  <a:pos x="202520" y="3573"/>
                </a:cxn>
              </a:cxnLst>
              <a:rect l="0" t="0" r="0" b="0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4" name="任意多边形 97"/>
            <p:cNvSpPr/>
            <p:nvPr/>
          </p:nvSpPr>
          <p:spPr>
            <a:xfrm>
              <a:off x="4081467" y="528628"/>
              <a:ext cx="63500" cy="14291"/>
            </a:xfrm>
            <a:custGeom>
              <a:avLst/>
              <a:gdLst/>
              <a:ahLst/>
              <a:cxnLst>
                <a:cxn ang="0">
                  <a:pos x="28755" y="0"/>
                </a:cxn>
                <a:cxn ang="0">
                  <a:pos x="14377" y="1681"/>
                </a:cxn>
                <a:cxn ang="0">
                  <a:pos x="38340" y="13450"/>
                </a:cxn>
                <a:cxn ang="0">
                  <a:pos x="52717" y="11769"/>
                </a:cxn>
                <a:cxn ang="0">
                  <a:pos x="28755" y="0"/>
                </a:cxn>
              </a:cxnLst>
              <a:rect l="0" t="0" r="0" b="0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任意多边形 98"/>
            <p:cNvSpPr/>
            <p:nvPr/>
          </p:nvSpPr>
          <p:spPr>
            <a:xfrm>
              <a:off x="4406904" y="342846"/>
              <a:ext cx="66675" cy="33345"/>
            </a:xfrm>
            <a:custGeom>
              <a:avLst/>
              <a:gdLst/>
              <a:ahLst/>
              <a:cxnLst>
                <a:cxn ang="0">
                  <a:pos x="66675" y="3605"/>
                </a:cxn>
                <a:cxn ang="0">
                  <a:pos x="29243" y="21629"/>
                </a:cxn>
                <a:cxn ang="0">
                  <a:pos x="12867" y="30641"/>
                </a:cxn>
                <a:cxn ang="0">
                  <a:pos x="10528" y="3605"/>
                </a:cxn>
                <a:cxn ang="0">
                  <a:pos x="24564" y="0"/>
                </a:cxn>
                <a:cxn ang="0">
                  <a:pos x="66675" y="3605"/>
                </a:cxn>
              </a:cxnLst>
              <a:rect l="0" t="0" r="0" b="0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任意多边形 99"/>
            <p:cNvSpPr/>
            <p:nvPr/>
          </p:nvSpPr>
          <p:spPr>
            <a:xfrm>
              <a:off x="4454530" y="358328"/>
              <a:ext cx="79375" cy="23818"/>
            </a:xfrm>
            <a:custGeom>
              <a:avLst/>
              <a:gdLst/>
              <a:ahLst/>
              <a:cxnLst>
                <a:cxn ang="0">
                  <a:pos x="33851" y="0"/>
                </a:cxn>
                <a:cxn ang="0">
                  <a:pos x="12840" y="5496"/>
                </a:cxn>
                <a:cxn ang="0">
                  <a:pos x="66535" y="23818"/>
                </a:cxn>
                <a:cxn ang="0">
                  <a:pos x="73539" y="21986"/>
                </a:cxn>
                <a:cxn ang="0">
                  <a:pos x="33851" y="0"/>
                </a:cxn>
              </a:cxnLst>
              <a:rect l="0" t="0" r="0" b="0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任意多边形 100"/>
            <p:cNvSpPr/>
            <p:nvPr/>
          </p:nvSpPr>
          <p:spPr>
            <a:xfrm>
              <a:off x="4540255" y="361900"/>
              <a:ext cx="79375" cy="38109"/>
            </a:xfrm>
            <a:custGeom>
              <a:avLst/>
              <a:gdLst/>
              <a:ahLst/>
              <a:cxnLst>
                <a:cxn ang="0">
                  <a:pos x="60133" y="7976"/>
                </a:cxn>
                <a:cxn ang="0">
                  <a:pos x="31269" y="7976"/>
                </a:cxn>
                <a:cxn ang="0">
                  <a:pos x="12027" y="7976"/>
                </a:cxn>
                <a:cxn ang="0">
                  <a:pos x="9621" y="31019"/>
                </a:cxn>
                <a:cxn ang="0">
                  <a:pos x="38485" y="38109"/>
                </a:cxn>
                <a:cxn ang="0">
                  <a:pos x="74564" y="23929"/>
                </a:cxn>
                <a:cxn ang="0">
                  <a:pos x="60133" y="7976"/>
                </a:cxn>
              </a:cxnLst>
              <a:rect l="0" t="0" r="0" b="0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任意多边形 101"/>
            <p:cNvSpPr/>
            <p:nvPr/>
          </p:nvSpPr>
          <p:spPr>
            <a:xfrm>
              <a:off x="5094292" y="394055"/>
              <a:ext cx="139700" cy="36918"/>
            </a:xfrm>
            <a:custGeom>
              <a:avLst/>
              <a:gdLst/>
              <a:ahLst/>
              <a:cxnLst>
                <a:cxn ang="0">
                  <a:pos x="16716" y="0"/>
                </a:cxn>
                <a:cxn ang="0">
                  <a:pos x="9552" y="14407"/>
                </a:cxn>
                <a:cxn ang="0">
                  <a:pos x="59701" y="27013"/>
                </a:cxn>
                <a:cxn ang="0">
                  <a:pos x="90745" y="32416"/>
                </a:cxn>
                <a:cxn ang="0">
                  <a:pos x="133730" y="19810"/>
                </a:cxn>
                <a:cxn ang="0">
                  <a:pos x="93133" y="3602"/>
                </a:cxn>
                <a:cxn ang="0">
                  <a:pos x="16716" y="0"/>
                </a:cxn>
              </a:cxnLst>
              <a:rect l="0" t="0" r="0" b="0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任意多边形 102"/>
            <p:cNvSpPr/>
            <p:nvPr/>
          </p:nvSpPr>
          <p:spPr>
            <a:xfrm>
              <a:off x="5237167" y="392864"/>
              <a:ext cx="73025" cy="28582"/>
            </a:xfrm>
            <a:custGeom>
              <a:avLst/>
              <a:gdLst/>
              <a:ahLst/>
              <a:cxnLst>
                <a:cxn ang="0">
                  <a:pos x="37690" y="3573"/>
                </a:cxn>
                <a:cxn ang="0">
                  <a:pos x="73025" y="8932"/>
                </a:cxn>
                <a:cxn ang="0">
                  <a:pos x="35335" y="28582"/>
                </a:cxn>
                <a:cxn ang="0">
                  <a:pos x="7067" y="19650"/>
                </a:cxn>
                <a:cxn ang="0">
                  <a:pos x="37690" y="3573"/>
                </a:cxn>
              </a:cxnLst>
              <a:rect l="0" t="0" r="0" b="0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任意多边形 103"/>
            <p:cNvSpPr/>
            <p:nvPr/>
          </p:nvSpPr>
          <p:spPr>
            <a:xfrm>
              <a:off x="5203830" y="427400"/>
              <a:ext cx="58738" cy="20245"/>
            </a:xfrm>
            <a:custGeom>
              <a:avLst/>
              <a:gdLst/>
              <a:ahLst/>
              <a:cxnLst>
                <a:cxn ang="0">
                  <a:pos x="23975" y="880"/>
                </a:cxn>
                <a:cxn ang="0">
                  <a:pos x="7192" y="4401"/>
                </a:cxn>
                <a:cxn ang="0">
                  <a:pos x="45552" y="20245"/>
                </a:cxn>
                <a:cxn ang="0">
                  <a:pos x="23975" y="880"/>
                </a:cxn>
              </a:cxnLst>
              <a:rect l="0" t="0" r="0" b="0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任意多边形 104"/>
            <p:cNvSpPr/>
            <p:nvPr/>
          </p:nvSpPr>
          <p:spPr>
            <a:xfrm>
              <a:off x="5603880" y="694164"/>
              <a:ext cx="120650" cy="135764"/>
            </a:xfrm>
            <a:custGeom>
              <a:avLst/>
              <a:gdLst/>
              <a:ahLst/>
              <a:cxnLst>
                <a:cxn ang="0">
                  <a:pos x="7097" y="0"/>
                </a:cxn>
                <a:cxn ang="0">
                  <a:pos x="0" y="16077"/>
                </a:cxn>
                <a:cxn ang="0">
                  <a:pos x="16560" y="37514"/>
                </a:cxn>
                <a:cxn ang="0">
                  <a:pos x="37851" y="64309"/>
                </a:cxn>
                <a:cxn ang="0">
                  <a:pos x="42582" y="92891"/>
                </a:cxn>
                <a:cxn ang="0">
                  <a:pos x="94627" y="135764"/>
                </a:cxn>
                <a:cxn ang="0">
                  <a:pos x="101725" y="110755"/>
                </a:cxn>
                <a:cxn ang="0">
                  <a:pos x="87530" y="91105"/>
                </a:cxn>
                <a:cxn ang="0">
                  <a:pos x="73336" y="82173"/>
                </a:cxn>
                <a:cxn ang="0">
                  <a:pos x="61508" y="66096"/>
                </a:cxn>
                <a:cxn ang="0">
                  <a:pos x="49679" y="39300"/>
                </a:cxn>
                <a:cxn ang="0">
                  <a:pos x="4731" y="10718"/>
                </a:cxn>
                <a:cxn ang="0">
                  <a:pos x="7097" y="0"/>
                </a:cxn>
              </a:cxnLst>
              <a:rect l="0" t="0" r="0" b="0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任意多边形 105"/>
            <p:cNvSpPr/>
            <p:nvPr/>
          </p:nvSpPr>
          <p:spPr>
            <a:xfrm>
              <a:off x="5700718" y="834691"/>
              <a:ext cx="87313" cy="92891"/>
            </a:xfrm>
            <a:custGeom>
              <a:avLst/>
              <a:gdLst/>
              <a:ahLst/>
              <a:cxnLst>
                <a:cxn ang="0">
                  <a:pos x="75514" y="19841"/>
                </a:cxn>
                <a:cxn ang="0">
                  <a:pos x="87313" y="36074"/>
                </a:cxn>
                <a:cxn ang="0">
                  <a:pos x="35397" y="75756"/>
                </a:cxn>
                <a:cxn ang="0">
                  <a:pos x="37757" y="90185"/>
                </a:cxn>
                <a:cxn ang="0">
                  <a:pos x="23598" y="84774"/>
                </a:cxn>
                <a:cxn ang="0">
                  <a:pos x="7079" y="75756"/>
                </a:cxn>
                <a:cxn ang="0">
                  <a:pos x="0" y="73952"/>
                </a:cxn>
                <a:cxn ang="0">
                  <a:pos x="11799" y="52308"/>
                </a:cxn>
                <a:cxn ang="0">
                  <a:pos x="14159" y="46896"/>
                </a:cxn>
                <a:cxn ang="0">
                  <a:pos x="2360" y="21645"/>
                </a:cxn>
                <a:cxn ang="0">
                  <a:pos x="4720" y="12626"/>
                </a:cxn>
                <a:cxn ang="0">
                  <a:pos x="30678" y="19841"/>
                </a:cxn>
                <a:cxn ang="0">
                  <a:pos x="42477" y="32467"/>
                </a:cxn>
                <a:cxn ang="0">
                  <a:pos x="75514" y="19841"/>
                </a:cxn>
              </a:cxnLst>
              <a:rect l="0" t="0" r="0" b="0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任意多边形 106"/>
            <p:cNvSpPr/>
            <p:nvPr/>
          </p:nvSpPr>
          <p:spPr>
            <a:xfrm>
              <a:off x="5643568" y="929964"/>
              <a:ext cx="173038" cy="225082"/>
            </a:xfrm>
            <a:custGeom>
              <a:avLst/>
              <a:gdLst/>
              <a:ahLst/>
              <a:cxnLst>
                <a:cxn ang="0">
                  <a:pos x="97186" y="89318"/>
                </a:cxn>
                <a:cxn ang="0">
                  <a:pos x="78223" y="94677"/>
                </a:cxn>
                <a:cxn ang="0">
                  <a:pos x="75852" y="117900"/>
                </a:cxn>
                <a:cxn ang="0">
                  <a:pos x="26074" y="130405"/>
                </a:cxn>
                <a:cxn ang="0">
                  <a:pos x="9482" y="150055"/>
                </a:cxn>
                <a:cxn ang="0">
                  <a:pos x="23704" y="162559"/>
                </a:cxn>
                <a:cxn ang="0">
                  <a:pos x="9482" y="176850"/>
                </a:cxn>
                <a:cxn ang="0">
                  <a:pos x="28445" y="225082"/>
                </a:cxn>
                <a:cxn ang="0">
                  <a:pos x="33185" y="191141"/>
                </a:cxn>
                <a:cxn ang="0">
                  <a:pos x="26074" y="171491"/>
                </a:cxn>
                <a:cxn ang="0">
                  <a:pos x="49778" y="157200"/>
                </a:cxn>
                <a:cxn ang="0">
                  <a:pos x="61630" y="141123"/>
                </a:cxn>
                <a:cxn ang="0">
                  <a:pos x="78223" y="155414"/>
                </a:cxn>
                <a:cxn ang="0">
                  <a:pos x="52148" y="169705"/>
                </a:cxn>
                <a:cxn ang="0">
                  <a:pos x="66371" y="178637"/>
                </a:cxn>
                <a:cxn ang="0">
                  <a:pos x="80593" y="158986"/>
                </a:cxn>
                <a:cxn ang="0">
                  <a:pos x="99556" y="164346"/>
                </a:cxn>
                <a:cxn ang="0">
                  <a:pos x="123260" y="132191"/>
                </a:cxn>
                <a:cxn ang="0">
                  <a:pos x="135112" y="139336"/>
                </a:cxn>
                <a:cxn ang="0">
                  <a:pos x="161186" y="132191"/>
                </a:cxn>
                <a:cxn ang="0">
                  <a:pos x="173038" y="116114"/>
                </a:cxn>
                <a:cxn ang="0">
                  <a:pos x="168297" y="98250"/>
                </a:cxn>
                <a:cxn ang="0">
                  <a:pos x="158816" y="87532"/>
                </a:cxn>
                <a:cxn ang="0">
                  <a:pos x="144593" y="35727"/>
                </a:cxn>
                <a:cxn ang="0">
                  <a:pos x="111408" y="0"/>
                </a:cxn>
                <a:cxn ang="0">
                  <a:pos x="92445" y="10718"/>
                </a:cxn>
                <a:cxn ang="0">
                  <a:pos x="113778" y="30368"/>
                </a:cxn>
                <a:cxn ang="0">
                  <a:pos x="113778" y="57164"/>
                </a:cxn>
                <a:cxn ang="0">
                  <a:pos x="97186" y="89318"/>
                </a:cxn>
              </a:cxnLst>
              <a:rect l="0" t="0" r="0" b="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任意多边形 107"/>
            <p:cNvSpPr/>
            <p:nvPr/>
          </p:nvSpPr>
          <p:spPr>
            <a:xfrm>
              <a:off x="3959229" y="329746"/>
              <a:ext cx="82550" cy="35727"/>
            </a:xfrm>
            <a:custGeom>
              <a:avLst/>
              <a:gdLst/>
              <a:ahLst/>
              <a:cxnLst>
                <a:cxn ang="0">
                  <a:pos x="69578" y="0"/>
                </a:cxn>
                <a:cxn ang="0">
                  <a:pos x="76654" y="17864"/>
                </a:cxn>
                <a:cxn ang="0">
                  <a:pos x="48351" y="21436"/>
                </a:cxn>
                <a:cxn ang="0">
                  <a:pos x="36558" y="35727"/>
                </a:cxn>
                <a:cxn ang="0">
                  <a:pos x="8255" y="33941"/>
                </a:cxn>
                <a:cxn ang="0">
                  <a:pos x="1179" y="32154"/>
                </a:cxn>
                <a:cxn ang="0">
                  <a:pos x="38916" y="17864"/>
                </a:cxn>
                <a:cxn ang="0">
                  <a:pos x="69578" y="0"/>
                </a:cxn>
              </a:cxnLst>
              <a:rect l="0" t="0" r="0" b="0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任意多边形 108"/>
            <p:cNvSpPr/>
            <p:nvPr/>
          </p:nvSpPr>
          <p:spPr>
            <a:xfrm>
              <a:off x="3789367" y="340464"/>
              <a:ext cx="30163" cy="26200"/>
            </a:xfrm>
            <a:custGeom>
              <a:avLst/>
              <a:gdLst/>
              <a:ahLst/>
              <a:cxnLst>
                <a:cxn ang="0">
                  <a:pos x="20882" y="0"/>
                </a:cxn>
                <a:cxn ang="0">
                  <a:pos x="0" y="16262"/>
                </a:cxn>
                <a:cxn ang="0">
                  <a:pos x="20882" y="23490"/>
                </a:cxn>
                <a:cxn ang="0">
                  <a:pos x="20882" y="0"/>
                </a:cxn>
              </a:cxnLst>
              <a:rect l="0" t="0" r="0" b="0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任意多边形 109"/>
            <p:cNvSpPr/>
            <p:nvPr/>
          </p:nvSpPr>
          <p:spPr>
            <a:xfrm>
              <a:off x="3827467" y="339273"/>
              <a:ext cx="58738" cy="32155"/>
            </a:xfrm>
            <a:custGeom>
              <a:avLst/>
              <a:gdLst/>
              <a:ahLst/>
              <a:cxnLst>
                <a:cxn ang="0">
                  <a:pos x="16782" y="5359"/>
                </a:cxn>
                <a:cxn ang="0">
                  <a:pos x="0" y="16078"/>
                </a:cxn>
                <a:cxn ang="0">
                  <a:pos x="7192" y="28582"/>
                </a:cxn>
                <a:cxn ang="0">
                  <a:pos x="21577" y="32155"/>
                </a:cxn>
                <a:cxn ang="0">
                  <a:pos x="47949" y="23223"/>
                </a:cxn>
                <a:cxn ang="0">
                  <a:pos x="16782" y="5359"/>
                </a:cxn>
              </a:cxnLst>
              <a:rect l="0" t="0" r="0" b="0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任意多边形 110"/>
            <p:cNvSpPr/>
            <p:nvPr/>
          </p:nvSpPr>
          <p:spPr>
            <a:xfrm>
              <a:off x="3924304" y="328555"/>
              <a:ext cx="31750" cy="19055"/>
            </a:xfrm>
            <a:custGeom>
              <a:avLst/>
              <a:gdLst/>
              <a:ahLst/>
              <a:cxnLst>
                <a:cxn ang="0">
                  <a:pos x="12935" y="0"/>
                </a:cxn>
                <a:cxn ang="0">
                  <a:pos x="3528" y="10394"/>
                </a:cxn>
                <a:cxn ang="0">
                  <a:pos x="22343" y="19055"/>
                </a:cxn>
                <a:cxn ang="0">
                  <a:pos x="12935" y="0"/>
                </a:cxn>
              </a:cxnLst>
              <a:rect l="0" t="0" r="0" b="0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8" name="任意多边形 111"/>
            <p:cNvSpPr/>
            <p:nvPr/>
          </p:nvSpPr>
          <p:spPr>
            <a:xfrm>
              <a:off x="3895729" y="349991"/>
              <a:ext cx="23813" cy="15482"/>
            </a:xfrm>
            <a:custGeom>
              <a:avLst/>
              <a:gdLst/>
              <a:ahLst/>
              <a:cxnLst>
                <a:cxn ang="0">
                  <a:pos x="13097" y="0"/>
                </a:cxn>
                <a:cxn ang="0">
                  <a:pos x="10716" y="15482"/>
                </a:cxn>
                <a:cxn ang="0">
                  <a:pos x="13097" y="0"/>
                </a:cxn>
              </a:cxnLst>
              <a:rect l="0" t="0" r="0" b="0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9" name="任意多边形 112"/>
            <p:cNvSpPr/>
            <p:nvPr/>
          </p:nvSpPr>
          <p:spPr>
            <a:xfrm>
              <a:off x="5705480" y="369046"/>
              <a:ext cx="28575" cy="39300"/>
            </a:xfrm>
            <a:custGeom>
              <a:avLst/>
              <a:gdLst/>
              <a:ahLst/>
              <a:cxnLst>
                <a:cxn ang="0">
                  <a:pos x="28575" y="0"/>
                </a:cxn>
                <a:cxn ang="0">
                  <a:pos x="9525" y="14291"/>
                </a:cxn>
                <a:cxn ang="0">
                  <a:pos x="0" y="30368"/>
                </a:cxn>
                <a:cxn ang="0">
                  <a:pos x="19050" y="35727"/>
                </a:cxn>
                <a:cxn ang="0">
                  <a:pos x="28575" y="0"/>
                </a:cxn>
              </a:cxnLst>
              <a:rect l="0" t="0" r="0" b="0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任意多边形 113"/>
            <p:cNvSpPr/>
            <p:nvPr/>
          </p:nvSpPr>
          <p:spPr>
            <a:xfrm>
              <a:off x="4302129" y="2098247"/>
              <a:ext cx="49213" cy="21436"/>
            </a:xfrm>
            <a:custGeom>
              <a:avLst/>
              <a:gdLst/>
              <a:ahLst/>
              <a:cxnLst>
                <a:cxn ang="0">
                  <a:pos x="36010" y="0"/>
                </a:cxn>
                <a:cxn ang="0">
                  <a:pos x="31208" y="21436"/>
                </a:cxn>
                <a:cxn ang="0">
                  <a:pos x="36010" y="0"/>
                </a:cxn>
              </a:cxnLst>
              <a:rect l="0" t="0" r="0" b="0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" name="任意多边形 114"/>
            <p:cNvSpPr/>
            <p:nvPr/>
          </p:nvSpPr>
          <p:spPr>
            <a:xfrm>
              <a:off x="4365629" y="2089911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任意多边形 115"/>
            <p:cNvSpPr/>
            <p:nvPr/>
          </p:nvSpPr>
          <p:spPr>
            <a:xfrm>
              <a:off x="4259267" y="1906510"/>
              <a:ext cx="14288" cy="17864"/>
            </a:xfrm>
            <a:custGeom>
              <a:avLst/>
              <a:gdLst/>
              <a:ahLst/>
              <a:cxnLst>
                <a:cxn ang="0">
                  <a:pos x="10991" y="4466"/>
                </a:cxn>
                <a:cxn ang="0">
                  <a:pos x="1099" y="9825"/>
                </a:cxn>
                <a:cxn ang="0">
                  <a:pos x="9892" y="17864"/>
                </a:cxn>
                <a:cxn ang="0">
                  <a:pos x="10991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任意多边形 116"/>
            <p:cNvSpPr/>
            <p:nvPr/>
          </p:nvSpPr>
          <p:spPr>
            <a:xfrm>
              <a:off x="4354517" y="1819574"/>
              <a:ext cx="17463" cy="22627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1766"/>
                </a:cxn>
                <a:cxn ang="0">
                  <a:pos x="14968" y="21722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任意多边形 117"/>
            <p:cNvSpPr/>
            <p:nvPr/>
          </p:nvSpPr>
          <p:spPr>
            <a:xfrm>
              <a:off x="4316417" y="1818383"/>
              <a:ext cx="17463" cy="22627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1766"/>
                </a:cxn>
                <a:cxn ang="0">
                  <a:pos x="14968" y="21722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任意多边形 118"/>
            <p:cNvSpPr/>
            <p:nvPr/>
          </p:nvSpPr>
          <p:spPr>
            <a:xfrm>
              <a:off x="4298954" y="1844583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" name="任意多边形 119"/>
            <p:cNvSpPr/>
            <p:nvPr/>
          </p:nvSpPr>
          <p:spPr>
            <a:xfrm>
              <a:off x="4259267" y="1885074"/>
              <a:ext cx="14288" cy="17864"/>
            </a:xfrm>
            <a:custGeom>
              <a:avLst/>
              <a:gdLst/>
              <a:ahLst/>
              <a:cxnLst>
                <a:cxn ang="0">
                  <a:pos x="10991" y="4466"/>
                </a:cxn>
                <a:cxn ang="0">
                  <a:pos x="1099" y="9825"/>
                </a:cxn>
                <a:cxn ang="0">
                  <a:pos x="9892" y="17864"/>
                </a:cxn>
                <a:cxn ang="0">
                  <a:pos x="10991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任意多边形 120"/>
            <p:cNvSpPr/>
            <p:nvPr/>
          </p:nvSpPr>
          <p:spPr>
            <a:xfrm>
              <a:off x="4289429" y="1869592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8" name="任意多边形 121"/>
            <p:cNvSpPr/>
            <p:nvPr/>
          </p:nvSpPr>
          <p:spPr>
            <a:xfrm>
              <a:off x="3125791" y="692973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任意多边形 122"/>
            <p:cNvSpPr/>
            <p:nvPr/>
          </p:nvSpPr>
          <p:spPr>
            <a:xfrm>
              <a:off x="3028954" y="652482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任意多边形 123"/>
            <p:cNvSpPr/>
            <p:nvPr/>
          </p:nvSpPr>
          <p:spPr>
            <a:xfrm>
              <a:off x="2651128" y="394055"/>
              <a:ext cx="3270252" cy="1957856"/>
            </a:xfrm>
            <a:custGeom>
              <a:avLst/>
              <a:gdLst/>
              <a:ahLst/>
              <a:cxnLst>
                <a:cxn ang="0">
                  <a:pos x="717550" y="777664"/>
                </a:cxn>
                <a:cxn ang="0">
                  <a:pos x="528638" y="708591"/>
                </a:cxn>
                <a:cxn ang="0">
                  <a:pos x="250825" y="768137"/>
                </a:cxn>
                <a:cxn ang="0">
                  <a:pos x="73025" y="903901"/>
                </a:cxn>
                <a:cxn ang="0">
                  <a:pos x="19050" y="1120646"/>
                </a:cxn>
                <a:cxn ang="0">
                  <a:pos x="231775" y="1261174"/>
                </a:cxn>
                <a:cxn ang="0">
                  <a:pos x="488950" y="1239737"/>
                </a:cxn>
                <a:cxn ang="0">
                  <a:pos x="628650" y="1355256"/>
                </a:cxn>
                <a:cxn ang="0">
                  <a:pos x="717550" y="1723247"/>
                </a:cxn>
                <a:cxn ang="0">
                  <a:pos x="788988" y="1938801"/>
                </a:cxn>
                <a:cxn ang="0">
                  <a:pos x="1117601" y="1874492"/>
                </a:cxn>
                <a:cxn ang="0">
                  <a:pos x="1296988" y="1643456"/>
                </a:cxn>
                <a:cxn ang="0">
                  <a:pos x="1404938" y="1373119"/>
                </a:cxn>
                <a:cxn ang="0">
                  <a:pos x="1584326" y="1189719"/>
                </a:cxn>
                <a:cxn ang="0">
                  <a:pos x="1263651" y="1019419"/>
                </a:cxn>
                <a:cxn ang="0">
                  <a:pos x="1296988" y="975355"/>
                </a:cxn>
                <a:cxn ang="0">
                  <a:pos x="1592263" y="1090874"/>
                </a:cxn>
                <a:cxn ang="0">
                  <a:pos x="1743076" y="943201"/>
                </a:cxn>
                <a:cxn ang="0">
                  <a:pos x="1660526" y="908664"/>
                </a:cxn>
                <a:cxn ang="0">
                  <a:pos x="1474788" y="852692"/>
                </a:cxn>
                <a:cxn ang="0">
                  <a:pos x="1811339" y="906282"/>
                </a:cxn>
                <a:cxn ang="0">
                  <a:pos x="2057401" y="1014655"/>
                </a:cxn>
                <a:cxn ang="0">
                  <a:pos x="2179639" y="1230210"/>
                </a:cxn>
                <a:cxn ang="0">
                  <a:pos x="2552702" y="1008701"/>
                </a:cxn>
                <a:cxn ang="0">
                  <a:pos x="2705102" y="1226637"/>
                </a:cxn>
                <a:cxn ang="0">
                  <a:pos x="2709864" y="1040855"/>
                </a:cxn>
                <a:cxn ang="0">
                  <a:pos x="2792414" y="952728"/>
                </a:cxn>
                <a:cxn ang="0">
                  <a:pos x="2830514" y="647855"/>
                </a:cxn>
                <a:cxn ang="0">
                  <a:pos x="2895602" y="628800"/>
                </a:cxn>
                <a:cxn ang="0">
                  <a:pos x="2927352" y="508519"/>
                </a:cxn>
                <a:cxn ang="0">
                  <a:pos x="2865439" y="269146"/>
                </a:cxn>
                <a:cxn ang="0">
                  <a:pos x="3014664" y="128618"/>
                </a:cxn>
                <a:cxn ang="0">
                  <a:pos x="3090864" y="248900"/>
                </a:cxn>
                <a:cxn ang="0">
                  <a:pos x="3084514" y="146482"/>
                </a:cxn>
                <a:cxn ang="0">
                  <a:pos x="3135314" y="60736"/>
                </a:cxn>
                <a:cxn ang="0">
                  <a:pos x="3235327" y="0"/>
                </a:cxn>
                <a:cxn ang="0">
                  <a:pos x="2889252" y="75027"/>
                </a:cxn>
                <a:cxn ang="0">
                  <a:pos x="2513014" y="98846"/>
                </a:cxn>
                <a:cxn ang="0">
                  <a:pos x="2141539" y="35727"/>
                </a:cxn>
                <a:cxn ang="0">
                  <a:pos x="1797051" y="77409"/>
                </a:cxn>
                <a:cxn ang="0">
                  <a:pos x="1651001" y="202455"/>
                </a:cxn>
                <a:cxn ang="0">
                  <a:pos x="1470026" y="163155"/>
                </a:cxn>
                <a:cxn ang="0">
                  <a:pos x="1203326" y="217937"/>
                </a:cxn>
                <a:cxn ang="0">
                  <a:pos x="1058863" y="166727"/>
                </a:cxn>
                <a:cxn ang="0">
                  <a:pos x="577850" y="295346"/>
                </a:cxn>
                <a:cxn ang="0">
                  <a:pos x="849313" y="253664"/>
                </a:cxn>
                <a:cxn ang="0">
                  <a:pos x="1012826" y="328691"/>
                </a:cxn>
                <a:cxn ang="0">
                  <a:pos x="703263" y="425155"/>
                </a:cxn>
                <a:cxn ang="0">
                  <a:pos x="436563" y="495419"/>
                </a:cxn>
                <a:cxn ang="0">
                  <a:pos x="265113" y="639519"/>
                </a:cxn>
                <a:cxn ang="0">
                  <a:pos x="449263" y="657382"/>
                </a:cxn>
                <a:cxn ang="0">
                  <a:pos x="604838" y="682391"/>
                </a:cxn>
                <a:cxn ang="0">
                  <a:pos x="782638" y="702637"/>
                </a:cxn>
                <a:cxn ang="0">
                  <a:pos x="773113" y="609746"/>
                </a:cxn>
                <a:cxn ang="0">
                  <a:pos x="939801" y="652619"/>
                </a:cxn>
                <a:cxn ang="0">
                  <a:pos x="1089026" y="559728"/>
                </a:cxn>
                <a:cxn ang="0">
                  <a:pos x="1225551" y="571637"/>
                </a:cxn>
                <a:cxn ang="0">
                  <a:pos x="1014413" y="712164"/>
                </a:cxn>
              </a:cxnLst>
              <a:rect l="0" t="0" r="0" b="0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" name="矩形 2"/>
          <p:cNvSpPr>
            <a:spLocks noGrp="1" noChangeArrowheads="1"/>
          </p:cNvSpPr>
          <p:nvPr>
            <p:ph type="ctrTitle"/>
          </p:nvPr>
        </p:nvSpPr>
        <p:spPr>
          <a:xfrm>
            <a:off x="304800" y="3314700"/>
            <a:ext cx="6400800" cy="85725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dirty="0"/>
              <a:t>单击此处编辑母版标题样式</a:t>
            </a:r>
            <a:endParaRPr lang="en-US" altLang="zh-CN" strike="noStrike" noProof="0" dirty="0"/>
          </a:p>
        </p:txBody>
      </p:sp>
      <p:sp>
        <p:nvSpPr>
          <p:cNvPr id="4099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286250"/>
            <a:ext cx="6400800" cy="2857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  <a:endParaRPr lang="en-US" altLang="zh-CN" strike="noStrike" noProof="0"/>
          </a:p>
        </p:txBody>
      </p:sp>
      <p:sp>
        <p:nvSpPr>
          <p:cNvPr id="129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857750"/>
            <a:ext cx="213360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30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37363" y="4865688"/>
            <a:ext cx="2154238" cy="119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31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4857750"/>
            <a:ext cx="213360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7" descr="F:\work\培训\培训2\新建文件夹\未标题-18.png"/>
          <p:cNvPicPr>
            <a:picLocks noChangeAspect="1"/>
          </p:cNvPicPr>
          <p:nvPr userDrawn="1"/>
        </p:nvPicPr>
        <p:blipFill>
          <a:blip r:embed="rId2"/>
          <a:srcRect l="24448" t="8525" r="7227" b="8525"/>
          <a:stretch>
            <a:fillRect/>
          </a:stretch>
        </p:blipFill>
        <p:spPr>
          <a:xfrm>
            <a:off x="1876425" y="792163"/>
            <a:ext cx="7183438" cy="413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Picture 8" descr="F:\work\培训\培训2\新建文件夹\未标题-17.png"/>
          <p:cNvPicPr>
            <a:picLocks noChangeAspect="1"/>
          </p:cNvPicPr>
          <p:nvPr userDrawn="1"/>
        </p:nvPicPr>
        <p:blipFill>
          <a:blip r:embed="rId3"/>
          <a:srcRect t="7576" r="74968" b="7312"/>
          <a:stretch>
            <a:fillRect/>
          </a:stretch>
        </p:blipFill>
        <p:spPr>
          <a:xfrm>
            <a:off x="0" y="744538"/>
            <a:ext cx="1876425" cy="4235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20" name="组合 13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3321" name="图片 7" descr="artplus_nature_naturalcity42_a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2" name="图片 13" descr="artplus_nature_naturalcity42_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3" name="图片 9" descr="artplus_nature_naturalcity42_b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0" y="93965"/>
            <a:ext cx="5543128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299" y="971325"/>
            <a:ext cx="6372225" cy="37722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9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1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7" descr="F:\work\培训\培训2\新建文件夹\未标题-18.png"/>
          <p:cNvPicPr>
            <a:picLocks noChangeAspect="1"/>
          </p:cNvPicPr>
          <p:nvPr userDrawn="1"/>
        </p:nvPicPr>
        <p:blipFill>
          <a:blip r:embed="rId2"/>
          <a:srcRect l="24448" t="8525" r="7227" b="8525"/>
          <a:stretch>
            <a:fillRect/>
          </a:stretch>
        </p:blipFill>
        <p:spPr>
          <a:xfrm>
            <a:off x="204788" y="792163"/>
            <a:ext cx="8855075" cy="41370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3" name="组合 12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4344" name="图片 7" descr="artplus_nature_naturalcity42_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5" name="图片 13" descr="artplus_nature_naturalcity42_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图片 9" descr="artplus_nature_naturalcity42_b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0" y="93965"/>
            <a:ext cx="5543128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839" y="971325"/>
            <a:ext cx="7854685" cy="37722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8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m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pPr fontAlgn="auto"/>
            <a:r>
              <a:rPr lang="en-US" strike="noStrike" noProof="1">
                <a:sym typeface="+mn-ea"/>
              </a:rPr>
              <a:t>Click to edit Master text styles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strike="noStrike" noProof="1"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6" name="组合 11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5367" name="图片 7" descr="artplus_nature_naturalcity42_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8" name="图片 13" descr="artplus_nature_naturalcity42_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9" name="图片 9" descr="artplus_nature_naturalcity42_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8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9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4572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4572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971551"/>
            <a:ext cx="8229600" cy="3771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单击图标添加表格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1" descr="artplus_nature_naturalcity42_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43588" y="2333625"/>
            <a:ext cx="569912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05" name="Picture 2" descr="D:\私人文件\我的文档\PPT\3D-hospital\3D-hospital-2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80163" y="477838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" name="图片 8" descr="artplus_nature_naturalcity42_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37288" y="1728788"/>
            <a:ext cx="1416050" cy="1176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" name="图片 9" descr="artplus_nature_naturalcity42_b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08638" y="2509838"/>
            <a:ext cx="2722562" cy="404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图片 13" descr="artplus_nature_naturalcity42_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618163" y="3548063"/>
            <a:ext cx="3868737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" name="图片 7" descr="artplus_nature_naturalcity42_a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67350" y="2525713"/>
            <a:ext cx="3484563" cy="2112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27"/>
          <p:cNvSpPr>
            <a:spLocks noChangeArrowheads="1"/>
          </p:cNvSpPr>
          <p:nvPr/>
        </p:nvSpPr>
        <p:spPr bwMode="gray">
          <a:xfrm>
            <a:off x="0" y="0"/>
            <a:ext cx="9144000" cy="1371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grpSp>
        <p:nvGrpSpPr>
          <p:cNvPr id="12292" name="组合 12"/>
          <p:cNvGrpSpPr/>
          <p:nvPr userDrawn="1"/>
        </p:nvGrpSpPr>
        <p:grpSpPr>
          <a:xfrm>
            <a:off x="115888" y="266700"/>
            <a:ext cx="6838950" cy="2524125"/>
            <a:chOff x="152402" y="285682"/>
            <a:chExt cx="6838954" cy="2524729"/>
          </a:xfrm>
        </p:grpSpPr>
        <p:sp>
          <p:nvSpPr>
            <p:cNvPr id="12293" name="任意多边形 16"/>
            <p:cNvSpPr/>
            <p:nvPr/>
          </p:nvSpPr>
          <p:spPr>
            <a:xfrm>
              <a:off x="277815" y="397628"/>
              <a:ext cx="2011364" cy="2307983"/>
            </a:xfrm>
            <a:custGeom>
              <a:avLst/>
              <a:gdLst/>
              <a:ahLst/>
              <a:cxnLst>
                <a:cxn ang="0">
                  <a:pos x="137895" y="230263"/>
                </a:cxn>
                <a:cxn ang="0">
                  <a:pos x="380400" y="187423"/>
                </a:cxn>
                <a:cxn ang="0">
                  <a:pos x="515917" y="214198"/>
                </a:cxn>
                <a:cxn ang="0">
                  <a:pos x="494520" y="396266"/>
                </a:cxn>
                <a:cxn ang="0">
                  <a:pos x="323340" y="519430"/>
                </a:cxn>
                <a:cxn ang="0">
                  <a:pos x="259147" y="637239"/>
                </a:cxn>
                <a:cxn ang="0">
                  <a:pos x="337605" y="860362"/>
                </a:cxn>
                <a:cxn ang="0">
                  <a:pos x="375645" y="856792"/>
                </a:cxn>
                <a:cxn ang="0">
                  <a:pos x="389910" y="808597"/>
                </a:cxn>
                <a:cxn ang="0">
                  <a:pos x="568222" y="1029935"/>
                </a:cxn>
                <a:cxn ang="0">
                  <a:pos x="772687" y="1070990"/>
                </a:cxn>
                <a:cxn ang="0">
                  <a:pos x="943867" y="1204864"/>
                </a:cxn>
                <a:cxn ang="0">
                  <a:pos x="1015192" y="1269123"/>
                </a:cxn>
                <a:cxn ang="0">
                  <a:pos x="915337" y="1435126"/>
                </a:cxn>
                <a:cxn ang="0">
                  <a:pos x="1088894" y="1590420"/>
                </a:cxn>
                <a:cxn ang="0">
                  <a:pos x="1229167" y="1804618"/>
                </a:cxn>
                <a:cxn ang="0">
                  <a:pos x="1300492" y="2061655"/>
                </a:cxn>
                <a:cxn ang="0">
                  <a:pos x="1419367" y="2266928"/>
                </a:cxn>
                <a:cxn ang="0">
                  <a:pos x="1521599" y="2249079"/>
                </a:cxn>
                <a:cxn ang="0">
                  <a:pos x="1478804" y="2136625"/>
                </a:cxn>
                <a:cxn ang="0">
                  <a:pos x="1531109" y="2058085"/>
                </a:cxn>
                <a:cxn ang="0">
                  <a:pos x="1626209" y="1988471"/>
                </a:cxn>
                <a:cxn ang="0">
                  <a:pos x="1721309" y="1852812"/>
                </a:cxn>
                <a:cxn ang="0">
                  <a:pos x="1863959" y="1740358"/>
                </a:cxn>
                <a:cxn ang="0">
                  <a:pos x="1928152" y="1558290"/>
                </a:cxn>
                <a:cxn ang="0">
                  <a:pos x="1844939" y="1372652"/>
                </a:cxn>
                <a:cxn ang="0">
                  <a:pos x="1635719" y="1258413"/>
                </a:cxn>
                <a:cxn ang="0">
                  <a:pos x="1312379" y="1142389"/>
                </a:cxn>
                <a:cxn ang="0">
                  <a:pos x="1157842" y="1124539"/>
                </a:cxn>
                <a:cxn ang="0">
                  <a:pos x="1074629" y="1131679"/>
                </a:cxn>
                <a:cxn ang="0">
                  <a:pos x="943867" y="1167379"/>
                </a:cxn>
                <a:cxn ang="0">
                  <a:pos x="901072" y="1047785"/>
                </a:cxn>
                <a:cxn ang="0">
                  <a:pos x="874920" y="947826"/>
                </a:cxn>
                <a:cxn ang="0">
                  <a:pos x="751290" y="985311"/>
                </a:cxn>
                <a:cxn ang="0">
                  <a:pos x="675210" y="847867"/>
                </a:cxn>
                <a:cxn ang="0">
                  <a:pos x="879675" y="813952"/>
                </a:cxn>
                <a:cxn ang="0">
                  <a:pos x="1000927" y="808597"/>
                </a:cxn>
                <a:cxn ang="0">
                  <a:pos x="1065119" y="803242"/>
                </a:cxn>
                <a:cxn ang="0">
                  <a:pos x="1257697" y="669369"/>
                </a:cxn>
                <a:cxn ang="0">
                  <a:pos x="1407479" y="605109"/>
                </a:cxn>
                <a:cxn ang="0">
                  <a:pos x="1519222" y="567625"/>
                </a:cxn>
                <a:cxn ang="0">
                  <a:pos x="1592924" y="480160"/>
                </a:cxn>
                <a:cxn ang="0">
                  <a:pos x="1531109" y="456956"/>
                </a:cxn>
                <a:cxn ang="0">
                  <a:pos x="1814032" y="406976"/>
                </a:cxn>
                <a:cxn ang="0">
                  <a:pos x="1671382" y="305232"/>
                </a:cxn>
                <a:cxn ang="0">
                  <a:pos x="1578659" y="235618"/>
                </a:cxn>
                <a:cxn ang="0">
                  <a:pos x="1452652" y="324867"/>
                </a:cxn>
                <a:cxn ang="0">
                  <a:pos x="1319512" y="396266"/>
                </a:cxn>
                <a:cxn ang="0">
                  <a:pos x="1214902" y="271317"/>
                </a:cxn>
                <a:cxn ang="0">
                  <a:pos x="1440764" y="214198"/>
                </a:cxn>
                <a:cxn ang="0">
                  <a:pos x="1504957" y="176713"/>
                </a:cxn>
                <a:cxn ang="0">
                  <a:pos x="1578659" y="153509"/>
                </a:cxn>
                <a:cxn ang="0">
                  <a:pos x="1528732" y="128519"/>
                </a:cxn>
                <a:cxn ang="0">
                  <a:pos x="1500202" y="107099"/>
                </a:cxn>
                <a:cxn ang="0">
                  <a:pos x="1428877" y="91034"/>
                </a:cxn>
                <a:cxn ang="0">
                  <a:pos x="1314757" y="121379"/>
                </a:cxn>
                <a:cxn ang="0">
                  <a:pos x="1129312" y="107099"/>
                </a:cxn>
                <a:cxn ang="0">
                  <a:pos x="653812" y="0"/>
                </a:cxn>
                <a:cxn ang="0">
                  <a:pos x="408930" y="28560"/>
                </a:cxn>
                <a:cxn ang="0">
                  <a:pos x="344737" y="91034"/>
                </a:cxn>
                <a:cxn ang="0">
                  <a:pos x="152160" y="155294"/>
                </a:cxn>
                <a:cxn ang="0">
                  <a:pos x="152160" y="192778"/>
                </a:cxn>
                <a:cxn ang="0">
                  <a:pos x="2377" y="224908"/>
                </a:cxn>
              </a:cxnLst>
              <a:rect l="0" t="0" r="0" b="0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任意多边形 17"/>
            <p:cNvSpPr/>
            <p:nvPr/>
          </p:nvSpPr>
          <p:spPr>
            <a:xfrm>
              <a:off x="214315" y="617946"/>
              <a:ext cx="53975" cy="33345"/>
            </a:xfrm>
            <a:custGeom>
              <a:avLst/>
              <a:gdLst/>
              <a:ahLst/>
              <a:cxnLst>
                <a:cxn ang="0">
                  <a:pos x="18774" y="3510"/>
                </a:cxn>
                <a:cxn ang="0">
                  <a:pos x="0" y="19305"/>
                </a:cxn>
                <a:cxn ang="0">
                  <a:pos x="25814" y="33345"/>
                </a:cxn>
                <a:cxn ang="0">
                  <a:pos x="53975" y="22815"/>
                </a:cxn>
                <a:cxn ang="0">
                  <a:pos x="35201" y="0"/>
                </a:cxn>
                <a:cxn ang="0">
                  <a:pos x="18774" y="3510"/>
                </a:cxn>
              </a:cxnLst>
              <a:rect l="0" t="0" r="0" b="0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任意多边形 18"/>
            <p:cNvSpPr/>
            <p:nvPr/>
          </p:nvSpPr>
          <p:spPr>
            <a:xfrm>
              <a:off x="701677" y="764428"/>
              <a:ext cx="61913" cy="38109"/>
            </a:xfrm>
            <a:custGeom>
              <a:avLst/>
              <a:gdLst/>
              <a:ahLst/>
              <a:cxnLst>
                <a:cxn ang="0">
                  <a:pos x="14288" y="0"/>
                </a:cxn>
                <a:cxn ang="0">
                  <a:pos x="30957" y="38109"/>
                </a:cxn>
                <a:cxn ang="0">
                  <a:pos x="50007" y="36377"/>
                </a:cxn>
                <a:cxn ang="0">
                  <a:pos x="45244" y="13858"/>
                </a:cxn>
                <a:cxn ang="0">
                  <a:pos x="30957" y="1732"/>
                </a:cxn>
                <a:cxn ang="0">
                  <a:pos x="14288" y="0"/>
                </a:cxn>
              </a:cxnLst>
              <a:rect l="0" t="0" r="0" b="0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任意多边形 19"/>
            <p:cNvSpPr/>
            <p:nvPr/>
          </p:nvSpPr>
          <p:spPr>
            <a:xfrm>
              <a:off x="1943103" y="831119"/>
              <a:ext cx="155575" cy="88127"/>
            </a:xfrm>
            <a:custGeom>
              <a:avLst/>
              <a:gdLst/>
              <a:ahLst/>
              <a:cxnLst>
                <a:cxn ang="0">
                  <a:pos x="115197" y="0"/>
                </a:cxn>
                <a:cxn ang="0">
                  <a:pos x="93820" y="7194"/>
                </a:cxn>
                <a:cxn ang="0">
                  <a:pos x="62943" y="21582"/>
                </a:cxn>
                <a:cxn ang="0">
                  <a:pos x="46316" y="35970"/>
                </a:cxn>
                <a:cxn ang="0">
                  <a:pos x="24940" y="46761"/>
                </a:cxn>
                <a:cxn ang="0">
                  <a:pos x="74819" y="73739"/>
                </a:cxn>
                <a:cxn ang="0">
                  <a:pos x="93820" y="84530"/>
                </a:cxn>
                <a:cxn ang="0">
                  <a:pos x="100946" y="82731"/>
                </a:cxn>
                <a:cxn ang="0">
                  <a:pos x="105696" y="77336"/>
                </a:cxn>
                <a:cxn ang="0">
                  <a:pos x="115197" y="88127"/>
                </a:cxn>
                <a:cxn ang="0">
                  <a:pos x="146074" y="77336"/>
                </a:cxn>
                <a:cxn ang="0">
                  <a:pos x="153200" y="66545"/>
                </a:cxn>
                <a:cxn ang="0">
                  <a:pos x="119947" y="35970"/>
                </a:cxn>
                <a:cxn ang="0">
                  <a:pos x="136573" y="21582"/>
                </a:cxn>
                <a:cxn ang="0">
                  <a:pos x="131823" y="3597"/>
                </a:cxn>
                <a:cxn ang="0">
                  <a:pos x="115197" y="0"/>
                </a:cxn>
              </a:cxnLst>
              <a:rect l="0" t="0" r="0" b="0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任意多边形 20"/>
            <p:cNvSpPr/>
            <p:nvPr/>
          </p:nvSpPr>
          <p:spPr>
            <a:xfrm>
              <a:off x="1190628" y="1288428"/>
              <a:ext cx="250825" cy="100036"/>
            </a:xfrm>
            <a:custGeom>
              <a:avLst/>
              <a:gdLst/>
              <a:ahLst/>
              <a:cxnLst>
                <a:cxn ang="0">
                  <a:pos x="55607" y="10718"/>
                </a:cxn>
                <a:cxn ang="0">
                  <a:pos x="20113" y="10718"/>
                </a:cxn>
                <a:cxn ang="0">
                  <a:pos x="5916" y="14291"/>
                </a:cxn>
                <a:cxn ang="0">
                  <a:pos x="29578" y="46445"/>
                </a:cxn>
                <a:cxn ang="0">
                  <a:pos x="60340" y="39300"/>
                </a:cxn>
                <a:cxn ang="0">
                  <a:pos x="110032" y="48232"/>
                </a:cxn>
                <a:cxn ang="0">
                  <a:pos x="131328" y="53591"/>
                </a:cxn>
                <a:cxn ang="0">
                  <a:pos x="157357" y="78600"/>
                </a:cxn>
                <a:cxn ang="0">
                  <a:pos x="166822" y="100036"/>
                </a:cxn>
                <a:cxn ang="0">
                  <a:pos x="185752" y="89318"/>
                </a:cxn>
                <a:cxn ang="0">
                  <a:pos x="199950" y="85745"/>
                </a:cxn>
                <a:cxn ang="0">
                  <a:pos x="221247" y="91104"/>
                </a:cxn>
                <a:cxn ang="0">
                  <a:pos x="230712" y="71454"/>
                </a:cxn>
                <a:cxn ang="0">
                  <a:pos x="181020" y="48232"/>
                </a:cxn>
                <a:cxn ang="0">
                  <a:pos x="124229" y="17864"/>
                </a:cxn>
                <a:cxn ang="0">
                  <a:pos x="62706" y="23223"/>
                </a:cxn>
                <a:cxn ang="0">
                  <a:pos x="55607" y="10718"/>
                </a:cxn>
              </a:cxnLst>
              <a:rect l="0" t="0" r="0" b="0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任意多边形 21"/>
            <p:cNvSpPr/>
            <p:nvPr/>
          </p:nvSpPr>
          <p:spPr>
            <a:xfrm>
              <a:off x="1397003" y="1364646"/>
              <a:ext cx="157163" cy="48827"/>
            </a:xfrm>
            <a:custGeom>
              <a:avLst/>
              <a:gdLst/>
              <a:ahLst/>
              <a:cxnLst>
                <a:cxn ang="0">
                  <a:pos x="67356" y="0"/>
                </a:cxn>
                <a:cxn ang="0">
                  <a:pos x="50812" y="5425"/>
                </a:cxn>
                <a:cxn ang="0">
                  <a:pos x="36632" y="27126"/>
                </a:cxn>
                <a:cxn ang="0">
                  <a:pos x="17725" y="30743"/>
                </a:cxn>
                <a:cxn ang="0">
                  <a:pos x="3545" y="37977"/>
                </a:cxn>
                <a:cxn ang="0">
                  <a:pos x="15362" y="48827"/>
                </a:cxn>
                <a:cxn ang="0">
                  <a:pos x="157163" y="30743"/>
                </a:cxn>
                <a:cxn ang="0">
                  <a:pos x="145346" y="14467"/>
                </a:cxn>
                <a:cxn ang="0">
                  <a:pos x="124076" y="7234"/>
                </a:cxn>
                <a:cxn ang="0">
                  <a:pos x="119349" y="21701"/>
                </a:cxn>
                <a:cxn ang="0">
                  <a:pos x="105169" y="16276"/>
                </a:cxn>
                <a:cxn ang="0">
                  <a:pos x="79172" y="12659"/>
                </a:cxn>
                <a:cxn ang="0">
                  <a:pos x="67356" y="0"/>
                </a:cxn>
              </a:cxnLst>
              <a:rect l="0" t="0" r="0" b="0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任意多边形 22"/>
            <p:cNvSpPr/>
            <p:nvPr/>
          </p:nvSpPr>
          <p:spPr>
            <a:xfrm>
              <a:off x="1563690" y="1395610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任意多边形 23"/>
            <p:cNvSpPr/>
            <p:nvPr/>
          </p:nvSpPr>
          <p:spPr>
            <a:xfrm>
              <a:off x="1652590" y="1399183"/>
              <a:ext cx="19050" cy="29773"/>
            </a:xfrm>
            <a:custGeom>
              <a:avLst/>
              <a:gdLst/>
              <a:ahLst/>
              <a:cxnLst>
                <a:cxn ang="0">
                  <a:pos x="16669" y="0"/>
                </a:cxn>
                <a:cxn ang="0">
                  <a:pos x="0" y="12259"/>
                </a:cxn>
                <a:cxn ang="0">
                  <a:pos x="19050" y="29773"/>
                </a:cxn>
                <a:cxn ang="0">
                  <a:pos x="14288" y="15762"/>
                </a:cxn>
                <a:cxn ang="0">
                  <a:pos x="19050" y="5254"/>
                </a:cxn>
                <a:cxn ang="0">
                  <a:pos x="16669" y="0"/>
                </a:cxn>
              </a:cxnLst>
              <a:rect l="0" t="0" r="0" b="0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任意多边形 24"/>
            <p:cNvSpPr/>
            <p:nvPr/>
          </p:nvSpPr>
          <p:spPr>
            <a:xfrm>
              <a:off x="1362078" y="391673"/>
              <a:ext cx="285750" cy="104800"/>
            </a:xfrm>
            <a:custGeom>
              <a:avLst/>
              <a:gdLst/>
              <a:ahLst/>
              <a:cxnLst>
                <a:cxn ang="0">
                  <a:pos x="76200" y="896"/>
                </a:cxn>
                <a:cxn ang="0">
                  <a:pos x="28575" y="27768"/>
                </a:cxn>
                <a:cxn ang="0">
                  <a:pos x="7144" y="33142"/>
                </a:cxn>
                <a:cxn ang="0">
                  <a:pos x="0" y="34933"/>
                </a:cxn>
                <a:cxn ang="0">
                  <a:pos x="30956" y="52848"/>
                </a:cxn>
                <a:cxn ang="0">
                  <a:pos x="45244" y="56431"/>
                </a:cxn>
                <a:cxn ang="0">
                  <a:pos x="80963" y="42099"/>
                </a:cxn>
                <a:cxn ang="0">
                  <a:pos x="95250" y="38516"/>
                </a:cxn>
                <a:cxn ang="0">
                  <a:pos x="97631" y="49265"/>
                </a:cxn>
                <a:cxn ang="0">
                  <a:pos x="76200" y="54639"/>
                </a:cxn>
                <a:cxn ang="0">
                  <a:pos x="85725" y="65388"/>
                </a:cxn>
                <a:cxn ang="0">
                  <a:pos x="47625" y="77928"/>
                </a:cxn>
                <a:cxn ang="0">
                  <a:pos x="83344" y="97634"/>
                </a:cxn>
                <a:cxn ang="0">
                  <a:pos x="97631" y="101217"/>
                </a:cxn>
                <a:cxn ang="0">
                  <a:pos x="140494" y="92260"/>
                </a:cxn>
                <a:cxn ang="0">
                  <a:pos x="178594" y="94051"/>
                </a:cxn>
                <a:cxn ang="0">
                  <a:pos x="200025" y="104800"/>
                </a:cxn>
                <a:cxn ang="0">
                  <a:pos x="242888" y="97634"/>
                </a:cxn>
                <a:cxn ang="0">
                  <a:pos x="266700" y="92260"/>
                </a:cxn>
                <a:cxn ang="0">
                  <a:pos x="264319" y="68971"/>
                </a:cxn>
                <a:cxn ang="0">
                  <a:pos x="278606" y="61805"/>
                </a:cxn>
                <a:cxn ang="0">
                  <a:pos x="283369" y="42099"/>
                </a:cxn>
                <a:cxn ang="0">
                  <a:pos x="250031" y="51056"/>
                </a:cxn>
                <a:cxn ang="0">
                  <a:pos x="238125" y="38516"/>
                </a:cxn>
                <a:cxn ang="0">
                  <a:pos x="204788" y="40308"/>
                </a:cxn>
                <a:cxn ang="0">
                  <a:pos x="159544" y="8062"/>
                </a:cxn>
                <a:cxn ang="0">
                  <a:pos x="111919" y="9853"/>
                </a:cxn>
                <a:cxn ang="0">
                  <a:pos x="97631" y="896"/>
                </a:cxn>
                <a:cxn ang="0">
                  <a:pos x="76200" y="896"/>
                </a:cxn>
              </a:cxnLst>
              <a:rect l="0" t="0" r="0" b="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任意多边形 25"/>
            <p:cNvSpPr/>
            <p:nvPr/>
          </p:nvSpPr>
          <p:spPr>
            <a:xfrm>
              <a:off x="1489078" y="342846"/>
              <a:ext cx="231775" cy="71455"/>
            </a:xfrm>
            <a:custGeom>
              <a:avLst/>
              <a:gdLst/>
              <a:ahLst/>
              <a:cxnLst>
                <a:cxn ang="0">
                  <a:pos x="115888" y="8932"/>
                </a:cxn>
                <a:cxn ang="0">
                  <a:pos x="15531" y="21437"/>
                </a:cxn>
                <a:cxn ang="0">
                  <a:pos x="10752" y="30368"/>
                </a:cxn>
                <a:cxn ang="0">
                  <a:pos x="68099" y="46446"/>
                </a:cxn>
                <a:cxn ang="0">
                  <a:pos x="161287" y="66096"/>
                </a:cxn>
                <a:cxn ang="0">
                  <a:pos x="209075" y="60737"/>
                </a:cxn>
                <a:cxn ang="0">
                  <a:pos x="223412" y="57164"/>
                </a:cxn>
                <a:cxn ang="0">
                  <a:pos x="209075" y="39300"/>
                </a:cxn>
                <a:cxn ang="0">
                  <a:pos x="194739" y="32155"/>
                </a:cxn>
                <a:cxn ang="0">
                  <a:pos x="154118" y="23223"/>
                </a:cxn>
                <a:cxn ang="0">
                  <a:pos x="115888" y="8932"/>
                </a:cxn>
              </a:cxnLst>
              <a:rect l="0" t="0" r="0" b="0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任意多边形 26"/>
            <p:cNvSpPr/>
            <p:nvPr/>
          </p:nvSpPr>
          <p:spPr>
            <a:xfrm>
              <a:off x="1814515" y="426209"/>
              <a:ext cx="369888" cy="226273"/>
            </a:xfrm>
            <a:custGeom>
              <a:avLst/>
              <a:gdLst/>
              <a:ahLst/>
              <a:cxnLst>
                <a:cxn ang="0">
                  <a:pos x="79944" y="8018"/>
                </a:cxn>
                <a:cxn ang="0">
                  <a:pos x="60853" y="20489"/>
                </a:cxn>
                <a:cxn ang="0">
                  <a:pos x="25057" y="34743"/>
                </a:cxn>
                <a:cxn ang="0">
                  <a:pos x="63239" y="68595"/>
                </a:cxn>
                <a:cxn ang="0">
                  <a:pos x="94262" y="75721"/>
                </a:cxn>
                <a:cxn ang="0">
                  <a:pos x="122898" y="88193"/>
                </a:cxn>
                <a:cxn ang="0">
                  <a:pos x="151535" y="75721"/>
                </a:cxn>
                <a:cxn ang="0">
                  <a:pos x="170626" y="89975"/>
                </a:cxn>
                <a:cxn ang="0">
                  <a:pos x="177785" y="113137"/>
                </a:cxn>
                <a:cxn ang="0">
                  <a:pos x="137217" y="134517"/>
                </a:cxn>
                <a:cxn ang="0">
                  <a:pos x="106194" y="154115"/>
                </a:cxn>
                <a:cxn ang="0">
                  <a:pos x="82330" y="150552"/>
                </a:cxn>
                <a:cxn ang="0">
                  <a:pos x="68012" y="146988"/>
                </a:cxn>
                <a:cxn ang="0">
                  <a:pos x="51307" y="166587"/>
                </a:cxn>
                <a:cxn ang="0">
                  <a:pos x="46534" y="177277"/>
                </a:cxn>
                <a:cxn ang="0">
                  <a:pos x="87103" y="182622"/>
                </a:cxn>
                <a:cxn ang="0">
                  <a:pos x="113353" y="180840"/>
                </a:cxn>
                <a:cxn ang="0">
                  <a:pos x="137217" y="205784"/>
                </a:cxn>
                <a:cxn ang="0">
                  <a:pos x="151535" y="209347"/>
                </a:cxn>
                <a:cxn ang="0">
                  <a:pos x="165853" y="212910"/>
                </a:cxn>
                <a:cxn ang="0">
                  <a:pos x="184944" y="223600"/>
                </a:cxn>
                <a:cxn ang="0">
                  <a:pos x="215967" y="211129"/>
                </a:cxn>
                <a:cxn ang="0">
                  <a:pos x="242217" y="209347"/>
                </a:cxn>
                <a:cxn ang="0">
                  <a:pos x="273240" y="189749"/>
                </a:cxn>
                <a:cxn ang="0">
                  <a:pos x="268467" y="164805"/>
                </a:cxn>
                <a:cxn ang="0">
                  <a:pos x="258922" y="154115"/>
                </a:cxn>
                <a:cxn ang="0">
                  <a:pos x="278013" y="148770"/>
                </a:cxn>
                <a:cxn ang="0">
                  <a:pos x="292331" y="163023"/>
                </a:cxn>
                <a:cxn ang="0">
                  <a:pos x="294717" y="175495"/>
                </a:cxn>
                <a:cxn ang="0">
                  <a:pos x="311422" y="171932"/>
                </a:cxn>
                <a:cxn ang="0">
                  <a:pos x="361536" y="150552"/>
                </a:cxn>
                <a:cxn ang="0">
                  <a:pos x="349604" y="130953"/>
                </a:cxn>
                <a:cxn ang="0">
                  <a:pos x="309035" y="109573"/>
                </a:cxn>
                <a:cxn ang="0">
                  <a:pos x="316195" y="95320"/>
                </a:cxn>
                <a:cxn ang="0">
                  <a:pos x="330513" y="91756"/>
                </a:cxn>
                <a:cxn ang="0">
                  <a:pos x="301876" y="56123"/>
                </a:cxn>
                <a:cxn ang="0">
                  <a:pos x="278013" y="52559"/>
                </a:cxn>
                <a:cxn ang="0">
                  <a:pos x="263694" y="48996"/>
                </a:cxn>
                <a:cxn ang="0">
                  <a:pos x="239831" y="29398"/>
                </a:cxn>
                <a:cxn ang="0">
                  <a:pos x="184944" y="40088"/>
                </a:cxn>
                <a:cxn ang="0">
                  <a:pos x="199262" y="22271"/>
                </a:cxn>
                <a:cxn ang="0">
                  <a:pos x="165853" y="15144"/>
                </a:cxn>
                <a:cxn ang="0">
                  <a:pos x="141989" y="16926"/>
                </a:cxn>
                <a:cxn ang="0">
                  <a:pos x="79944" y="8018"/>
                </a:cxn>
              </a:cxnLst>
              <a:rect l="0" t="0" r="0" b="0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任意多边形 27"/>
            <p:cNvSpPr/>
            <p:nvPr/>
          </p:nvSpPr>
          <p:spPr>
            <a:xfrm>
              <a:off x="1811340" y="328555"/>
              <a:ext cx="69850" cy="44064"/>
            </a:xfrm>
            <a:custGeom>
              <a:avLst/>
              <a:gdLst/>
              <a:ahLst/>
              <a:cxnLst>
                <a:cxn ang="0">
                  <a:pos x="30781" y="0"/>
                </a:cxn>
                <a:cxn ang="0">
                  <a:pos x="0" y="8813"/>
                </a:cxn>
                <a:cxn ang="0">
                  <a:pos x="35517" y="35251"/>
                </a:cxn>
                <a:cxn ang="0">
                  <a:pos x="56827" y="44064"/>
                </a:cxn>
                <a:cxn ang="0">
                  <a:pos x="68666" y="24676"/>
                </a:cxn>
                <a:cxn ang="0">
                  <a:pos x="52092" y="7050"/>
                </a:cxn>
                <a:cxn ang="0">
                  <a:pos x="30781" y="0"/>
                </a:cxn>
              </a:cxnLst>
              <a:rect l="0" t="0" r="0" b="0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任意多边形 28"/>
            <p:cNvSpPr/>
            <p:nvPr/>
          </p:nvSpPr>
          <p:spPr>
            <a:xfrm>
              <a:off x="1677990" y="411918"/>
              <a:ext cx="103188" cy="50018"/>
            </a:xfrm>
            <a:custGeom>
              <a:avLst/>
              <a:gdLst/>
              <a:ahLst/>
              <a:cxnLst>
                <a:cxn ang="0">
                  <a:pos x="52794" y="6143"/>
                </a:cxn>
                <a:cxn ang="0">
                  <a:pos x="28797" y="21938"/>
                </a:cxn>
                <a:cxn ang="0">
                  <a:pos x="4799" y="23693"/>
                </a:cxn>
                <a:cxn ang="0">
                  <a:pos x="19198" y="50018"/>
                </a:cxn>
                <a:cxn ang="0">
                  <a:pos x="88790" y="30713"/>
                </a:cxn>
                <a:cxn ang="0">
                  <a:pos x="103188" y="14918"/>
                </a:cxn>
                <a:cxn ang="0">
                  <a:pos x="67192" y="6143"/>
                </a:cxn>
                <a:cxn ang="0">
                  <a:pos x="52794" y="6143"/>
                </a:cxn>
              </a:cxnLst>
              <a:rect l="0" t="0" r="0" b="0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任意多边形 29"/>
            <p:cNvSpPr/>
            <p:nvPr/>
          </p:nvSpPr>
          <p:spPr>
            <a:xfrm>
              <a:off x="1785940" y="421446"/>
              <a:ext cx="85725" cy="29773"/>
            </a:xfrm>
            <a:custGeom>
              <a:avLst/>
              <a:gdLst/>
              <a:ahLst/>
              <a:cxnLst>
                <a:cxn ang="0">
                  <a:pos x="46973" y="0"/>
                </a:cxn>
                <a:cxn ang="0">
                  <a:pos x="11743" y="14011"/>
                </a:cxn>
                <a:cxn ang="0">
                  <a:pos x="28184" y="29773"/>
                </a:cxn>
                <a:cxn ang="0">
                  <a:pos x="61064" y="24519"/>
                </a:cxn>
                <a:cxn ang="0">
                  <a:pos x="75156" y="17514"/>
                </a:cxn>
                <a:cxn ang="0">
                  <a:pos x="46973" y="0"/>
                </a:cxn>
              </a:cxnLst>
              <a:rect l="0" t="0" r="0" b="0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任意多边形 30"/>
            <p:cNvSpPr/>
            <p:nvPr/>
          </p:nvSpPr>
          <p:spPr>
            <a:xfrm>
              <a:off x="1739903" y="378573"/>
              <a:ext cx="101600" cy="40491"/>
            </a:xfrm>
            <a:custGeom>
              <a:avLst/>
              <a:gdLst/>
              <a:ahLst/>
              <a:cxnLst>
                <a:cxn ang="0">
                  <a:pos x="69327" y="8998"/>
                </a:cxn>
                <a:cxn ang="0">
                  <a:pos x="33468" y="3599"/>
                </a:cxn>
                <a:cxn ang="0">
                  <a:pos x="0" y="16196"/>
                </a:cxn>
                <a:cxn ang="0">
                  <a:pos x="47812" y="28794"/>
                </a:cxn>
                <a:cxn ang="0">
                  <a:pos x="76499" y="35992"/>
                </a:cxn>
                <a:cxn ang="0">
                  <a:pos x="100405" y="16196"/>
                </a:cxn>
                <a:cxn ang="0">
                  <a:pos x="98014" y="5399"/>
                </a:cxn>
                <a:cxn ang="0">
                  <a:pos x="76499" y="0"/>
                </a:cxn>
                <a:cxn ang="0">
                  <a:pos x="69327" y="8998"/>
                </a:cxn>
              </a:cxnLst>
              <a:rect l="0" t="0" r="0" b="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任意多边形 31"/>
            <p:cNvSpPr/>
            <p:nvPr/>
          </p:nvSpPr>
          <p:spPr>
            <a:xfrm>
              <a:off x="1697040" y="340464"/>
              <a:ext cx="69850" cy="28582"/>
            </a:xfrm>
            <a:custGeom>
              <a:avLst/>
              <a:gdLst/>
              <a:ahLst/>
              <a:cxnLst>
                <a:cxn ang="0">
                  <a:pos x="19269" y="3688"/>
                </a:cxn>
                <a:cxn ang="0">
                  <a:pos x="0" y="16596"/>
                </a:cxn>
                <a:cxn ang="0">
                  <a:pos x="24086" y="25816"/>
                </a:cxn>
                <a:cxn ang="0">
                  <a:pos x="33721" y="18440"/>
                </a:cxn>
                <a:cxn ang="0">
                  <a:pos x="62624" y="11064"/>
                </a:cxn>
                <a:cxn ang="0">
                  <a:pos x="52990" y="0"/>
                </a:cxn>
                <a:cxn ang="0">
                  <a:pos x="19269" y="3688"/>
                </a:cxn>
              </a:cxnLst>
              <a:rect l="0" t="0" r="0" b="0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任意多边形 32"/>
            <p:cNvSpPr/>
            <p:nvPr/>
          </p:nvSpPr>
          <p:spPr>
            <a:xfrm>
              <a:off x="1878016" y="344037"/>
              <a:ext cx="180975" cy="91700"/>
            </a:xfrm>
            <a:custGeom>
              <a:avLst/>
              <a:gdLst/>
              <a:ahLst/>
              <a:cxnLst>
                <a:cxn ang="0">
                  <a:pos x="45244" y="0"/>
                </a:cxn>
                <a:cxn ang="0">
                  <a:pos x="16669" y="5394"/>
                </a:cxn>
                <a:cxn ang="0">
                  <a:pos x="4763" y="34163"/>
                </a:cxn>
                <a:cxn ang="0">
                  <a:pos x="14288" y="50345"/>
                </a:cxn>
                <a:cxn ang="0">
                  <a:pos x="0" y="64729"/>
                </a:cxn>
                <a:cxn ang="0">
                  <a:pos x="66675" y="77316"/>
                </a:cxn>
                <a:cxn ang="0">
                  <a:pos x="97631" y="82710"/>
                </a:cxn>
                <a:cxn ang="0">
                  <a:pos x="180975" y="77316"/>
                </a:cxn>
                <a:cxn ang="0">
                  <a:pos x="90488" y="62931"/>
                </a:cxn>
                <a:cxn ang="0">
                  <a:pos x="64294" y="55739"/>
                </a:cxn>
                <a:cxn ang="0">
                  <a:pos x="52388" y="46749"/>
                </a:cxn>
                <a:cxn ang="0">
                  <a:pos x="59531" y="30567"/>
                </a:cxn>
                <a:cxn ang="0">
                  <a:pos x="45244" y="0"/>
                </a:cxn>
              </a:cxnLst>
              <a:rect l="0" t="0" r="0" b="0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任意多边形 33"/>
            <p:cNvSpPr/>
            <p:nvPr/>
          </p:nvSpPr>
          <p:spPr>
            <a:xfrm>
              <a:off x="152402" y="635810"/>
              <a:ext cx="39688" cy="17864"/>
            </a:xfrm>
            <a:custGeom>
              <a:avLst/>
              <a:gdLst/>
              <a:ahLst/>
              <a:cxnLst>
                <a:cxn ang="0">
                  <a:pos x="39688" y="0"/>
                </a:cxn>
                <a:cxn ang="0">
                  <a:pos x="28015" y="17864"/>
                </a:cxn>
                <a:cxn ang="0">
                  <a:pos x="4669" y="16078"/>
                </a:cxn>
                <a:cxn ang="0">
                  <a:pos x="4669" y="5359"/>
                </a:cxn>
                <a:cxn ang="0">
                  <a:pos x="39688" y="0"/>
                </a:cxn>
              </a:cxnLst>
              <a:rect l="0" t="0" r="0" b="0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任意多边形 34"/>
            <p:cNvSpPr/>
            <p:nvPr/>
          </p:nvSpPr>
          <p:spPr>
            <a:xfrm>
              <a:off x="1354140" y="1244364"/>
              <a:ext cx="25400" cy="14291"/>
            </a:xfrm>
            <a:custGeom>
              <a:avLst/>
              <a:gdLst/>
              <a:ahLst/>
              <a:cxnLst>
                <a:cxn ang="0">
                  <a:pos x="3629" y="0"/>
                </a:cxn>
                <a:cxn ang="0">
                  <a:pos x="15724" y="14291"/>
                </a:cxn>
                <a:cxn ang="0">
                  <a:pos x="3629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任意多边形 35"/>
            <p:cNvSpPr/>
            <p:nvPr/>
          </p:nvSpPr>
          <p:spPr>
            <a:xfrm>
              <a:off x="1358903" y="1274137"/>
              <a:ext cx="25400" cy="14291"/>
            </a:xfrm>
            <a:custGeom>
              <a:avLst/>
              <a:gdLst/>
              <a:ahLst/>
              <a:cxnLst>
                <a:cxn ang="0">
                  <a:pos x="3629" y="0"/>
                </a:cxn>
                <a:cxn ang="0">
                  <a:pos x="15724" y="14291"/>
                </a:cxn>
                <a:cxn ang="0">
                  <a:pos x="3629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任意多边形 36"/>
            <p:cNvSpPr/>
            <p:nvPr/>
          </p:nvSpPr>
          <p:spPr>
            <a:xfrm>
              <a:off x="1682753" y="1431337"/>
              <a:ext cx="23813" cy="14291"/>
            </a:xfrm>
            <a:custGeom>
              <a:avLst/>
              <a:gdLst/>
              <a:ahLst/>
              <a:cxnLst>
                <a:cxn ang="0">
                  <a:pos x="3402" y="0"/>
                </a:cxn>
                <a:cxn ang="0">
                  <a:pos x="14741" y="14291"/>
                </a:cxn>
                <a:cxn ang="0">
                  <a:pos x="3402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任意多边形 37"/>
            <p:cNvSpPr/>
            <p:nvPr/>
          </p:nvSpPr>
          <p:spPr>
            <a:xfrm>
              <a:off x="1879603" y="854937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任意多边形 38"/>
            <p:cNvSpPr/>
            <p:nvPr/>
          </p:nvSpPr>
          <p:spPr>
            <a:xfrm>
              <a:off x="1720853" y="610800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任意多边形 39"/>
            <p:cNvSpPr/>
            <p:nvPr/>
          </p:nvSpPr>
          <p:spPr>
            <a:xfrm>
              <a:off x="1824040" y="397628"/>
              <a:ext cx="61913" cy="21436"/>
            </a:xfrm>
            <a:custGeom>
              <a:avLst/>
              <a:gdLst/>
              <a:ahLst/>
              <a:cxnLst>
                <a:cxn ang="0">
                  <a:pos x="15782" y="0"/>
                </a:cxn>
                <a:cxn ang="0">
                  <a:pos x="8498" y="16077"/>
                </a:cxn>
                <a:cxn ang="0">
                  <a:pos x="32777" y="21436"/>
                </a:cxn>
                <a:cxn ang="0">
                  <a:pos x="40061" y="3573"/>
                </a:cxn>
                <a:cxn ang="0">
                  <a:pos x="15782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任意多边形 40"/>
            <p:cNvSpPr/>
            <p:nvPr/>
          </p:nvSpPr>
          <p:spPr>
            <a:xfrm>
              <a:off x="1924053" y="526246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任意多边形 41"/>
            <p:cNvSpPr/>
            <p:nvPr/>
          </p:nvSpPr>
          <p:spPr>
            <a:xfrm>
              <a:off x="1949453" y="285682"/>
              <a:ext cx="1104901" cy="412055"/>
            </a:xfrm>
            <a:custGeom>
              <a:avLst/>
              <a:gdLst/>
              <a:ahLst/>
              <a:cxnLst>
                <a:cxn ang="0">
                  <a:pos x="33302" y="49946"/>
                </a:cxn>
                <a:cxn ang="0">
                  <a:pos x="7136" y="82054"/>
                </a:cxn>
                <a:cxn ang="0">
                  <a:pos x="42816" y="89189"/>
                </a:cxn>
                <a:cxn ang="0">
                  <a:pos x="19030" y="103460"/>
                </a:cxn>
                <a:cxn ang="0">
                  <a:pos x="123692" y="121298"/>
                </a:cxn>
                <a:cxn ang="0">
                  <a:pos x="168887" y="115946"/>
                </a:cxn>
                <a:cxn ang="0">
                  <a:pos x="297336" y="69568"/>
                </a:cxn>
                <a:cxn ang="0">
                  <a:pos x="356803" y="58865"/>
                </a:cxn>
                <a:cxn ang="0">
                  <a:pos x="385348" y="71352"/>
                </a:cxn>
                <a:cxn ang="0">
                  <a:pos x="323502" y="78487"/>
                </a:cxn>
                <a:cxn ang="0">
                  <a:pos x="287821" y="99892"/>
                </a:cxn>
                <a:cxn ang="0">
                  <a:pos x="302093" y="107027"/>
                </a:cxn>
                <a:cxn ang="0">
                  <a:pos x="309230" y="140919"/>
                </a:cxn>
                <a:cxn ang="0">
                  <a:pos x="416271" y="171244"/>
                </a:cxn>
                <a:cxn ang="0">
                  <a:pos x="399620" y="187298"/>
                </a:cxn>
                <a:cxn ang="0">
                  <a:pos x="437679" y="219406"/>
                </a:cxn>
                <a:cxn ang="0">
                  <a:pos x="413892" y="237244"/>
                </a:cxn>
                <a:cxn ang="0">
                  <a:pos x="385348" y="262217"/>
                </a:cxn>
                <a:cxn ang="0">
                  <a:pos x="349667" y="288974"/>
                </a:cxn>
                <a:cxn ang="0">
                  <a:pos x="347289" y="374595"/>
                </a:cxn>
                <a:cxn ang="0">
                  <a:pos x="394862" y="397785"/>
                </a:cxn>
                <a:cxn ang="0">
                  <a:pos x="461466" y="399568"/>
                </a:cxn>
                <a:cxn ang="0">
                  <a:pos x="490010" y="376379"/>
                </a:cxn>
                <a:cxn ang="0">
                  <a:pos x="601808" y="317514"/>
                </a:cxn>
                <a:cxn ang="0">
                  <a:pos x="680305" y="297893"/>
                </a:cxn>
                <a:cxn ang="0">
                  <a:pos x="768317" y="274703"/>
                </a:cxn>
                <a:cxn ang="0">
                  <a:pos x="856328" y="258649"/>
                </a:cxn>
                <a:cxn ang="0">
                  <a:pos x="906280" y="231892"/>
                </a:cxn>
                <a:cxn ang="0">
                  <a:pos x="951476" y="178379"/>
                </a:cxn>
                <a:cxn ang="0">
                  <a:pos x="953854" y="137352"/>
                </a:cxn>
                <a:cxn ang="0">
                  <a:pos x="953854" y="110595"/>
                </a:cxn>
                <a:cxn ang="0">
                  <a:pos x="989535" y="80270"/>
                </a:cxn>
                <a:cxn ang="0">
                  <a:pos x="1041866" y="83838"/>
                </a:cxn>
                <a:cxn ang="0">
                  <a:pos x="1096576" y="46378"/>
                </a:cxn>
                <a:cxn ang="0">
                  <a:pos x="1056138" y="49946"/>
                </a:cxn>
                <a:cxn ang="0">
                  <a:pos x="1008564" y="41027"/>
                </a:cxn>
                <a:cxn ang="0">
                  <a:pos x="944339" y="19622"/>
                </a:cxn>
                <a:cxn ang="0">
                  <a:pos x="763559" y="23189"/>
                </a:cxn>
                <a:cxn ang="0">
                  <a:pos x="694577" y="33892"/>
                </a:cxn>
                <a:cxn ang="0">
                  <a:pos x="661276" y="33892"/>
                </a:cxn>
                <a:cxn ang="0">
                  <a:pos x="613702" y="48162"/>
                </a:cxn>
                <a:cxn ang="0">
                  <a:pos x="568507" y="26757"/>
                </a:cxn>
                <a:cxn ang="0">
                  <a:pos x="513797" y="35676"/>
                </a:cxn>
                <a:cxn ang="0">
                  <a:pos x="435300" y="46378"/>
                </a:cxn>
                <a:cxn ang="0">
                  <a:pos x="487631" y="33892"/>
                </a:cxn>
                <a:cxn ang="0">
                  <a:pos x="418649" y="7135"/>
                </a:cxn>
                <a:cxn ang="0">
                  <a:pos x="397241" y="1784"/>
                </a:cxn>
                <a:cxn ang="0">
                  <a:pos x="373454" y="7135"/>
                </a:cxn>
                <a:cxn ang="0">
                  <a:pos x="285443" y="14270"/>
                </a:cxn>
                <a:cxn ang="0">
                  <a:pos x="190295" y="24973"/>
                </a:cxn>
                <a:cxn ang="0">
                  <a:pos x="128449" y="23189"/>
                </a:cxn>
                <a:cxn ang="0">
                  <a:pos x="135585" y="60649"/>
                </a:cxn>
                <a:cxn ang="0">
                  <a:pos x="123692" y="46378"/>
                </a:cxn>
                <a:cxn ang="0">
                  <a:pos x="71361" y="37460"/>
                </a:cxn>
              </a:cxnLst>
              <a:rect l="0" t="0" r="0" b="0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任意多边形 42"/>
            <p:cNvSpPr/>
            <p:nvPr/>
          </p:nvSpPr>
          <p:spPr>
            <a:xfrm>
              <a:off x="2287591" y="504809"/>
              <a:ext cx="61913" cy="28582"/>
            </a:xfrm>
            <a:custGeom>
              <a:avLst/>
              <a:gdLst/>
              <a:ahLst/>
              <a:cxnLst>
                <a:cxn ang="0">
                  <a:pos x="40482" y="0"/>
                </a:cxn>
                <a:cxn ang="0">
                  <a:pos x="9525" y="17864"/>
                </a:cxn>
                <a:cxn ang="0">
                  <a:pos x="28575" y="28582"/>
                </a:cxn>
                <a:cxn ang="0">
                  <a:pos x="50007" y="26796"/>
                </a:cxn>
                <a:cxn ang="0">
                  <a:pos x="40482" y="0"/>
                </a:cxn>
              </a:cxnLst>
              <a:rect l="0" t="0" r="0" b="0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任意多边形 43"/>
            <p:cNvSpPr/>
            <p:nvPr/>
          </p:nvSpPr>
          <p:spPr>
            <a:xfrm>
              <a:off x="2736854" y="583409"/>
              <a:ext cx="203200" cy="64309"/>
            </a:xfrm>
            <a:custGeom>
              <a:avLst/>
              <a:gdLst/>
              <a:ahLst/>
              <a:cxnLst>
                <a:cxn ang="0">
                  <a:pos x="120502" y="7145"/>
                </a:cxn>
                <a:cxn ang="0">
                  <a:pos x="77972" y="3573"/>
                </a:cxn>
                <a:cxn ang="0">
                  <a:pos x="63795" y="0"/>
                </a:cxn>
                <a:cxn ang="0">
                  <a:pos x="0" y="25009"/>
                </a:cxn>
                <a:cxn ang="0">
                  <a:pos x="33079" y="35727"/>
                </a:cxn>
                <a:cxn ang="0">
                  <a:pos x="49619" y="53591"/>
                </a:cxn>
                <a:cxn ang="0">
                  <a:pos x="77972" y="60736"/>
                </a:cxn>
                <a:cxn ang="0">
                  <a:pos x="92149" y="64309"/>
                </a:cxn>
                <a:cxn ang="0">
                  <a:pos x="153581" y="53591"/>
                </a:cxn>
                <a:cxn ang="0">
                  <a:pos x="203200" y="39300"/>
                </a:cxn>
                <a:cxn ang="0">
                  <a:pos x="174847" y="16077"/>
                </a:cxn>
                <a:cxn ang="0">
                  <a:pos x="160670" y="3573"/>
                </a:cxn>
                <a:cxn ang="0">
                  <a:pos x="120502" y="7145"/>
                </a:cxn>
              </a:cxnLst>
              <a:rect l="0" t="0" r="0" b="0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任意多边形 44"/>
            <p:cNvSpPr/>
            <p:nvPr/>
          </p:nvSpPr>
          <p:spPr>
            <a:xfrm>
              <a:off x="2897191" y="389291"/>
              <a:ext cx="61913" cy="28582"/>
            </a:xfrm>
            <a:custGeom>
              <a:avLst/>
              <a:gdLst/>
              <a:ahLst/>
              <a:cxnLst>
                <a:cxn ang="0">
                  <a:pos x="40482" y="0"/>
                </a:cxn>
                <a:cxn ang="0">
                  <a:pos x="9525" y="17864"/>
                </a:cxn>
                <a:cxn ang="0">
                  <a:pos x="28575" y="28582"/>
                </a:cxn>
                <a:cxn ang="0">
                  <a:pos x="50007" y="26796"/>
                </a:cxn>
                <a:cxn ang="0">
                  <a:pos x="40482" y="0"/>
                </a:cxn>
              </a:cxnLst>
              <a:rect l="0" t="0" r="0" b="0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任意多边形 45"/>
            <p:cNvSpPr/>
            <p:nvPr/>
          </p:nvSpPr>
          <p:spPr>
            <a:xfrm>
              <a:off x="3324229" y="351182"/>
              <a:ext cx="246063" cy="75027"/>
            </a:xfrm>
            <a:custGeom>
              <a:avLst/>
              <a:gdLst/>
              <a:ahLst/>
              <a:cxnLst>
                <a:cxn ang="0">
                  <a:pos x="228146" y="6179"/>
                </a:cxn>
                <a:cxn ang="0">
                  <a:pos x="123031" y="7944"/>
                </a:cxn>
                <a:cxn ang="0">
                  <a:pos x="130198" y="22067"/>
                </a:cxn>
                <a:cxn ang="0">
                  <a:pos x="127809" y="29128"/>
                </a:cxn>
                <a:cxn ang="0">
                  <a:pos x="106309" y="23832"/>
                </a:cxn>
                <a:cxn ang="0">
                  <a:pos x="91975" y="16771"/>
                </a:cxn>
                <a:cxn ang="0">
                  <a:pos x="27473" y="23832"/>
                </a:cxn>
                <a:cxn ang="0">
                  <a:pos x="37029" y="43251"/>
                </a:cxn>
                <a:cxn ang="0">
                  <a:pos x="65696" y="46782"/>
                </a:cxn>
                <a:cxn ang="0">
                  <a:pos x="89586" y="64435"/>
                </a:cxn>
                <a:cxn ang="0">
                  <a:pos x="106309" y="75027"/>
                </a:cxn>
                <a:cxn ang="0">
                  <a:pos x="130198" y="59139"/>
                </a:cxn>
                <a:cxn ang="0">
                  <a:pos x="144532" y="52078"/>
                </a:cxn>
                <a:cxn ang="0">
                  <a:pos x="151699" y="41486"/>
                </a:cxn>
                <a:cxn ang="0">
                  <a:pos x="199478" y="30893"/>
                </a:cxn>
                <a:cxn ang="0">
                  <a:pos x="223368" y="27363"/>
                </a:cxn>
                <a:cxn ang="0">
                  <a:pos x="237702" y="23832"/>
                </a:cxn>
                <a:cxn ang="0">
                  <a:pos x="228146" y="6179"/>
                </a:cxn>
              </a:cxnLst>
              <a:rect l="0" t="0" r="0" b="0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任意多边形 46"/>
            <p:cNvSpPr/>
            <p:nvPr/>
          </p:nvSpPr>
          <p:spPr>
            <a:xfrm>
              <a:off x="3478216" y="390482"/>
              <a:ext cx="76200" cy="25009"/>
            </a:xfrm>
            <a:custGeom>
              <a:avLst/>
              <a:gdLst/>
              <a:ahLst/>
              <a:cxnLst>
                <a:cxn ang="0">
                  <a:pos x="42863" y="5359"/>
                </a:cxn>
                <a:cxn ang="0">
                  <a:pos x="9525" y="3573"/>
                </a:cxn>
                <a:cxn ang="0">
                  <a:pos x="28575" y="25009"/>
                </a:cxn>
                <a:cxn ang="0">
                  <a:pos x="64294" y="12505"/>
                </a:cxn>
                <a:cxn ang="0">
                  <a:pos x="42863" y="5359"/>
                </a:cxn>
              </a:cxnLst>
              <a:rect l="0" t="0" r="0" b="0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任意多边形 47"/>
            <p:cNvSpPr/>
            <p:nvPr/>
          </p:nvSpPr>
          <p:spPr>
            <a:xfrm>
              <a:off x="3014666" y="714410"/>
              <a:ext cx="173038" cy="157200"/>
            </a:xfrm>
            <a:custGeom>
              <a:avLst/>
              <a:gdLst/>
              <a:ahLst/>
              <a:cxnLst>
                <a:cxn ang="0">
                  <a:pos x="28445" y="16970"/>
                </a:cxn>
                <a:cxn ang="0">
                  <a:pos x="0" y="22330"/>
                </a:cxn>
                <a:cxn ang="0">
                  <a:pos x="16593" y="38407"/>
                </a:cxn>
                <a:cxn ang="0">
                  <a:pos x="40297" y="77707"/>
                </a:cxn>
                <a:cxn ang="0">
                  <a:pos x="61630" y="81280"/>
                </a:cxn>
                <a:cxn ang="0">
                  <a:pos x="59260" y="95570"/>
                </a:cxn>
                <a:cxn ang="0">
                  <a:pos x="33185" y="100930"/>
                </a:cxn>
                <a:cxn ang="0">
                  <a:pos x="18963" y="117007"/>
                </a:cxn>
                <a:cxn ang="0">
                  <a:pos x="21333" y="122366"/>
                </a:cxn>
                <a:cxn ang="0">
                  <a:pos x="35556" y="125939"/>
                </a:cxn>
                <a:cxn ang="0">
                  <a:pos x="21333" y="150948"/>
                </a:cxn>
                <a:cxn ang="0">
                  <a:pos x="23704" y="156307"/>
                </a:cxn>
                <a:cxn ang="0">
                  <a:pos x="40297" y="152734"/>
                </a:cxn>
                <a:cxn ang="0">
                  <a:pos x="68741" y="150948"/>
                </a:cxn>
                <a:cxn ang="0">
                  <a:pos x="109038" y="152734"/>
                </a:cxn>
                <a:cxn ang="0">
                  <a:pos x="130371" y="150948"/>
                </a:cxn>
                <a:cxn ang="0">
                  <a:pos x="144593" y="147375"/>
                </a:cxn>
                <a:cxn ang="0">
                  <a:pos x="151705" y="125939"/>
                </a:cxn>
                <a:cxn ang="0">
                  <a:pos x="173038" y="118793"/>
                </a:cxn>
                <a:cxn ang="0">
                  <a:pos x="130371" y="97357"/>
                </a:cxn>
                <a:cxn ang="0">
                  <a:pos x="104297" y="74134"/>
                </a:cxn>
                <a:cxn ang="0">
                  <a:pos x="97186" y="61630"/>
                </a:cxn>
                <a:cxn ang="0">
                  <a:pos x="75852" y="54484"/>
                </a:cxn>
                <a:cxn ang="0">
                  <a:pos x="101926" y="40193"/>
                </a:cxn>
                <a:cxn ang="0">
                  <a:pos x="75852" y="27689"/>
                </a:cxn>
                <a:cxn ang="0">
                  <a:pos x="82963" y="11611"/>
                </a:cxn>
                <a:cxn ang="0">
                  <a:pos x="54519" y="893"/>
                </a:cxn>
                <a:cxn ang="0">
                  <a:pos x="35556" y="8039"/>
                </a:cxn>
                <a:cxn ang="0">
                  <a:pos x="28445" y="16970"/>
                </a:cxn>
              </a:cxnLst>
              <a:rect l="0" t="0" r="0" b="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任意多边形 48"/>
            <p:cNvSpPr/>
            <p:nvPr/>
          </p:nvSpPr>
          <p:spPr>
            <a:xfrm>
              <a:off x="2928941" y="771573"/>
              <a:ext cx="109538" cy="80982"/>
            </a:xfrm>
            <a:custGeom>
              <a:avLst/>
              <a:gdLst/>
              <a:ahLst/>
              <a:cxnLst>
                <a:cxn ang="0">
                  <a:pos x="69057" y="5281"/>
                </a:cxn>
                <a:cxn ang="0">
                  <a:pos x="97632" y="7042"/>
                </a:cxn>
                <a:cxn ang="0">
                  <a:pos x="109538" y="22886"/>
                </a:cxn>
                <a:cxn ang="0">
                  <a:pos x="92869" y="42251"/>
                </a:cxn>
                <a:cxn ang="0">
                  <a:pos x="54769" y="66898"/>
                </a:cxn>
                <a:cxn ang="0">
                  <a:pos x="21431" y="80982"/>
                </a:cxn>
                <a:cxn ang="0">
                  <a:pos x="9525" y="63377"/>
                </a:cxn>
                <a:cxn ang="0">
                  <a:pos x="23813" y="56335"/>
                </a:cxn>
                <a:cxn ang="0">
                  <a:pos x="16669" y="40491"/>
                </a:cxn>
                <a:cxn ang="0">
                  <a:pos x="47625" y="24647"/>
                </a:cxn>
                <a:cxn ang="0">
                  <a:pos x="69057" y="5281"/>
                </a:cxn>
              </a:cxnLst>
              <a:rect l="0" t="0" r="0" b="0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任意多边形 49"/>
            <p:cNvSpPr/>
            <p:nvPr/>
          </p:nvSpPr>
          <p:spPr>
            <a:xfrm>
              <a:off x="5605468" y="2132783"/>
              <a:ext cx="752475" cy="589500"/>
            </a:xfrm>
            <a:custGeom>
              <a:avLst/>
              <a:gdLst/>
              <a:ahLst/>
              <a:cxnLst>
                <a:cxn ang="0">
                  <a:pos x="252014" y="9825"/>
                </a:cxn>
                <a:cxn ang="0">
                  <a:pos x="209219" y="16970"/>
                </a:cxn>
                <a:cxn ang="0">
                  <a:pos x="171179" y="45552"/>
                </a:cxn>
                <a:cxn ang="0">
                  <a:pos x="123629" y="52698"/>
                </a:cxn>
                <a:cxn ang="0">
                  <a:pos x="99855" y="66989"/>
                </a:cxn>
                <a:cxn ang="0">
                  <a:pos x="80835" y="102716"/>
                </a:cxn>
                <a:cxn ang="0">
                  <a:pos x="42795" y="149161"/>
                </a:cxn>
                <a:cxn ang="0">
                  <a:pos x="0" y="159880"/>
                </a:cxn>
                <a:cxn ang="0">
                  <a:pos x="85590" y="288498"/>
                </a:cxn>
                <a:cxn ang="0">
                  <a:pos x="142649" y="381389"/>
                </a:cxn>
                <a:cxn ang="0">
                  <a:pos x="171179" y="395680"/>
                </a:cxn>
                <a:cxn ang="0">
                  <a:pos x="199709" y="402825"/>
                </a:cxn>
                <a:cxn ang="0">
                  <a:pos x="271034" y="384961"/>
                </a:cxn>
                <a:cxn ang="0">
                  <a:pos x="299564" y="377816"/>
                </a:cxn>
                <a:cxn ang="0">
                  <a:pos x="356623" y="402825"/>
                </a:cxn>
                <a:cxn ang="0">
                  <a:pos x="385153" y="470707"/>
                </a:cxn>
                <a:cxn ang="0">
                  <a:pos x="399418" y="467134"/>
                </a:cxn>
                <a:cxn ang="0">
                  <a:pos x="408928" y="456416"/>
                </a:cxn>
                <a:cxn ang="0">
                  <a:pos x="437458" y="488570"/>
                </a:cxn>
                <a:cxn ang="0">
                  <a:pos x="480253" y="510007"/>
                </a:cxn>
                <a:cxn ang="0">
                  <a:pos x="518292" y="538589"/>
                </a:cxn>
                <a:cxn ang="0">
                  <a:pos x="527802" y="549307"/>
                </a:cxn>
                <a:cxn ang="0">
                  <a:pos x="542067" y="556452"/>
                </a:cxn>
                <a:cxn ang="0">
                  <a:pos x="575352" y="585034"/>
                </a:cxn>
                <a:cxn ang="0">
                  <a:pos x="584862" y="563598"/>
                </a:cxn>
                <a:cxn ang="0">
                  <a:pos x="641922" y="588607"/>
                </a:cxn>
                <a:cxn ang="0">
                  <a:pos x="698982" y="585034"/>
                </a:cxn>
                <a:cxn ang="0">
                  <a:pos x="732266" y="474280"/>
                </a:cxn>
                <a:cxn ang="0">
                  <a:pos x="751286" y="413543"/>
                </a:cxn>
                <a:cxn ang="0">
                  <a:pos x="737021" y="327798"/>
                </a:cxn>
                <a:cxn ang="0">
                  <a:pos x="637167" y="242052"/>
                </a:cxn>
                <a:cxn ang="0">
                  <a:pos x="627657" y="209898"/>
                </a:cxn>
                <a:cxn ang="0">
                  <a:pos x="546822" y="159880"/>
                </a:cxn>
                <a:cxn ang="0">
                  <a:pos x="561087" y="138443"/>
                </a:cxn>
                <a:cxn ang="0">
                  <a:pos x="542067" y="117007"/>
                </a:cxn>
                <a:cxn ang="0">
                  <a:pos x="494518" y="70561"/>
                </a:cxn>
                <a:cxn ang="0">
                  <a:pos x="465988" y="27689"/>
                </a:cxn>
                <a:cxn ang="0">
                  <a:pos x="461233" y="16970"/>
                </a:cxn>
                <a:cxn ang="0">
                  <a:pos x="432703" y="134870"/>
                </a:cxn>
                <a:cxn ang="0">
                  <a:pos x="385153" y="102716"/>
                </a:cxn>
                <a:cxn ang="0">
                  <a:pos x="347113" y="99143"/>
                </a:cxn>
                <a:cxn ang="0">
                  <a:pos x="323338" y="77707"/>
                </a:cxn>
                <a:cxn ang="0">
                  <a:pos x="313828" y="56270"/>
                </a:cxn>
                <a:cxn ang="0">
                  <a:pos x="328093" y="49125"/>
                </a:cxn>
                <a:cxn ang="0">
                  <a:pos x="285299" y="16970"/>
                </a:cxn>
                <a:cxn ang="0">
                  <a:pos x="256769" y="9825"/>
                </a:cxn>
                <a:cxn ang="0">
                  <a:pos x="242504" y="6252"/>
                </a:cxn>
                <a:cxn ang="0">
                  <a:pos x="252014" y="9825"/>
                </a:cxn>
              </a:cxnLst>
              <a:rect l="0" t="0" r="0" b="0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任意多边形 50"/>
            <p:cNvSpPr/>
            <p:nvPr/>
          </p:nvSpPr>
          <p:spPr>
            <a:xfrm>
              <a:off x="5838830" y="1821956"/>
              <a:ext cx="506413" cy="250091"/>
            </a:xfrm>
            <a:custGeom>
              <a:avLst/>
              <a:gdLst/>
              <a:ahLst/>
              <a:cxnLst>
                <a:cxn ang="0">
                  <a:pos x="99856" y="53591"/>
                </a:cxn>
                <a:cxn ang="0">
                  <a:pos x="80836" y="32155"/>
                </a:cxn>
                <a:cxn ang="0">
                  <a:pos x="76081" y="14291"/>
                </a:cxn>
                <a:cxn ang="0">
                  <a:pos x="61816" y="10718"/>
                </a:cxn>
                <a:cxn ang="0">
                  <a:pos x="19020" y="14291"/>
                </a:cxn>
                <a:cxn ang="0">
                  <a:pos x="52306" y="35727"/>
                </a:cxn>
                <a:cxn ang="0">
                  <a:pos x="57061" y="46445"/>
                </a:cxn>
                <a:cxn ang="0">
                  <a:pos x="28530" y="60736"/>
                </a:cxn>
                <a:cxn ang="0">
                  <a:pos x="104611" y="82173"/>
                </a:cxn>
                <a:cxn ang="0">
                  <a:pos x="147407" y="100036"/>
                </a:cxn>
                <a:cxn ang="0">
                  <a:pos x="152162" y="110755"/>
                </a:cxn>
                <a:cxn ang="0">
                  <a:pos x="166427" y="117900"/>
                </a:cxn>
                <a:cxn ang="0">
                  <a:pos x="175937" y="139336"/>
                </a:cxn>
                <a:cxn ang="0">
                  <a:pos x="156917" y="175064"/>
                </a:cxn>
                <a:cxn ang="0">
                  <a:pos x="213977" y="167918"/>
                </a:cxn>
                <a:cxn ang="0">
                  <a:pos x="228242" y="192927"/>
                </a:cxn>
                <a:cxn ang="0">
                  <a:pos x="256773" y="200073"/>
                </a:cxn>
                <a:cxn ang="0">
                  <a:pos x="271038" y="203646"/>
                </a:cxn>
                <a:cxn ang="0">
                  <a:pos x="299568" y="200073"/>
                </a:cxn>
                <a:cxn ang="0">
                  <a:pos x="328099" y="175064"/>
                </a:cxn>
                <a:cxn ang="0">
                  <a:pos x="399424" y="225082"/>
                </a:cxn>
                <a:cxn ang="0">
                  <a:pos x="432710" y="250091"/>
                </a:cxn>
                <a:cxn ang="0">
                  <a:pos x="427955" y="200073"/>
                </a:cxn>
                <a:cxn ang="0">
                  <a:pos x="399424" y="178636"/>
                </a:cxn>
                <a:cxn ang="0">
                  <a:pos x="442220" y="150055"/>
                </a:cxn>
                <a:cxn ang="0">
                  <a:pos x="485015" y="139336"/>
                </a:cxn>
                <a:cxn ang="0">
                  <a:pos x="499280" y="135764"/>
                </a:cxn>
                <a:cxn ang="0">
                  <a:pos x="504035" y="125046"/>
                </a:cxn>
                <a:cxn ang="0">
                  <a:pos x="423200" y="132191"/>
                </a:cxn>
                <a:cxn ang="0">
                  <a:pos x="361384" y="125046"/>
                </a:cxn>
                <a:cxn ang="0">
                  <a:pos x="356629" y="114327"/>
                </a:cxn>
                <a:cxn ang="0">
                  <a:pos x="347119" y="103609"/>
                </a:cxn>
                <a:cxn ang="0">
                  <a:pos x="261528" y="71455"/>
                </a:cxn>
                <a:cxn ang="0">
                  <a:pos x="190202" y="53591"/>
                </a:cxn>
                <a:cxn ang="0">
                  <a:pos x="161672" y="46445"/>
                </a:cxn>
                <a:cxn ang="0">
                  <a:pos x="95101" y="46445"/>
                </a:cxn>
                <a:cxn ang="0">
                  <a:pos x="80836" y="28582"/>
                </a:cxn>
                <a:cxn ang="0">
                  <a:pos x="80836" y="0"/>
                </a:cxn>
              </a:cxnLst>
              <a:rect l="0" t="0" r="0" b="0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任意多边形 51"/>
            <p:cNvSpPr/>
            <p:nvPr/>
          </p:nvSpPr>
          <p:spPr>
            <a:xfrm>
              <a:off x="5853118" y="1824338"/>
              <a:ext cx="493713" cy="251282"/>
            </a:xfrm>
            <a:custGeom>
              <a:avLst/>
              <a:gdLst/>
              <a:ahLst/>
              <a:cxnLst>
                <a:cxn ang="0">
                  <a:pos x="0" y="891"/>
                </a:cxn>
                <a:cxn ang="0">
                  <a:pos x="23736" y="32970"/>
                </a:cxn>
                <a:cxn ang="0">
                  <a:pos x="33231" y="43662"/>
                </a:cxn>
                <a:cxn ang="0">
                  <a:pos x="99692" y="79305"/>
                </a:cxn>
                <a:cxn ang="0">
                  <a:pos x="142417" y="100691"/>
                </a:cxn>
                <a:cxn ang="0">
                  <a:pos x="156659" y="107820"/>
                </a:cxn>
                <a:cxn ang="0">
                  <a:pos x="161406" y="150591"/>
                </a:cxn>
                <a:cxn ang="0">
                  <a:pos x="137670" y="179105"/>
                </a:cxn>
                <a:cxn ang="0">
                  <a:pos x="161406" y="175541"/>
                </a:cxn>
                <a:cxn ang="0">
                  <a:pos x="175648" y="168412"/>
                </a:cxn>
                <a:cxn ang="0">
                  <a:pos x="189890" y="179105"/>
                </a:cxn>
                <a:cxn ang="0">
                  <a:pos x="218373" y="193362"/>
                </a:cxn>
                <a:cxn ang="0">
                  <a:pos x="246857" y="207620"/>
                </a:cxn>
                <a:cxn ang="0">
                  <a:pos x="284834" y="196927"/>
                </a:cxn>
                <a:cxn ang="0">
                  <a:pos x="294329" y="175541"/>
                </a:cxn>
                <a:cxn ang="0">
                  <a:pos x="318065" y="179105"/>
                </a:cxn>
                <a:cxn ang="0">
                  <a:pos x="346549" y="186234"/>
                </a:cxn>
                <a:cxn ang="0">
                  <a:pos x="403515" y="250391"/>
                </a:cxn>
                <a:cxn ang="0">
                  <a:pos x="422504" y="246827"/>
                </a:cxn>
                <a:cxn ang="0">
                  <a:pos x="417757" y="225441"/>
                </a:cxn>
                <a:cxn ang="0">
                  <a:pos x="375032" y="175541"/>
                </a:cxn>
                <a:cxn ang="0">
                  <a:pos x="427252" y="154155"/>
                </a:cxn>
                <a:cxn ang="0">
                  <a:pos x="484219" y="129205"/>
                </a:cxn>
                <a:cxn ang="0">
                  <a:pos x="485405" y="106929"/>
                </a:cxn>
                <a:cxn ang="0">
                  <a:pos x="435559" y="122968"/>
                </a:cxn>
                <a:cxn ang="0">
                  <a:pos x="365538" y="122077"/>
                </a:cxn>
                <a:cxn ang="0">
                  <a:pos x="313318" y="86434"/>
                </a:cxn>
                <a:cxn ang="0">
                  <a:pos x="213626" y="54355"/>
                </a:cxn>
                <a:cxn ang="0">
                  <a:pos x="156659" y="29405"/>
                </a:cxn>
                <a:cxn ang="0">
                  <a:pos x="109187" y="36534"/>
                </a:cxn>
                <a:cxn ang="0">
                  <a:pos x="90198" y="50791"/>
                </a:cxn>
                <a:cxn ang="0">
                  <a:pos x="66461" y="15148"/>
                </a:cxn>
                <a:cxn ang="0">
                  <a:pos x="0" y="891"/>
                </a:cxn>
              </a:cxnLst>
              <a:rect l="0" t="0" r="0" b="0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任意多边形 52"/>
            <p:cNvSpPr/>
            <p:nvPr/>
          </p:nvSpPr>
          <p:spPr>
            <a:xfrm>
              <a:off x="6218243" y="2741338"/>
              <a:ext cx="71438" cy="69073"/>
            </a:xfrm>
            <a:custGeom>
              <a:avLst/>
              <a:gdLst/>
              <a:ahLst/>
              <a:cxnLst>
                <a:cxn ang="0">
                  <a:pos x="38100" y="15940"/>
                </a:cxn>
                <a:cxn ang="0">
                  <a:pos x="0" y="15940"/>
                </a:cxn>
                <a:cxn ang="0">
                  <a:pos x="23813" y="37193"/>
                </a:cxn>
                <a:cxn ang="0">
                  <a:pos x="33338" y="58446"/>
                </a:cxn>
                <a:cxn ang="0">
                  <a:pos x="38100" y="69073"/>
                </a:cxn>
                <a:cxn ang="0">
                  <a:pos x="71438" y="44278"/>
                </a:cxn>
                <a:cxn ang="0">
                  <a:pos x="38100" y="15940"/>
                </a:cxn>
              </a:cxnLst>
              <a:rect l="0" t="0" r="0" b="0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任意多边形 53"/>
            <p:cNvSpPr/>
            <p:nvPr/>
          </p:nvSpPr>
          <p:spPr>
            <a:xfrm>
              <a:off x="6434143" y="2634156"/>
              <a:ext cx="260350" cy="101227"/>
            </a:xfrm>
            <a:custGeom>
              <a:avLst/>
              <a:gdLst/>
              <a:ahLst/>
              <a:cxnLst>
                <a:cxn ang="0">
                  <a:pos x="55874" y="65394"/>
                </a:cxn>
                <a:cxn ang="0">
                  <a:pos x="46364" y="54645"/>
                </a:cxn>
                <a:cxn ang="0">
                  <a:pos x="17832" y="61811"/>
                </a:cxn>
                <a:cxn ang="0">
                  <a:pos x="46364" y="101227"/>
                </a:cxn>
                <a:cxn ang="0">
                  <a:pos x="146224" y="79727"/>
                </a:cxn>
                <a:cxn ang="0">
                  <a:pos x="174755" y="65394"/>
                </a:cxn>
                <a:cxn ang="0">
                  <a:pos x="203287" y="58228"/>
                </a:cxn>
                <a:cxn ang="0">
                  <a:pos x="260350" y="17020"/>
                </a:cxn>
                <a:cxn ang="0">
                  <a:pos x="249651" y="0"/>
                </a:cxn>
                <a:cxn ang="0">
                  <a:pos x="212797" y="15229"/>
                </a:cxn>
                <a:cxn ang="0">
                  <a:pos x="127203" y="36728"/>
                </a:cxn>
                <a:cxn ang="0">
                  <a:pos x="98671" y="40312"/>
                </a:cxn>
                <a:cxn ang="0">
                  <a:pos x="70140" y="47478"/>
                </a:cxn>
                <a:cxn ang="0">
                  <a:pos x="55874" y="65394"/>
                </a:cxn>
              </a:cxnLst>
              <a:rect l="0" t="0" r="0" b="0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任意多边形 54"/>
            <p:cNvSpPr/>
            <p:nvPr/>
          </p:nvSpPr>
          <p:spPr>
            <a:xfrm>
              <a:off x="6704018" y="2574611"/>
              <a:ext cx="165100" cy="109564"/>
            </a:xfrm>
            <a:custGeom>
              <a:avLst/>
              <a:gdLst/>
              <a:ahLst/>
              <a:cxnLst>
                <a:cxn ang="0">
                  <a:pos x="14253" y="53884"/>
                </a:cxn>
                <a:cxn ang="0">
                  <a:pos x="9502" y="75438"/>
                </a:cxn>
                <a:cxn ang="0">
                  <a:pos x="0" y="96991"/>
                </a:cxn>
                <a:cxn ang="0">
                  <a:pos x="42760" y="104176"/>
                </a:cxn>
                <a:cxn ang="0">
                  <a:pos x="61764" y="86214"/>
                </a:cxn>
                <a:cxn ang="0">
                  <a:pos x="147283" y="61068"/>
                </a:cxn>
                <a:cxn ang="0">
                  <a:pos x="161537" y="39515"/>
                </a:cxn>
                <a:cxn ang="0">
                  <a:pos x="133030" y="25146"/>
                </a:cxn>
                <a:cxn ang="0">
                  <a:pos x="118777" y="17961"/>
                </a:cxn>
                <a:cxn ang="0">
                  <a:pos x="76017" y="10777"/>
                </a:cxn>
                <a:cxn ang="0">
                  <a:pos x="61764" y="32330"/>
                </a:cxn>
                <a:cxn ang="0">
                  <a:pos x="14253" y="53884"/>
                </a:cxn>
              </a:cxnLst>
              <a:rect l="0" t="0" r="0" b="0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任意多边形 55"/>
            <p:cNvSpPr/>
            <p:nvPr/>
          </p:nvSpPr>
          <p:spPr>
            <a:xfrm>
              <a:off x="6791331" y="2525784"/>
              <a:ext cx="58738" cy="30964"/>
            </a:xfrm>
            <a:custGeom>
              <a:avLst/>
              <a:gdLst/>
              <a:ahLst/>
              <a:cxnLst>
                <a:cxn ang="0">
                  <a:pos x="34763" y="0"/>
                </a:cxn>
                <a:cxn ang="0">
                  <a:pos x="9590" y="9732"/>
                </a:cxn>
                <a:cxn ang="0">
                  <a:pos x="28770" y="30964"/>
                </a:cxn>
                <a:cxn ang="0">
                  <a:pos x="46751" y="23002"/>
                </a:cxn>
                <a:cxn ang="0">
                  <a:pos x="34763" y="0"/>
                </a:cxn>
              </a:cxnLst>
              <a:rect l="0" t="0" r="0" b="0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任意多边形 56"/>
            <p:cNvSpPr/>
            <p:nvPr/>
          </p:nvSpPr>
          <p:spPr>
            <a:xfrm>
              <a:off x="4056067" y="1947001"/>
              <a:ext cx="195263" cy="239373"/>
            </a:xfrm>
            <a:custGeom>
              <a:avLst/>
              <a:gdLst/>
              <a:ahLst/>
              <a:cxnLst>
                <a:cxn ang="0">
                  <a:pos x="152400" y="0"/>
                </a:cxn>
                <a:cxn ang="0">
                  <a:pos x="123825" y="25009"/>
                </a:cxn>
                <a:cxn ang="0">
                  <a:pos x="104775" y="57164"/>
                </a:cxn>
                <a:cxn ang="0">
                  <a:pos x="42863" y="75027"/>
                </a:cxn>
                <a:cxn ang="0">
                  <a:pos x="33338" y="85746"/>
                </a:cxn>
                <a:cxn ang="0">
                  <a:pos x="19050" y="89318"/>
                </a:cxn>
                <a:cxn ang="0">
                  <a:pos x="23813" y="117900"/>
                </a:cxn>
                <a:cxn ang="0">
                  <a:pos x="33338" y="139337"/>
                </a:cxn>
                <a:cxn ang="0">
                  <a:pos x="0" y="178637"/>
                </a:cxn>
                <a:cxn ang="0">
                  <a:pos x="33338" y="232228"/>
                </a:cxn>
                <a:cxn ang="0">
                  <a:pos x="61913" y="239373"/>
                </a:cxn>
                <a:cxn ang="0">
                  <a:pos x="104775" y="192927"/>
                </a:cxn>
                <a:cxn ang="0">
                  <a:pos x="123825" y="171491"/>
                </a:cxn>
                <a:cxn ang="0">
                  <a:pos x="152400" y="103609"/>
                </a:cxn>
                <a:cxn ang="0">
                  <a:pos x="166688" y="67882"/>
                </a:cxn>
                <a:cxn ang="0">
                  <a:pos x="195263" y="64309"/>
                </a:cxn>
                <a:cxn ang="0">
                  <a:pos x="152400" y="0"/>
                </a:cxn>
              </a:cxnLst>
              <a:rect l="0" t="0" r="0" b="0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任意多边形 57"/>
            <p:cNvSpPr/>
            <p:nvPr/>
          </p:nvSpPr>
          <p:spPr>
            <a:xfrm>
              <a:off x="4900617" y="1575437"/>
              <a:ext cx="77788" cy="72646"/>
            </a:xfrm>
            <a:custGeom>
              <a:avLst/>
              <a:gdLst/>
              <a:ahLst/>
              <a:cxnLst>
                <a:cxn ang="0">
                  <a:pos x="34180" y="0"/>
                </a:cxn>
                <a:cxn ang="0">
                  <a:pos x="29465" y="53812"/>
                </a:cxn>
                <a:cxn ang="0">
                  <a:pos x="34180" y="68162"/>
                </a:cxn>
                <a:cxn ang="0">
                  <a:pos x="48323" y="71749"/>
                </a:cxn>
                <a:cxn ang="0">
                  <a:pos x="67181" y="68162"/>
                </a:cxn>
                <a:cxn ang="0">
                  <a:pos x="34180" y="0"/>
                </a:cxn>
              </a:cxnLst>
              <a:rect l="0" t="0" r="0" b="0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任意多边形 58"/>
            <p:cNvSpPr/>
            <p:nvPr/>
          </p:nvSpPr>
          <p:spPr>
            <a:xfrm>
              <a:off x="5429255" y="1654037"/>
              <a:ext cx="176213" cy="217937"/>
            </a:xfrm>
            <a:custGeom>
              <a:avLst/>
              <a:gdLst/>
              <a:ahLst/>
              <a:cxnLst>
                <a:cxn ang="0">
                  <a:pos x="114300" y="0"/>
                </a:cxn>
                <a:cxn ang="0">
                  <a:pos x="71438" y="75027"/>
                </a:cxn>
                <a:cxn ang="0">
                  <a:pos x="42863" y="82173"/>
                </a:cxn>
                <a:cxn ang="0">
                  <a:pos x="14288" y="96464"/>
                </a:cxn>
                <a:cxn ang="0">
                  <a:pos x="47625" y="167919"/>
                </a:cxn>
                <a:cxn ang="0">
                  <a:pos x="61913" y="200073"/>
                </a:cxn>
                <a:cxn ang="0">
                  <a:pos x="71438" y="210792"/>
                </a:cxn>
                <a:cxn ang="0">
                  <a:pos x="100013" y="217937"/>
                </a:cxn>
                <a:cxn ang="0">
                  <a:pos x="114300" y="175064"/>
                </a:cxn>
                <a:cxn ang="0">
                  <a:pos x="147638" y="150055"/>
                </a:cxn>
                <a:cxn ang="0">
                  <a:pos x="133350" y="60737"/>
                </a:cxn>
                <a:cxn ang="0">
                  <a:pos x="166688" y="42873"/>
                </a:cxn>
                <a:cxn ang="0">
                  <a:pos x="133350" y="17864"/>
                </a:cxn>
                <a:cxn ang="0">
                  <a:pos x="114300" y="0"/>
                </a:cxn>
              </a:cxnLst>
              <a:rect l="0" t="0" r="0" b="0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任意多边形 59"/>
            <p:cNvSpPr/>
            <p:nvPr/>
          </p:nvSpPr>
          <p:spPr>
            <a:xfrm>
              <a:off x="5280030" y="1586156"/>
              <a:ext cx="114300" cy="163155"/>
            </a:xfrm>
            <a:custGeom>
              <a:avLst/>
              <a:gdLst/>
              <a:ahLst/>
              <a:cxnLst>
                <a:cxn ang="0">
                  <a:pos x="57150" y="1783"/>
                </a:cxn>
                <a:cxn ang="0">
                  <a:pos x="60722" y="31205"/>
                </a:cxn>
                <a:cxn ang="0">
                  <a:pos x="71438" y="55277"/>
                </a:cxn>
                <a:cxn ang="0">
                  <a:pos x="73819" y="82023"/>
                </a:cxn>
                <a:cxn ang="0">
                  <a:pos x="80963" y="93614"/>
                </a:cxn>
                <a:cxn ang="0">
                  <a:pos x="84534" y="112336"/>
                </a:cxn>
                <a:cxn ang="0">
                  <a:pos x="67866" y="82915"/>
                </a:cxn>
                <a:cxn ang="0">
                  <a:pos x="41672" y="69541"/>
                </a:cxn>
                <a:cxn ang="0">
                  <a:pos x="5953" y="73999"/>
                </a:cxn>
                <a:cxn ang="0">
                  <a:pos x="9525" y="90939"/>
                </a:cxn>
                <a:cxn ang="0">
                  <a:pos x="48816" y="101638"/>
                </a:cxn>
                <a:cxn ang="0">
                  <a:pos x="67866" y="120360"/>
                </a:cxn>
                <a:cxn ang="0">
                  <a:pos x="84534" y="120360"/>
                </a:cxn>
                <a:cxn ang="0">
                  <a:pos x="92869" y="133734"/>
                </a:cxn>
                <a:cxn ang="0">
                  <a:pos x="114300" y="159589"/>
                </a:cxn>
                <a:cxn ang="0">
                  <a:pos x="96441" y="112336"/>
                </a:cxn>
                <a:cxn ang="0">
                  <a:pos x="95250" y="82915"/>
                </a:cxn>
                <a:cxn ang="0">
                  <a:pos x="84534" y="56168"/>
                </a:cxn>
                <a:cxn ang="0">
                  <a:pos x="75009" y="36554"/>
                </a:cxn>
                <a:cxn ang="0">
                  <a:pos x="67866" y="17831"/>
                </a:cxn>
                <a:cxn ang="0">
                  <a:pos x="57150" y="1783"/>
                </a:cxn>
              </a:cxnLst>
              <a:rect l="0" t="0" r="0" b="0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任意多边形 60"/>
            <p:cNvSpPr/>
            <p:nvPr/>
          </p:nvSpPr>
          <p:spPr>
            <a:xfrm>
              <a:off x="5357818" y="1717156"/>
              <a:ext cx="63500" cy="156009"/>
            </a:xfrm>
            <a:custGeom>
              <a:avLst/>
              <a:gdLst/>
              <a:ahLst/>
              <a:cxnLst>
                <a:cxn ang="0">
                  <a:pos x="7056" y="0"/>
                </a:cxn>
                <a:cxn ang="0">
                  <a:pos x="0" y="22287"/>
                </a:cxn>
                <a:cxn ang="0">
                  <a:pos x="10583" y="48140"/>
                </a:cxn>
                <a:cxn ang="0">
                  <a:pos x="21167" y="83799"/>
                </a:cxn>
                <a:cxn ang="0">
                  <a:pos x="39981" y="115001"/>
                </a:cxn>
                <a:cxn ang="0">
                  <a:pos x="63500" y="156009"/>
                </a:cxn>
                <a:cxn ang="0">
                  <a:pos x="47037" y="102520"/>
                </a:cxn>
                <a:cxn ang="0">
                  <a:pos x="39981" y="82908"/>
                </a:cxn>
                <a:cxn ang="0">
                  <a:pos x="32926" y="54380"/>
                </a:cxn>
                <a:cxn ang="0">
                  <a:pos x="29398" y="41008"/>
                </a:cxn>
                <a:cxn ang="0">
                  <a:pos x="18815" y="32985"/>
                </a:cxn>
                <a:cxn ang="0">
                  <a:pos x="7056" y="0"/>
                </a:cxn>
              </a:cxnLst>
              <a:rect l="0" t="0" r="0" b="0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任意多边形 61"/>
            <p:cNvSpPr/>
            <p:nvPr/>
          </p:nvSpPr>
          <p:spPr>
            <a:xfrm>
              <a:off x="5429255" y="1880310"/>
              <a:ext cx="103188" cy="64309"/>
            </a:xfrm>
            <a:custGeom>
              <a:avLst/>
              <a:gdLst/>
              <a:ahLst/>
              <a:cxnLst>
                <a:cxn ang="0">
                  <a:pos x="2400" y="0"/>
                </a:cxn>
                <a:cxn ang="0">
                  <a:pos x="9599" y="29952"/>
                </a:cxn>
                <a:cxn ang="0">
                  <a:pos x="27597" y="37881"/>
                </a:cxn>
                <a:cxn ang="0">
                  <a:pos x="57593" y="43166"/>
                </a:cxn>
                <a:cxn ang="0">
                  <a:pos x="74391" y="50214"/>
                </a:cxn>
                <a:cxn ang="0">
                  <a:pos x="88790" y="58142"/>
                </a:cxn>
                <a:cxn ang="0">
                  <a:pos x="103188" y="60785"/>
                </a:cxn>
                <a:cxn ang="0">
                  <a:pos x="86390" y="34357"/>
                </a:cxn>
                <a:cxn ang="0">
                  <a:pos x="75591" y="19381"/>
                </a:cxn>
                <a:cxn ang="0">
                  <a:pos x="43195" y="21143"/>
                </a:cxn>
                <a:cxn ang="0">
                  <a:pos x="28797" y="16738"/>
                </a:cxn>
                <a:cxn ang="0">
                  <a:pos x="7199" y="0"/>
                </a:cxn>
                <a:cxn ang="0">
                  <a:pos x="2400" y="0"/>
                </a:cxn>
              </a:cxnLst>
              <a:rect l="0" t="0" r="0" b="0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任意多边形 62"/>
            <p:cNvSpPr/>
            <p:nvPr/>
          </p:nvSpPr>
          <p:spPr>
            <a:xfrm>
              <a:off x="5594355" y="1767174"/>
              <a:ext cx="131763" cy="139336"/>
            </a:xfrm>
            <a:custGeom>
              <a:avLst/>
              <a:gdLst/>
              <a:ahLst/>
              <a:cxnLst>
                <a:cxn ang="0">
                  <a:pos x="116331" y="0"/>
                </a:cxn>
                <a:cxn ang="0">
                  <a:pos x="89029" y="8932"/>
                </a:cxn>
                <a:cxn ang="0">
                  <a:pos x="27302" y="13398"/>
                </a:cxn>
                <a:cxn ang="0">
                  <a:pos x="16619" y="29475"/>
                </a:cxn>
                <a:cxn ang="0">
                  <a:pos x="13058" y="54484"/>
                </a:cxn>
                <a:cxn ang="0">
                  <a:pos x="16619" y="66988"/>
                </a:cxn>
                <a:cxn ang="0">
                  <a:pos x="3561" y="78600"/>
                </a:cxn>
                <a:cxn ang="0">
                  <a:pos x="16619" y="97357"/>
                </a:cxn>
                <a:cxn ang="0">
                  <a:pos x="27302" y="110754"/>
                </a:cxn>
                <a:cxn ang="0">
                  <a:pos x="17806" y="128618"/>
                </a:cxn>
                <a:cxn ang="0">
                  <a:pos x="28489" y="139336"/>
                </a:cxn>
                <a:cxn ang="0">
                  <a:pos x="49856" y="128618"/>
                </a:cxn>
                <a:cxn ang="0">
                  <a:pos x="59353" y="83066"/>
                </a:cxn>
                <a:cxn ang="0">
                  <a:pos x="66475" y="112541"/>
                </a:cxn>
                <a:cxn ang="0">
                  <a:pos x="77159" y="129511"/>
                </a:cxn>
                <a:cxn ang="0">
                  <a:pos x="73597" y="100036"/>
                </a:cxn>
                <a:cxn ang="0">
                  <a:pos x="85468" y="65202"/>
                </a:cxn>
                <a:cxn ang="0">
                  <a:pos x="81907" y="45552"/>
                </a:cxn>
                <a:cxn ang="0">
                  <a:pos x="64101" y="53591"/>
                </a:cxn>
                <a:cxn ang="0">
                  <a:pos x="41547" y="48232"/>
                </a:cxn>
                <a:cxn ang="0">
                  <a:pos x="48669" y="32154"/>
                </a:cxn>
                <a:cxn ang="0">
                  <a:pos x="73597" y="30368"/>
                </a:cxn>
                <a:cxn ang="0">
                  <a:pos x="92590" y="34834"/>
                </a:cxn>
                <a:cxn ang="0">
                  <a:pos x="116331" y="26795"/>
                </a:cxn>
                <a:cxn ang="0">
                  <a:pos x="131763" y="11611"/>
                </a:cxn>
                <a:cxn ang="0">
                  <a:pos x="116331" y="0"/>
                </a:cxn>
              </a:cxnLst>
              <a:rect l="0" t="0" r="0" b="0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任意多边形 63"/>
            <p:cNvSpPr/>
            <p:nvPr/>
          </p:nvSpPr>
          <p:spPr>
            <a:xfrm>
              <a:off x="5549905" y="1269374"/>
              <a:ext cx="34925" cy="84555"/>
            </a:xfrm>
            <a:custGeom>
              <a:avLst/>
              <a:gdLst/>
              <a:ahLst/>
              <a:cxnLst>
                <a:cxn ang="0">
                  <a:pos x="13970" y="0"/>
                </a:cxn>
                <a:cxn ang="0">
                  <a:pos x="0" y="14392"/>
                </a:cxn>
                <a:cxn ang="0">
                  <a:pos x="6985" y="33282"/>
                </a:cxn>
                <a:cxn ang="0">
                  <a:pos x="1164" y="54871"/>
                </a:cxn>
                <a:cxn ang="0">
                  <a:pos x="18627" y="84555"/>
                </a:cxn>
                <a:cxn ang="0">
                  <a:pos x="34925" y="73761"/>
                </a:cxn>
                <a:cxn ang="0">
                  <a:pos x="25612" y="54871"/>
                </a:cxn>
                <a:cxn ang="0">
                  <a:pos x="13970" y="0"/>
                </a:cxn>
              </a:cxnLst>
              <a:rect l="0" t="0" r="0" b="0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任意多边形 64"/>
            <p:cNvSpPr/>
            <p:nvPr/>
          </p:nvSpPr>
          <p:spPr>
            <a:xfrm>
              <a:off x="5572130" y="1411092"/>
              <a:ext cx="96838" cy="146482"/>
            </a:xfrm>
            <a:custGeom>
              <a:avLst/>
              <a:gdLst/>
              <a:ahLst/>
              <a:cxnLst>
                <a:cxn ang="0">
                  <a:pos x="14346" y="1854"/>
                </a:cxn>
                <a:cxn ang="0">
                  <a:pos x="0" y="18542"/>
                </a:cxn>
                <a:cxn ang="0">
                  <a:pos x="9564" y="45428"/>
                </a:cxn>
                <a:cxn ang="0">
                  <a:pos x="7173" y="99200"/>
                </a:cxn>
                <a:cxn ang="0">
                  <a:pos x="20324" y="95491"/>
                </a:cxn>
                <a:cxn ang="0">
                  <a:pos x="23911" y="106617"/>
                </a:cxn>
                <a:cxn ang="0">
                  <a:pos x="34670" y="113106"/>
                </a:cxn>
                <a:cxn ang="0">
                  <a:pos x="45430" y="129794"/>
                </a:cxn>
                <a:cxn ang="0">
                  <a:pos x="57385" y="118669"/>
                </a:cxn>
                <a:cxn ang="0">
                  <a:pos x="77710" y="124232"/>
                </a:cxn>
                <a:cxn ang="0">
                  <a:pos x="75318" y="101054"/>
                </a:cxn>
                <a:cxn ang="0">
                  <a:pos x="57385" y="96419"/>
                </a:cxn>
                <a:cxn ang="0">
                  <a:pos x="46626" y="84366"/>
                </a:cxn>
                <a:cxn ang="0">
                  <a:pos x="39453" y="67678"/>
                </a:cxn>
                <a:cxn ang="0">
                  <a:pos x="49017" y="49136"/>
                </a:cxn>
                <a:cxn ang="0">
                  <a:pos x="41844" y="32449"/>
                </a:cxn>
                <a:cxn ang="0">
                  <a:pos x="50212" y="18542"/>
                </a:cxn>
                <a:cxn ang="0">
                  <a:pos x="34670" y="3708"/>
                </a:cxn>
                <a:cxn ang="0">
                  <a:pos x="21520" y="6490"/>
                </a:cxn>
                <a:cxn ang="0">
                  <a:pos x="14346" y="1854"/>
                </a:cxn>
              </a:cxnLst>
              <a:rect l="0" t="0" r="0" b="0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任意多边形 65"/>
            <p:cNvSpPr/>
            <p:nvPr/>
          </p:nvSpPr>
          <p:spPr>
            <a:xfrm>
              <a:off x="5640393" y="1596874"/>
              <a:ext cx="101600" cy="94082"/>
            </a:xfrm>
            <a:custGeom>
              <a:avLst/>
              <a:gdLst/>
              <a:ahLst/>
              <a:cxnLst>
                <a:cxn ang="0">
                  <a:pos x="62155" y="0"/>
                </a:cxn>
                <a:cxn ang="0">
                  <a:pos x="52593" y="16128"/>
                </a:cxn>
                <a:cxn ang="0">
                  <a:pos x="38249" y="26881"/>
                </a:cxn>
                <a:cxn ang="0">
                  <a:pos x="19125" y="31361"/>
                </a:cxn>
                <a:cxn ang="0">
                  <a:pos x="9562" y="43009"/>
                </a:cxn>
                <a:cxn ang="0">
                  <a:pos x="4781" y="66305"/>
                </a:cxn>
                <a:cxn ang="0">
                  <a:pos x="15539" y="63617"/>
                </a:cxn>
                <a:cxn ang="0">
                  <a:pos x="29882" y="55553"/>
                </a:cxn>
                <a:cxn ang="0">
                  <a:pos x="40640" y="61825"/>
                </a:cxn>
                <a:cxn ang="0">
                  <a:pos x="69327" y="88706"/>
                </a:cxn>
                <a:cxn ang="0">
                  <a:pos x="84866" y="64513"/>
                </a:cxn>
                <a:cxn ang="0">
                  <a:pos x="101600" y="60929"/>
                </a:cxn>
                <a:cxn ang="0">
                  <a:pos x="88452" y="34945"/>
                </a:cxn>
                <a:cxn ang="0">
                  <a:pos x="62155" y="0"/>
                </a:cxn>
              </a:cxnLst>
              <a:rect l="0" t="0" r="0" b="0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任意多边形 66"/>
            <p:cNvSpPr/>
            <p:nvPr/>
          </p:nvSpPr>
          <p:spPr>
            <a:xfrm>
              <a:off x="5761043" y="1764792"/>
              <a:ext cx="46038" cy="58355"/>
            </a:xfrm>
            <a:custGeom>
              <a:avLst/>
              <a:gdLst/>
              <a:ahLst/>
              <a:cxnLst>
                <a:cxn ang="0">
                  <a:pos x="7269" y="23873"/>
                </a:cxn>
                <a:cxn ang="0">
                  <a:pos x="31500" y="58355"/>
                </a:cxn>
                <a:cxn ang="0">
                  <a:pos x="36346" y="45977"/>
                </a:cxn>
                <a:cxn ang="0">
                  <a:pos x="46038" y="35367"/>
                </a:cxn>
                <a:cxn ang="0">
                  <a:pos x="36346" y="22104"/>
                </a:cxn>
                <a:cxn ang="0">
                  <a:pos x="24231" y="11494"/>
                </a:cxn>
                <a:cxn ang="0">
                  <a:pos x="13327" y="884"/>
                </a:cxn>
                <a:cxn ang="0">
                  <a:pos x="2423" y="10610"/>
                </a:cxn>
                <a:cxn ang="0">
                  <a:pos x="7269" y="23873"/>
                </a:cxn>
              </a:cxnLst>
              <a:rect l="0" t="0" r="0" b="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任意多边形 67"/>
            <p:cNvSpPr/>
            <p:nvPr/>
          </p:nvSpPr>
          <p:spPr>
            <a:xfrm>
              <a:off x="5735643" y="1862447"/>
              <a:ext cx="28575" cy="20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44" y="20245"/>
                </a:cxn>
                <a:cxn ang="0">
                  <a:pos x="28575" y="9682"/>
                </a:cxn>
                <a:cxn ang="0">
                  <a:pos x="0" y="0"/>
                </a:cxn>
              </a:cxnLst>
              <a:rect l="0" t="0" r="0" b="0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任意多边形 68"/>
            <p:cNvSpPr/>
            <p:nvPr/>
          </p:nvSpPr>
          <p:spPr>
            <a:xfrm>
              <a:off x="5778505" y="1850538"/>
              <a:ext cx="71438" cy="44064"/>
            </a:xfrm>
            <a:custGeom>
              <a:avLst/>
              <a:gdLst/>
              <a:ahLst/>
              <a:cxnLst>
                <a:cxn ang="0">
                  <a:pos x="10716" y="0"/>
                </a:cxn>
                <a:cxn ang="0">
                  <a:pos x="0" y="16187"/>
                </a:cxn>
                <a:cxn ang="0">
                  <a:pos x="33338" y="29676"/>
                </a:cxn>
                <a:cxn ang="0">
                  <a:pos x="50007" y="41366"/>
                </a:cxn>
                <a:cxn ang="0">
                  <a:pos x="71438" y="37769"/>
                </a:cxn>
                <a:cxn ang="0">
                  <a:pos x="58341" y="21582"/>
                </a:cxn>
                <a:cxn ang="0">
                  <a:pos x="33338" y="2698"/>
                </a:cxn>
                <a:cxn ang="0">
                  <a:pos x="22622" y="14388"/>
                </a:cxn>
                <a:cxn ang="0">
                  <a:pos x="10716" y="0"/>
                </a:cxn>
              </a:cxnLst>
              <a:rect l="0" t="0" r="0" b="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任意多边形 69"/>
            <p:cNvSpPr/>
            <p:nvPr/>
          </p:nvSpPr>
          <p:spPr>
            <a:xfrm>
              <a:off x="5888043" y="1933901"/>
              <a:ext cx="38100" cy="39300"/>
            </a:xfrm>
            <a:custGeom>
              <a:avLst/>
              <a:gdLst/>
              <a:ahLst/>
              <a:cxnLst>
                <a:cxn ang="0">
                  <a:pos x="33338" y="0"/>
                </a:cxn>
                <a:cxn ang="0">
                  <a:pos x="11906" y="9825"/>
                </a:cxn>
                <a:cxn ang="0">
                  <a:pos x="14288" y="28582"/>
                </a:cxn>
                <a:cxn ang="0">
                  <a:pos x="28575" y="32155"/>
                </a:cxn>
                <a:cxn ang="0">
                  <a:pos x="33338" y="0"/>
                </a:cxn>
              </a:cxnLst>
              <a:rect l="0" t="0" r="0" b="0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任意多边形 70"/>
            <p:cNvSpPr/>
            <p:nvPr/>
          </p:nvSpPr>
          <p:spPr>
            <a:xfrm>
              <a:off x="6311906" y="1883883"/>
              <a:ext cx="73025" cy="55973"/>
            </a:xfrm>
            <a:custGeom>
              <a:avLst/>
              <a:gdLst/>
              <a:ahLst/>
              <a:cxnLst>
                <a:cxn ang="0">
                  <a:pos x="8380" y="0"/>
                </a:cxn>
                <a:cxn ang="0">
                  <a:pos x="0" y="12438"/>
                </a:cxn>
                <a:cxn ang="0">
                  <a:pos x="28731" y="31096"/>
                </a:cxn>
                <a:cxn ang="0">
                  <a:pos x="43097" y="47977"/>
                </a:cxn>
                <a:cxn ang="0">
                  <a:pos x="55068" y="55973"/>
                </a:cxn>
                <a:cxn ang="0">
                  <a:pos x="73025" y="49754"/>
                </a:cxn>
                <a:cxn ang="0">
                  <a:pos x="39505" y="15104"/>
                </a:cxn>
                <a:cxn ang="0">
                  <a:pos x="8380" y="0"/>
                </a:cxn>
              </a:cxnLst>
              <a:rect l="0" t="0" r="0" b="0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任意多边形 71"/>
            <p:cNvSpPr/>
            <p:nvPr/>
          </p:nvSpPr>
          <p:spPr>
            <a:xfrm>
              <a:off x="5681668" y="1954147"/>
              <a:ext cx="73025" cy="59545"/>
            </a:xfrm>
            <a:custGeom>
              <a:avLst/>
              <a:gdLst/>
              <a:ahLst/>
              <a:cxnLst>
                <a:cxn ang="0">
                  <a:pos x="33520" y="6221"/>
                </a:cxn>
                <a:cxn ang="0">
                  <a:pos x="35914" y="30217"/>
                </a:cxn>
                <a:cxn ang="0">
                  <a:pos x="19154" y="38215"/>
                </a:cxn>
                <a:cxn ang="0">
                  <a:pos x="26337" y="59545"/>
                </a:cxn>
                <a:cxn ang="0">
                  <a:pos x="57462" y="51546"/>
                </a:cxn>
                <a:cxn ang="0">
                  <a:pos x="71828" y="41770"/>
                </a:cxn>
                <a:cxn ang="0">
                  <a:pos x="61054" y="24884"/>
                </a:cxn>
                <a:cxn ang="0">
                  <a:pos x="68236" y="12442"/>
                </a:cxn>
                <a:cxn ang="0">
                  <a:pos x="65842" y="1777"/>
                </a:cxn>
                <a:cxn ang="0">
                  <a:pos x="55068" y="3555"/>
                </a:cxn>
                <a:cxn ang="0">
                  <a:pos x="61054" y="4444"/>
                </a:cxn>
                <a:cxn ang="0">
                  <a:pos x="58659" y="14220"/>
                </a:cxn>
                <a:cxn ang="0">
                  <a:pos x="51477" y="20441"/>
                </a:cxn>
                <a:cxn ang="0">
                  <a:pos x="33520" y="6221"/>
                </a:cxn>
              </a:cxnLst>
              <a:rect l="0" t="0" r="0" b="0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任意多边形 72"/>
            <p:cNvSpPr/>
            <p:nvPr/>
          </p:nvSpPr>
          <p:spPr>
            <a:xfrm>
              <a:off x="5603880" y="1976774"/>
              <a:ext cx="50800" cy="32155"/>
            </a:xfrm>
            <a:custGeom>
              <a:avLst/>
              <a:gdLst/>
              <a:ahLst/>
              <a:cxnLst>
                <a:cxn ang="0">
                  <a:pos x="24809" y="2680"/>
                </a:cxn>
                <a:cxn ang="0">
                  <a:pos x="7088" y="5359"/>
                </a:cxn>
                <a:cxn ang="0">
                  <a:pos x="38986" y="32155"/>
                </a:cxn>
                <a:cxn ang="0">
                  <a:pos x="49619" y="26796"/>
                </a:cxn>
                <a:cxn ang="0">
                  <a:pos x="24809" y="2680"/>
                </a:cxn>
              </a:cxnLst>
              <a:rect l="0" t="0" r="0" b="0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任意多边形 73"/>
            <p:cNvSpPr/>
            <p:nvPr/>
          </p:nvSpPr>
          <p:spPr>
            <a:xfrm>
              <a:off x="5570543" y="1942238"/>
              <a:ext cx="38100" cy="36918"/>
            </a:xfrm>
            <a:custGeom>
              <a:avLst/>
              <a:gdLst/>
              <a:ahLst/>
              <a:cxnLst>
                <a:cxn ang="0">
                  <a:pos x="25003" y="0"/>
                </a:cxn>
                <a:cxn ang="0">
                  <a:pos x="0" y="23411"/>
                </a:cxn>
                <a:cxn ang="0">
                  <a:pos x="19050" y="21611"/>
                </a:cxn>
                <a:cxn ang="0">
                  <a:pos x="22622" y="26113"/>
                </a:cxn>
                <a:cxn ang="0">
                  <a:pos x="19050" y="31515"/>
                </a:cxn>
                <a:cxn ang="0">
                  <a:pos x="35719" y="18909"/>
                </a:cxn>
                <a:cxn ang="0">
                  <a:pos x="28575" y="8104"/>
                </a:cxn>
                <a:cxn ang="0">
                  <a:pos x="25003" y="0"/>
                </a:cxn>
              </a:cxnLst>
              <a:rect l="0" t="0" r="0" b="0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任意多边形 74"/>
            <p:cNvSpPr/>
            <p:nvPr/>
          </p:nvSpPr>
          <p:spPr>
            <a:xfrm>
              <a:off x="5624518" y="1955338"/>
              <a:ext cx="53975" cy="28582"/>
            </a:xfrm>
            <a:custGeom>
              <a:avLst/>
              <a:gdLst/>
              <a:ahLst/>
              <a:cxnLst>
                <a:cxn ang="0">
                  <a:pos x="25188" y="0"/>
                </a:cxn>
                <a:cxn ang="0">
                  <a:pos x="0" y="6252"/>
                </a:cxn>
                <a:cxn ang="0">
                  <a:pos x="32385" y="27689"/>
                </a:cxn>
                <a:cxn ang="0">
                  <a:pos x="53975" y="21437"/>
                </a:cxn>
                <a:cxn ang="0">
                  <a:pos x="26388" y="8932"/>
                </a:cxn>
                <a:cxn ang="0">
                  <a:pos x="25188" y="0"/>
                </a:cxn>
              </a:cxnLst>
              <a:rect l="0" t="0" r="0" b="0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任意多边形 75"/>
            <p:cNvSpPr/>
            <p:nvPr/>
          </p:nvSpPr>
          <p:spPr>
            <a:xfrm>
              <a:off x="5546730" y="1559956"/>
              <a:ext cx="42863" cy="65500"/>
            </a:xfrm>
            <a:custGeom>
              <a:avLst/>
              <a:gdLst/>
              <a:ahLst/>
              <a:cxnLst>
                <a:cxn ang="0">
                  <a:pos x="36740" y="0"/>
                </a:cxn>
                <a:cxn ang="0">
                  <a:pos x="25718" y="13277"/>
                </a:cxn>
                <a:cxn ang="0">
                  <a:pos x="11022" y="31865"/>
                </a:cxn>
                <a:cxn ang="0">
                  <a:pos x="0" y="52223"/>
                </a:cxn>
                <a:cxn ang="0">
                  <a:pos x="9797" y="65500"/>
                </a:cxn>
                <a:cxn ang="0">
                  <a:pos x="24493" y="52223"/>
                </a:cxn>
                <a:cxn ang="0">
                  <a:pos x="42863" y="28324"/>
                </a:cxn>
                <a:cxn ang="0">
                  <a:pos x="36740" y="0"/>
                </a:cxn>
              </a:cxnLst>
              <a:rect l="0" t="0" r="0" b="0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任意多边形 76"/>
            <p:cNvSpPr/>
            <p:nvPr/>
          </p:nvSpPr>
          <p:spPr>
            <a:xfrm>
              <a:off x="5627693" y="1549237"/>
              <a:ext cx="30163" cy="65500"/>
            </a:xfrm>
            <a:custGeom>
              <a:avLst/>
              <a:gdLst/>
              <a:ahLst/>
              <a:cxnLst>
                <a:cxn ang="0">
                  <a:pos x="15685" y="6281"/>
                </a:cxn>
                <a:cxn ang="0">
                  <a:pos x="4826" y="7178"/>
                </a:cxn>
                <a:cxn ang="0">
                  <a:pos x="0" y="19740"/>
                </a:cxn>
                <a:cxn ang="0">
                  <a:pos x="18098" y="36788"/>
                </a:cxn>
                <a:cxn ang="0">
                  <a:pos x="30163" y="50247"/>
                </a:cxn>
                <a:cxn ang="0">
                  <a:pos x="19304" y="17945"/>
                </a:cxn>
                <a:cxn ang="0">
                  <a:pos x="15685" y="6281"/>
                </a:cxn>
              </a:cxnLst>
              <a:rect l="0" t="0" r="0" b="0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任意多边形 77"/>
            <p:cNvSpPr/>
            <p:nvPr/>
          </p:nvSpPr>
          <p:spPr>
            <a:xfrm>
              <a:off x="5662618" y="1528992"/>
              <a:ext cx="15875" cy="35727"/>
            </a:xfrm>
            <a:custGeom>
              <a:avLst/>
              <a:gdLst/>
              <a:ahLst/>
              <a:cxnLst>
                <a:cxn ang="0">
                  <a:pos x="12473" y="0"/>
                </a:cxn>
                <a:cxn ang="0">
                  <a:pos x="1134" y="10826"/>
                </a:cxn>
                <a:cxn ang="0">
                  <a:pos x="12473" y="27066"/>
                </a:cxn>
                <a:cxn ang="0">
                  <a:pos x="12473" y="0"/>
                </a:cxn>
              </a:cxnLst>
              <a:rect l="0" t="0" r="0" b="0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任意多边形 78"/>
            <p:cNvSpPr/>
            <p:nvPr/>
          </p:nvSpPr>
          <p:spPr>
            <a:xfrm>
              <a:off x="5678493" y="1543283"/>
              <a:ext cx="33338" cy="63118"/>
            </a:xfrm>
            <a:custGeom>
              <a:avLst/>
              <a:gdLst/>
              <a:ahLst/>
              <a:cxnLst>
                <a:cxn ang="0">
                  <a:pos x="5953" y="0"/>
                </a:cxn>
                <a:cxn ang="0">
                  <a:pos x="13097" y="13807"/>
                </a:cxn>
                <a:cxn ang="0">
                  <a:pos x="23813" y="20711"/>
                </a:cxn>
                <a:cxn ang="0">
                  <a:pos x="9525" y="38463"/>
                </a:cxn>
                <a:cxn ang="0">
                  <a:pos x="0" y="55228"/>
                </a:cxn>
                <a:cxn ang="0">
                  <a:pos x="13097" y="56214"/>
                </a:cxn>
                <a:cxn ang="0">
                  <a:pos x="30957" y="25642"/>
                </a:cxn>
                <a:cxn ang="0">
                  <a:pos x="5953" y="0"/>
                </a:cxn>
              </a:cxnLst>
              <a:rect l="0" t="0" r="0" b="0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任意多边形 79"/>
            <p:cNvSpPr/>
            <p:nvPr/>
          </p:nvSpPr>
          <p:spPr>
            <a:xfrm>
              <a:off x="5251455" y="1625456"/>
              <a:ext cx="19050" cy="32155"/>
            </a:xfrm>
            <a:custGeom>
              <a:avLst/>
              <a:gdLst/>
              <a:ahLst/>
              <a:cxnLst>
                <a:cxn ang="0">
                  <a:pos x="16669" y="2680"/>
                </a:cxn>
                <a:cxn ang="0">
                  <a:pos x="0" y="6252"/>
                </a:cxn>
                <a:cxn ang="0">
                  <a:pos x="9525" y="19650"/>
                </a:cxn>
                <a:cxn ang="0">
                  <a:pos x="16669" y="2680"/>
                </a:cxn>
              </a:cxnLst>
              <a:rect l="0" t="0" r="0" b="0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任意多边形 80"/>
            <p:cNvSpPr/>
            <p:nvPr/>
          </p:nvSpPr>
          <p:spPr>
            <a:xfrm>
              <a:off x="5235580" y="1598065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任意多边形 81"/>
            <p:cNvSpPr/>
            <p:nvPr/>
          </p:nvSpPr>
          <p:spPr>
            <a:xfrm>
              <a:off x="5229230" y="1576628"/>
              <a:ext cx="19050" cy="16673"/>
            </a:xfrm>
            <a:custGeom>
              <a:avLst/>
              <a:gdLst/>
              <a:ahLst/>
              <a:cxnLst>
                <a:cxn ang="0">
                  <a:pos x="11906" y="4388"/>
                </a:cxn>
                <a:cxn ang="0">
                  <a:pos x="0" y="8775"/>
                </a:cxn>
                <a:cxn ang="0">
                  <a:pos x="14288" y="16673"/>
                </a:cxn>
                <a:cxn ang="0">
                  <a:pos x="11906" y="4388"/>
                </a:cxn>
              </a:cxnLst>
              <a:rect l="0" t="0" r="0" b="0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任意多边形 82"/>
            <p:cNvSpPr/>
            <p:nvPr/>
          </p:nvSpPr>
          <p:spPr>
            <a:xfrm>
              <a:off x="5210180" y="1528992"/>
              <a:ext cx="17463" cy="28582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4863"/>
                </a:cxn>
                <a:cxn ang="0">
                  <a:pos x="14968" y="27439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任意多边形 83"/>
            <p:cNvSpPr/>
            <p:nvPr/>
          </p:nvSpPr>
          <p:spPr>
            <a:xfrm>
              <a:off x="5213355" y="1558765"/>
              <a:ext cx="25400" cy="15482"/>
            </a:xfrm>
            <a:custGeom>
              <a:avLst/>
              <a:gdLst/>
              <a:ahLst/>
              <a:cxnLst>
                <a:cxn ang="0">
                  <a:pos x="15009" y="0"/>
                </a:cxn>
                <a:cxn ang="0">
                  <a:pos x="21936" y="15482"/>
                </a:cxn>
                <a:cxn ang="0">
                  <a:pos x="16164" y="5161"/>
                </a:cxn>
                <a:cxn ang="0">
                  <a:pos x="15009" y="0"/>
                </a:cxn>
              </a:cxnLst>
              <a:rect l="0" t="0" r="0" b="0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任意多边形 84"/>
            <p:cNvSpPr/>
            <p:nvPr/>
          </p:nvSpPr>
          <p:spPr>
            <a:xfrm>
              <a:off x="6540506" y="2300702"/>
              <a:ext cx="71438" cy="71455"/>
            </a:xfrm>
            <a:custGeom>
              <a:avLst/>
              <a:gdLst/>
              <a:ahLst/>
              <a:cxnLst>
                <a:cxn ang="0">
                  <a:pos x="11906" y="6175"/>
                </a:cxn>
                <a:cxn ang="0">
                  <a:pos x="3572" y="15879"/>
                </a:cxn>
                <a:cxn ang="0">
                  <a:pos x="17860" y="34404"/>
                </a:cxn>
                <a:cxn ang="0">
                  <a:pos x="32147" y="47637"/>
                </a:cxn>
                <a:cxn ang="0">
                  <a:pos x="47625" y="55576"/>
                </a:cxn>
                <a:cxn ang="0">
                  <a:pos x="60722" y="71455"/>
                </a:cxn>
                <a:cxn ang="0">
                  <a:pos x="61913" y="50283"/>
                </a:cxn>
                <a:cxn ang="0">
                  <a:pos x="51197" y="32640"/>
                </a:cxn>
                <a:cxn ang="0">
                  <a:pos x="29766" y="15879"/>
                </a:cxn>
                <a:cxn ang="0">
                  <a:pos x="11906" y="6175"/>
                </a:cxn>
              </a:cxnLst>
              <a:rect l="0" t="0" r="0" b="0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任意多边形 85"/>
            <p:cNvSpPr/>
            <p:nvPr/>
          </p:nvSpPr>
          <p:spPr>
            <a:xfrm>
              <a:off x="6907218" y="2242347"/>
              <a:ext cx="84138" cy="54782"/>
            </a:xfrm>
            <a:custGeom>
              <a:avLst/>
              <a:gdLst/>
              <a:ahLst/>
              <a:cxnLst>
                <a:cxn ang="0">
                  <a:pos x="33181" y="20656"/>
                </a:cxn>
                <a:cxn ang="0">
                  <a:pos x="15406" y="28738"/>
                </a:cxn>
                <a:cxn ang="0">
                  <a:pos x="1185" y="39515"/>
                </a:cxn>
                <a:cxn ang="0">
                  <a:pos x="15406" y="52986"/>
                </a:cxn>
                <a:cxn ang="0">
                  <a:pos x="33181" y="39515"/>
                </a:cxn>
                <a:cxn ang="0">
                  <a:pos x="47402" y="20656"/>
                </a:cxn>
                <a:cxn ang="0">
                  <a:pos x="65177" y="0"/>
                </a:cxn>
                <a:cxn ang="0">
                  <a:pos x="84138" y="9879"/>
                </a:cxn>
                <a:cxn ang="0">
                  <a:pos x="41476" y="20656"/>
                </a:cxn>
                <a:cxn ang="0">
                  <a:pos x="33181" y="20656"/>
                </a:cxn>
              </a:cxnLst>
              <a:rect l="0" t="0" r="0" b="0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任意多边形 86"/>
            <p:cNvSpPr/>
            <p:nvPr/>
          </p:nvSpPr>
          <p:spPr>
            <a:xfrm>
              <a:off x="6653218" y="2212574"/>
              <a:ext cx="26988" cy="27391"/>
            </a:xfrm>
            <a:custGeom>
              <a:avLst/>
              <a:gdLst/>
              <a:ahLst/>
              <a:cxnLst>
                <a:cxn ang="0">
                  <a:pos x="10561" y="0"/>
                </a:cxn>
                <a:cxn ang="0">
                  <a:pos x="0" y="12782"/>
                </a:cxn>
                <a:cxn ang="0">
                  <a:pos x="14081" y="27391"/>
                </a:cxn>
                <a:cxn ang="0">
                  <a:pos x="10561" y="0"/>
                </a:cxn>
              </a:cxnLst>
              <a:rect l="0" t="0" r="0" b="0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任意多边形 87"/>
            <p:cNvSpPr/>
            <p:nvPr/>
          </p:nvSpPr>
          <p:spPr>
            <a:xfrm>
              <a:off x="6640518" y="2186374"/>
              <a:ext cx="31750" cy="20245"/>
            </a:xfrm>
            <a:custGeom>
              <a:avLst/>
              <a:gdLst/>
              <a:ahLst/>
              <a:cxnLst>
                <a:cxn ang="0">
                  <a:pos x="23202" y="0"/>
                </a:cxn>
                <a:cxn ang="0">
                  <a:pos x="0" y="12323"/>
                </a:cxn>
                <a:cxn ang="0">
                  <a:pos x="25644" y="17604"/>
                </a:cxn>
                <a:cxn ang="0">
                  <a:pos x="23202" y="0"/>
                </a:cxn>
              </a:cxnLst>
              <a:rect l="0" t="0" r="0" b="0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任意多边形 88"/>
            <p:cNvSpPr/>
            <p:nvPr/>
          </p:nvSpPr>
          <p:spPr>
            <a:xfrm>
              <a:off x="6397631" y="1955338"/>
              <a:ext cx="38100" cy="39300"/>
            </a:xfrm>
            <a:custGeom>
              <a:avLst/>
              <a:gdLst/>
              <a:ahLst/>
              <a:cxnLst>
                <a:cxn ang="0">
                  <a:pos x="33338" y="0"/>
                </a:cxn>
                <a:cxn ang="0">
                  <a:pos x="11906" y="9825"/>
                </a:cxn>
                <a:cxn ang="0">
                  <a:pos x="14288" y="28582"/>
                </a:cxn>
                <a:cxn ang="0">
                  <a:pos x="28575" y="32155"/>
                </a:cxn>
                <a:cxn ang="0">
                  <a:pos x="33338" y="0"/>
                </a:cxn>
              </a:cxnLst>
              <a:rect l="0" t="0" r="0" b="0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任意多边形 89"/>
            <p:cNvSpPr/>
            <p:nvPr/>
          </p:nvSpPr>
          <p:spPr>
            <a:xfrm>
              <a:off x="6451606" y="2006547"/>
              <a:ext cx="41275" cy="39300"/>
            </a:xfrm>
            <a:custGeom>
              <a:avLst/>
              <a:gdLst/>
              <a:ahLst/>
              <a:cxnLst>
                <a:cxn ang="0">
                  <a:pos x="36419" y="0"/>
                </a:cxn>
                <a:cxn ang="0">
                  <a:pos x="12140" y="8039"/>
                </a:cxn>
                <a:cxn ang="0">
                  <a:pos x="16996" y="28582"/>
                </a:cxn>
                <a:cxn ang="0">
                  <a:pos x="31563" y="32155"/>
                </a:cxn>
                <a:cxn ang="0">
                  <a:pos x="36419" y="0"/>
                </a:cxn>
              </a:cxnLst>
              <a:rect l="0" t="0" r="0" b="0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任意多边形 90"/>
            <p:cNvSpPr/>
            <p:nvPr/>
          </p:nvSpPr>
          <p:spPr>
            <a:xfrm>
              <a:off x="6494468" y="2081574"/>
              <a:ext cx="44450" cy="33345"/>
            </a:xfrm>
            <a:custGeom>
              <a:avLst/>
              <a:gdLst/>
              <a:ahLst/>
              <a:cxnLst>
                <a:cxn ang="0">
                  <a:pos x="39771" y="1802"/>
                </a:cxn>
                <a:cxn ang="0">
                  <a:pos x="11697" y="1802"/>
                </a:cxn>
                <a:cxn ang="0">
                  <a:pos x="16376" y="22530"/>
                </a:cxn>
                <a:cxn ang="0">
                  <a:pos x="30413" y="26135"/>
                </a:cxn>
                <a:cxn ang="0">
                  <a:pos x="39771" y="1802"/>
                </a:cxn>
              </a:cxnLst>
              <a:rect l="0" t="0" r="0" b="0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任意多边形 91"/>
            <p:cNvSpPr/>
            <p:nvPr/>
          </p:nvSpPr>
          <p:spPr>
            <a:xfrm>
              <a:off x="6548443" y="2069665"/>
              <a:ext cx="44450" cy="30964"/>
            </a:xfrm>
            <a:custGeom>
              <a:avLst/>
              <a:gdLst/>
              <a:ahLst/>
              <a:cxnLst>
                <a:cxn ang="0">
                  <a:pos x="39771" y="1821"/>
                </a:cxn>
                <a:cxn ang="0">
                  <a:pos x="11697" y="1821"/>
                </a:cxn>
                <a:cxn ang="0">
                  <a:pos x="18716" y="20036"/>
                </a:cxn>
                <a:cxn ang="0">
                  <a:pos x="31583" y="20036"/>
                </a:cxn>
                <a:cxn ang="0">
                  <a:pos x="39771" y="1821"/>
                </a:cxn>
              </a:cxnLst>
              <a:rect l="0" t="0" r="0" b="0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任意多边形 92"/>
            <p:cNvSpPr/>
            <p:nvPr/>
          </p:nvSpPr>
          <p:spPr>
            <a:xfrm>
              <a:off x="6532568" y="2026792"/>
              <a:ext cx="41275" cy="23818"/>
            </a:xfrm>
            <a:custGeom>
              <a:avLst/>
              <a:gdLst/>
              <a:ahLst/>
              <a:cxnLst>
                <a:cxn ang="0">
                  <a:pos x="36558" y="882"/>
                </a:cxn>
                <a:cxn ang="0">
                  <a:pos x="11793" y="1764"/>
                </a:cxn>
                <a:cxn ang="0">
                  <a:pos x="15331" y="13232"/>
                </a:cxn>
                <a:cxn ang="0">
                  <a:pos x="29482" y="16761"/>
                </a:cxn>
                <a:cxn ang="0">
                  <a:pos x="36558" y="882"/>
                </a:cxn>
              </a:cxnLst>
              <a:rect l="0" t="0" r="0" b="0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任意多边形 93"/>
            <p:cNvSpPr/>
            <p:nvPr/>
          </p:nvSpPr>
          <p:spPr>
            <a:xfrm>
              <a:off x="6491293" y="1997020"/>
              <a:ext cx="41275" cy="41682"/>
            </a:xfrm>
            <a:custGeom>
              <a:avLst/>
              <a:gdLst/>
              <a:ahLst/>
              <a:cxnLst>
                <a:cxn ang="0">
                  <a:pos x="33020" y="14190"/>
                </a:cxn>
                <a:cxn ang="0">
                  <a:pos x="22406" y="1774"/>
                </a:cxn>
                <a:cxn ang="0">
                  <a:pos x="11793" y="22171"/>
                </a:cxn>
                <a:cxn ang="0">
                  <a:pos x="22406" y="31040"/>
                </a:cxn>
                <a:cxn ang="0">
                  <a:pos x="31841" y="25719"/>
                </a:cxn>
                <a:cxn ang="0">
                  <a:pos x="33020" y="14190"/>
                </a:cxn>
              </a:cxnLst>
              <a:rect l="0" t="0" r="0" b="0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任意多边形 94"/>
            <p:cNvSpPr/>
            <p:nvPr/>
          </p:nvSpPr>
          <p:spPr>
            <a:xfrm>
              <a:off x="6440493" y="1977965"/>
              <a:ext cx="38100" cy="30964"/>
            </a:xfrm>
            <a:custGeom>
              <a:avLst/>
              <a:gdLst/>
              <a:ahLst/>
              <a:cxnLst>
                <a:cxn ang="0">
                  <a:pos x="26194" y="8847"/>
                </a:cxn>
                <a:cxn ang="0">
                  <a:pos x="11906" y="1769"/>
                </a:cxn>
                <a:cxn ang="0">
                  <a:pos x="14288" y="20348"/>
                </a:cxn>
                <a:cxn ang="0">
                  <a:pos x="28575" y="23887"/>
                </a:cxn>
                <a:cxn ang="0">
                  <a:pos x="26194" y="8847"/>
                </a:cxn>
              </a:cxnLst>
              <a:rect l="0" t="0" r="0" b="0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任意多边形 95"/>
            <p:cNvSpPr/>
            <p:nvPr/>
          </p:nvSpPr>
          <p:spPr>
            <a:xfrm>
              <a:off x="6503993" y="2041083"/>
              <a:ext cx="38100" cy="30964"/>
            </a:xfrm>
            <a:custGeom>
              <a:avLst/>
              <a:gdLst/>
              <a:ahLst/>
              <a:cxnLst>
                <a:cxn ang="0">
                  <a:pos x="26194" y="8847"/>
                </a:cxn>
                <a:cxn ang="0">
                  <a:pos x="11906" y="1769"/>
                </a:cxn>
                <a:cxn ang="0">
                  <a:pos x="14288" y="20348"/>
                </a:cxn>
                <a:cxn ang="0">
                  <a:pos x="28575" y="23887"/>
                </a:cxn>
                <a:cxn ang="0">
                  <a:pos x="26194" y="8847"/>
                </a:cxn>
              </a:cxnLst>
              <a:rect l="0" t="0" r="0" b="0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任意多边形 96"/>
            <p:cNvSpPr/>
            <p:nvPr/>
          </p:nvSpPr>
          <p:spPr>
            <a:xfrm>
              <a:off x="3948117" y="404773"/>
              <a:ext cx="223838" cy="128618"/>
            </a:xfrm>
            <a:custGeom>
              <a:avLst/>
              <a:gdLst/>
              <a:ahLst/>
              <a:cxnLst>
                <a:cxn ang="0">
                  <a:pos x="202520" y="3573"/>
                </a:cxn>
                <a:cxn ang="0">
                  <a:pos x="219101" y="3573"/>
                </a:cxn>
                <a:cxn ang="0">
                  <a:pos x="223838" y="14291"/>
                </a:cxn>
                <a:cxn ang="0">
                  <a:pos x="221469" y="21436"/>
                </a:cxn>
                <a:cxn ang="0">
                  <a:pos x="155147" y="39300"/>
                </a:cxn>
                <a:cxn ang="0">
                  <a:pos x="129092" y="51804"/>
                </a:cxn>
                <a:cxn ang="0">
                  <a:pos x="114880" y="55377"/>
                </a:cxn>
                <a:cxn ang="0">
                  <a:pos x="84087" y="73241"/>
                </a:cxn>
                <a:cxn ang="0">
                  <a:pos x="88825" y="82173"/>
                </a:cxn>
                <a:cxn ang="0">
                  <a:pos x="98299" y="103609"/>
                </a:cxn>
                <a:cxn ang="0">
                  <a:pos x="126723" y="112541"/>
                </a:cxn>
                <a:cxn ang="0">
                  <a:pos x="110143" y="125045"/>
                </a:cxn>
                <a:cxn ang="0">
                  <a:pos x="98299" y="116113"/>
                </a:cxn>
                <a:cxn ang="0">
                  <a:pos x="84087" y="119686"/>
                </a:cxn>
                <a:cxn ang="0">
                  <a:pos x="24871" y="108968"/>
                </a:cxn>
                <a:cxn ang="0">
                  <a:pos x="22502" y="94677"/>
                </a:cxn>
                <a:cxn ang="0">
                  <a:pos x="55663" y="80386"/>
                </a:cxn>
                <a:cxn ang="0">
                  <a:pos x="60401" y="67882"/>
                </a:cxn>
                <a:cxn ang="0">
                  <a:pos x="55663" y="57164"/>
                </a:cxn>
                <a:cxn ang="0">
                  <a:pos x="86456" y="41086"/>
                </a:cxn>
                <a:cxn ang="0">
                  <a:pos x="114880" y="32155"/>
                </a:cxn>
                <a:cxn ang="0">
                  <a:pos x="133829" y="21436"/>
                </a:cxn>
                <a:cxn ang="0">
                  <a:pos x="202520" y="3573"/>
                </a:cxn>
              </a:cxnLst>
              <a:rect l="0" t="0" r="0" b="0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4" name="任意多边形 97"/>
            <p:cNvSpPr/>
            <p:nvPr/>
          </p:nvSpPr>
          <p:spPr>
            <a:xfrm>
              <a:off x="4081467" y="528628"/>
              <a:ext cx="63500" cy="14291"/>
            </a:xfrm>
            <a:custGeom>
              <a:avLst/>
              <a:gdLst/>
              <a:ahLst/>
              <a:cxnLst>
                <a:cxn ang="0">
                  <a:pos x="28755" y="0"/>
                </a:cxn>
                <a:cxn ang="0">
                  <a:pos x="14377" y="1681"/>
                </a:cxn>
                <a:cxn ang="0">
                  <a:pos x="38340" y="13450"/>
                </a:cxn>
                <a:cxn ang="0">
                  <a:pos x="52717" y="11769"/>
                </a:cxn>
                <a:cxn ang="0">
                  <a:pos x="28755" y="0"/>
                </a:cxn>
              </a:cxnLst>
              <a:rect l="0" t="0" r="0" b="0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任意多边形 98"/>
            <p:cNvSpPr/>
            <p:nvPr/>
          </p:nvSpPr>
          <p:spPr>
            <a:xfrm>
              <a:off x="4406904" y="342846"/>
              <a:ext cx="66675" cy="33345"/>
            </a:xfrm>
            <a:custGeom>
              <a:avLst/>
              <a:gdLst/>
              <a:ahLst/>
              <a:cxnLst>
                <a:cxn ang="0">
                  <a:pos x="66675" y="3605"/>
                </a:cxn>
                <a:cxn ang="0">
                  <a:pos x="29243" y="21629"/>
                </a:cxn>
                <a:cxn ang="0">
                  <a:pos x="12867" y="30641"/>
                </a:cxn>
                <a:cxn ang="0">
                  <a:pos x="10528" y="3605"/>
                </a:cxn>
                <a:cxn ang="0">
                  <a:pos x="24564" y="0"/>
                </a:cxn>
                <a:cxn ang="0">
                  <a:pos x="66675" y="3605"/>
                </a:cxn>
              </a:cxnLst>
              <a:rect l="0" t="0" r="0" b="0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任意多边形 99"/>
            <p:cNvSpPr/>
            <p:nvPr/>
          </p:nvSpPr>
          <p:spPr>
            <a:xfrm>
              <a:off x="4454530" y="358328"/>
              <a:ext cx="79375" cy="23818"/>
            </a:xfrm>
            <a:custGeom>
              <a:avLst/>
              <a:gdLst/>
              <a:ahLst/>
              <a:cxnLst>
                <a:cxn ang="0">
                  <a:pos x="33851" y="0"/>
                </a:cxn>
                <a:cxn ang="0">
                  <a:pos x="12840" y="5496"/>
                </a:cxn>
                <a:cxn ang="0">
                  <a:pos x="66535" y="23818"/>
                </a:cxn>
                <a:cxn ang="0">
                  <a:pos x="73539" y="21986"/>
                </a:cxn>
                <a:cxn ang="0">
                  <a:pos x="33851" y="0"/>
                </a:cxn>
              </a:cxnLst>
              <a:rect l="0" t="0" r="0" b="0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任意多边形 100"/>
            <p:cNvSpPr/>
            <p:nvPr/>
          </p:nvSpPr>
          <p:spPr>
            <a:xfrm>
              <a:off x="4540255" y="361900"/>
              <a:ext cx="79375" cy="38109"/>
            </a:xfrm>
            <a:custGeom>
              <a:avLst/>
              <a:gdLst/>
              <a:ahLst/>
              <a:cxnLst>
                <a:cxn ang="0">
                  <a:pos x="60133" y="7976"/>
                </a:cxn>
                <a:cxn ang="0">
                  <a:pos x="31269" y="7976"/>
                </a:cxn>
                <a:cxn ang="0">
                  <a:pos x="12027" y="7976"/>
                </a:cxn>
                <a:cxn ang="0">
                  <a:pos x="9621" y="31019"/>
                </a:cxn>
                <a:cxn ang="0">
                  <a:pos x="38485" y="38109"/>
                </a:cxn>
                <a:cxn ang="0">
                  <a:pos x="74564" y="23929"/>
                </a:cxn>
                <a:cxn ang="0">
                  <a:pos x="60133" y="7976"/>
                </a:cxn>
              </a:cxnLst>
              <a:rect l="0" t="0" r="0" b="0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任意多边形 101"/>
            <p:cNvSpPr/>
            <p:nvPr/>
          </p:nvSpPr>
          <p:spPr>
            <a:xfrm>
              <a:off x="5094292" y="394055"/>
              <a:ext cx="139700" cy="36918"/>
            </a:xfrm>
            <a:custGeom>
              <a:avLst/>
              <a:gdLst/>
              <a:ahLst/>
              <a:cxnLst>
                <a:cxn ang="0">
                  <a:pos x="16716" y="0"/>
                </a:cxn>
                <a:cxn ang="0">
                  <a:pos x="9552" y="14407"/>
                </a:cxn>
                <a:cxn ang="0">
                  <a:pos x="59701" y="27013"/>
                </a:cxn>
                <a:cxn ang="0">
                  <a:pos x="90745" y="32416"/>
                </a:cxn>
                <a:cxn ang="0">
                  <a:pos x="133730" y="19810"/>
                </a:cxn>
                <a:cxn ang="0">
                  <a:pos x="93133" y="3602"/>
                </a:cxn>
                <a:cxn ang="0">
                  <a:pos x="16716" y="0"/>
                </a:cxn>
              </a:cxnLst>
              <a:rect l="0" t="0" r="0" b="0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任意多边形 102"/>
            <p:cNvSpPr/>
            <p:nvPr/>
          </p:nvSpPr>
          <p:spPr>
            <a:xfrm>
              <a:off x="5237167" y="392864"/>
              <a:ext cx="73025" cy="28582"/>
            </a:xfrm>
            <a:custGeom>
              <a:avLst/>
              <a:gdLst/>
              <a:ahLst/>
              <a:cxnLst>
                <a:cxn ang="0">
                  <a:pos x="37690" y="3573"/>
                </a:cxn>
                <a:cxn ang="0">
                  <a:pos x="73025" y="8932"/>
                </a:cxn>
                <a:cxn ang="0">
                  <a:pos x="35335" y="28582"/>
                </a:cxn>
                <a:cxn ang="0">
                  <a:pos x="7067" y="19650"/>
                </a:cxn>
                <a:cxn ang="0">
                  <a:pos x="37690" y="3573"/>
                </a:cxn>
              </a:cxnLst>
              <a:rect l="0" t="0" r="0" b="0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任意多边形 103"/>
            <p:cNvSpPr/>
            <p:nvPr/>
          </p:nvSpPr>
          <p:spPr>
            <a:xfrm>
              <a:off x="5203830" y="427400"/>
              <a:ext cx="58738" cy="20245"/>
            </a:xfrm>
            <a:custGeom>
              <a:avLst/>
              <a:gdLst/>
              <a:ahLst/>
              <a:cxnLst>
                <a:cxn ang="0">
                  <a:pos x="23975" y="880"/>
                </a:cxn>
                <a:cxn ang="0">
                  <a:pos x="7192" y="4401"/>
                </a:cxn>
                <a:cxn ang="0">
                  <a:pos x="45552" y="20245"/>
                </a:cxn>
                <a:cxn ang="0">
                  <a:pos x="23975" y="880"/>
                </a:cxn>
              </a:cxnLst>
              <a:rect l="0" t="0" r="0" b="0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任意多边形 104"/>
            <p:cNvSpPr/>
            <p:nvPr/>
          </p:nvSpPr>
          <p:spPr>
            <a:xfrm>
              <a:off x="5603880" y="694164"/>
              <a:ext cx="120650" cy="135764"/>
            </a:xfrm>
            <a:custGeom>
              <a:avLst/>
              <a:gdLst/>
              <a:ahLst/>
              <a:cxnLst>
                <a:cxn ang="0">
                  <a:pos x="7097" y="0"/>
                </a:cxn>
                <a:cxn ang="0">
                  <a:pos x="0" y="16077"/>
                </a:cxn>
                <a:cxn ang="0">
                  <a:pos x="16560" y="37514"/>
                </a:cxn>
                <a:cxn ang="0">
                  <a:pos x="37851" y="64309"/>
                </a:cxn>
                <a:cxn ang="0">
                  <a:pos x="42582" y="92891"/>
                </a:cxn>
                <a:cxn ang="0">
                  <a:pos x="94627" y="135764"/>
                </a:cxn>
                <a:cxn ang="0">
                  <a:pos x="101725" y="110755"/>
                </a:cxn>
                <a:cxn ang="0">
                  <a:pos x="87530" y="91105"/>
                </a:cxn>
                <a:cxn ang="0">
                  <a:pos x="73336" y="82173"/>
                </a:cxn>
                <a:cxn ang="0">
                  <a:pos x="61508" y="66096"/>
                </a:cxn>
                <a:cxn ang="0">
                  <a:pos x="49679" y="39300"/>
                </a:cxn>
                <a:cxn ang="0">
                  <a:pos x="4731" y="10718"/>
                </a:cxn>
                <a:cxn ang="0">
                  <a:pos x="7097" y="0"/>
                </a:cxn>
              </a:cxnLst>
              <a:rect l="0" t="0" r="0" b="0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任意多边形 105"/>
            <p:cNvSpPr/>
            <p:nvPr/>
          </p:nvSpPr>
          <p:spPr>
            <a:xfrm>
              <a:off x="5700718" y="834691"/>
              <a:ext cx="87313" cy="92891"/>
            </a:xfrm>
            <a:custGeom>
              <a:avLst/>
              <a:gdLst/>
              <a:ahLst/>
              <a:cxnLst>
                <a:cxn ang="0">
                  <a:pos x="75514" y="19841"/>
                </a:cxn>
                <a:cxn ang="0">
                  <a:pos x="87313" y="36074"/>
                </a:cxn>
                <a:cxn ang="0">
                  <a:pos x="35397" y="75756"/>
                </a:cxn>
                <a:cxn ang="0">
                  <a:pos x="37757" y="90185"/>
                </a:cxn>
                <a:cxn ang="0">
                  <a:pos x="23598" y="84774"/>
                </a:cxn>
                <a:cxn ang="0">
                  <a:pos x="7079" y="75756"/>
                </a:cxn>
                <a:cxn ang="0">
                  <a:pos x="0" y="73952"/>
                </a:cxn>
                <a:cxn ang="0">
                  <a:pos x="11799" y="52308"/>
                </a:cxn>
                <a:cxn ang="0">
                  <a:pos x="14159" y="46896"/>
                </a:cxn>
                <a:cxn ang="0">
                  <a:pos x="2360" y="21645"/>
                </a:cxn>
                <a:cxn ang="0">
                  <a:pos x="4720" y="12626"/>
                </a:cxn>
                <a:cxn ang="0">
                  <a:pos x="30678" y="19841"/>
                </a:cxn>
                <a:cxn ang="0">
                  <a:pos x="42477" y="32467"/>
                </a:cxn>
                <a:cxn ang="0">
                  <a:pos x="75514" y="19841"/>
                </a:cxn>
              </a:cxnLst>
              <a:rect l="0" t="0" r="0" b="0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任意多边形 106"/>
            <p:cNvSpPr/>
            <p:nvPr/>
          </p:nvSpPr>
          <p:spPr>
            <a:xfrm>
              <a:off x="5643568" y="929964"/>
              <a:ext cx="173038" cy="225082"/>
            </a:xfrm>
            <a:custGeom>
              <a:avLst/>
              <a:gdLst/>
              <a:ahLst/>
              <a:cxnLst>
                <a:cxn ang="0">
                  <a:pos x="97186" y="89318"/>
                </a:cxn>
                <a:cxn ang="0">
                  <a:pos x="78223" y="94677"/>
                </a:cxn>
                <a:cxn ang="0">
                  <a:pos x="75852" y="117900"/>
                </a:cxn>
                <a:cxn ang="0">
                  <a:pos x="26074" y="130405"/>
                </a:cxn>
                <a:cxn ang="0">
                  <a:pos x="9482" y="150055"/>
                </a:cxn>
                <a:cxn ang="0">
                  <a:pos x="23704" y="162559"/>
                </a:cxn>
                <a:cxn ang="0">
                  <a:pos x="9482" y="176850"/>
                </a:cxn>
                <a:cxn ang="0">
                  <a:pos x="28445" y="225082"/>
                </a:cxn>
                <a:cxn ang="0">
                  <a:pos x="33185" y="191141"/>
                </a:cxn>
                <a:cxn ang="0">
                  <a:pos x="26074" y="171491"/>
                </a:cxn>
                <a:cxn ang="0">
                  <a:pos x="49778" y="157200"/>
                </a:cxn>
                <a:cxn ang="0">
                  <a:pos x="61630" y="141123"/>
                </a:cxn>
                <a:cxn ang="0">
                  <a:pos x="78223" y="155414"/>
                </a:cxn>
                <a:cxn ang="0">
                  <a:pos x="52148" y="169705"/>
                </a:cxn>
                <a:cxn ang="0">
                  <a:pos x="66371" y="178637"/>
                </a:cxn>
                <a:cxn ang="0">
                  <a:pos x="80593" y="158986"/>
                </a:cxn>
                <a:cxn ang="0">
                  <a:pos x="99556" y="164346"/>
                </a:cxn>
                <a:cxn ang="0">
                  <a:pos x="123260" y="132191"/>
                </a:cxn>
                <a:cxn ang="0">
                  <a:pos x="135112" y="139336"/>
                </a:cxn>
                <a:cxn ang="0">
                  <a:pos x="161186" y="132191"/>
                </a:cxn>
                <a:cxn ang="0">
                  <a:pos x="173038" y="116114"/>
                </a:cxn>
                <a:cxn ang="0">
                  <a:pos x="168297" y="98250"/>
                </a:cxn>
                <a:cxn ang="0">
                  <a:pos x="158816" y="87532"/>
                </a:cxn>
                <a:cxn ang="0">
                  <a:pos x="144593" y="35727"/>
                </a:cxn>
                <a:cxn ang="0">
                  <a:pos x="111408" y="0"/>
                </a:cxn>
                <a:cxn ang="0">
                  <a:pos x="92445" y="10718"/>
                </a:cxn>
                <a:cxn ang="0">
                  <a:pos x="113778" y="30368"/>
                </a:cxn>
                <a:cxn ang="0">
                  <a:pos x="113778" y="57164"/>
                </a:cxn>
                <a:cxn ang="0">
                  <a:pos x="97186" y="89318"/>
                </a:cxn>
              </a:cxnLst>
              <a:rect l="0" t="0" r="0" b="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任意多边形 107"/>
            <p:cNvSpPr/>
            <p:nvPr/>
          </p:nvSpPr>
          <p:spPr>
            <a:xfrm>
              <a:off x="3959229" y="329746"/>
              <a:ext cx="82550" cy="35727"/>
            </a:xfrm>
            <a:custGeom>
              <a:avLst/>
              <a:gdLst/>
              <a:ahLst/>
              <a:cxnLst>
                <a:cxn ang="0">
                  <a:pos x="69578" y="0"/>
                </a:cxn>
                <a:cxn ang="0">
                  <a:pos x="76654" y="17864"/>
                </a:cxn>
                <a:cxn ang="0">
                  <a:pos x="48351" y="21436"/>
                </a:cxn>
                <a:cxn ang="0">
                  <a:pos x="36558" y="35727"/>
                </a:cxn>
                <a:cxn ang="0">
                  <a:pos x="8255" y="33941"/>
                </a:cxn>
                <a:cxn ang="0">
                  <a:pos x="1179" y="32154"/>
                </a:cxn>
                <a:cxn ang="0">
                  <a:pos x="38916" y="17864"/>
                </a:cxn>
                <a:cxn ang="0">
                  <a:pos x="69578" y="0"/>
                </a:cxn>
              </a:cxnLst>
              <a:rect l="0" t="0" r="0" b="0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任意多边形 108"/>
            <p:cNvSpPr/>
            <p:nvPr/>
          </p:nvSpPr>
          <p:spPr>
            <a:xfrm>
              <a:off x="3789367" y="340464"/>
              <a:ext cx="30163" cy="26200"/>
            </a:xfrm>
            <a:custGeom>
              <a:avLst/>
              <a:gdLst/>
              <a:ahLst/>
              <a:cxnLst>
                <a:cxn ang="0">
                  <a:pos x="20882" y="0"/>
                </a:cxn>
                <a:cxn ang="0">
                  <a:pos x="0" y="16262"/>
                </a:cxn>
                <a:cxn ang="0">
                  <a:pos x="20882" y="23490"/>
                </a:cxn>
                <a:cxn ang="0">
                  <a:pos x="20882" y="0"/>
                </a:cxn>
              </a:cxnLst>
              <a:rect l="0" t="0" r="0" b="0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任意多边形 109"/>
            <p:cNvSpPr/>
            <p:nvPr/>
          </p:nvSpPr>
          <p:spPr>
            <a:xfrm>
              <a:off x="3827467" y="339273"/>
              <a:ext cx="58738" cy="32155"/>
            </a:xfrm>
            <a:custGeom>
              <a:avLst/>
              <a:gdLst/>
              <a:ahLst/>
              <a:cxnLst>
                <a:cxn ang="0">
                  <a:pos x="16782" y="5359"/>
                </a:cxn>
                <a:cxn ang="0">
                  <a:pos x="0" y="16078"/>
                </a:cxn>
                <a:cxn ang="0">
                  <a:pos x="7192" y="28582"/>
                </a:cxn>
                <a:cxn ang="0">
                  <a:pos x="21577" y="32155"/>
                </a:cxn>
                <a:cxn ang="0">
                  <a:pos x="47949" y="23223"/>
                </a:cxn>
                <a:cxn ang="0">
                  <a:pos x="16782" y="5359"/>
                </a:cxn>
              </a:cxnLst>
              <a:rect l="0" t="0" r="0" b="0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任意多边形 110"/>
            <p:cNvSpPr/>
            <p:nvPr/>
          </p:nvSpPr>
          <p:spPr>
            <a:xfrm>
              <a:off x="3924304" y="328555"/>
              <a:ext cx="31750" cy="19055"/>
            </a:xfrm>
            <a:custGeom>
              <a:avLst/>
              <a:gdLst/>
              <a:ahLst/>
              <a:cxnLst>
                <a:cxn ang="0">
                  <a:pos x="12935" y="0"/>
                </a:cxn>
                <a:cxn ang="0">
                  <a:pos x="3528" y="10394"/>
                </a:cxn>
                <a:cxn ang="0">
                  <a:pos x="22343" y="19055"/>
                </a:cxn>
                <a:cxn ang="0">
                  <a:pos x="12935" y="0"/>
                </a:cxn>
              </a:cxnLst>
              <a:rect l="0" t="0" r="0" b="0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8" name="任意多边形 111"/>
            <p:cNvSpPr/>
            <p:nvPr/>
          </p:nvSpPr>
          <p:spPr>
            <a:xfrm>
              <a:off x="3895729" y="349991"/>
              <a:ext cx="23813" cy="15482"/>
            </a:xfrm>
            <a:custGeom>
              <a:avLst/>
              <a:gdLst/>
              <a:ahLst/>
              <a:cxnLst>
                <a:cxn ang="0">
                  <a:pos x="13097" y="0"/>
                </a:cxn>
                <a:cxn ang="0">
                  <a:pos x="10716" y="15482"/>
                </a:cxn>
                <a:cxn ang="0">
                  <a:pos x="13097" y="0"/>
                </a:cxn>
              </a:cxnLst>
              <a:rect l="0" t="0" r="0" b="0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9" name="任意多边形 112"/>
            <p:cNvSpPr/>
            <p:nvPr/>
          </p:nvSpPr>
          <p:spPr>
            <a:xfrm>
              <a:off x="5705480" y="369046"/>
              <a:ext cx="28575" cy="39300"/>
            </a:xfrm>
            <a:custGeom>
              <a:avLst/>
              <a:gdLst/>
              <a:ahLst/>
              <a:cxnLst>
                <a:cxn ang="0">
                  <a:pos x="28575" y="0"/>
                </a:cxn>
                <a:cxn ang="0">
                  <a:pos x="9525" y="14291"/>
                </a:cxn>
                <a:cxn ang="0">
                  <a:pos x="0" y="30368"/>
                </a:cxn>
                <a:cxn ang="0">
                  <a:pos x="19050" y="35727"/>
                </a:cxn>
                <a:cxn ang="0">
                  <a:pos x="28575" y="0"/>
                </a:cxn>
              </a:cxnLst>
              <a:rect l="0" t="0" r="0" b="0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任意多边形 113"/>
            <p:cNvSpPr/>
            <p:nvPr/>
          </p:nvSpPr>
          <p:spPr>
            <a:xfrm>
              <a:off x="4302129" y="2098247"/>
              <a:ext cx="49213" cy="21436"/>
            </a:xfrm>
            <a:custGeom>
              <a:avLst/>
              <a:gdLst/>
              <a:ahLst/>
              <a:cxnLst>
                <a:cxn ang="0">
                  <a:pos x="36010" y="0"/>
                </a:cxn>
                <a:cxn ang="0">
                  <a:pos x="31208" y="21436"/>
                </a:cxn>
                <a:cxn ang="0">
                  <a:pos x="36010" y="0"/>
                </a:cxn>
              </a:cxnLst>
              <a:rect l="0" t="0" r="0" b="0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" name="任意多边形 114"/>
            <p:cNvSpPr/>
            <p:nvPr/>
          </p:nvSpPr>
          <p:spPr>
            <a:xfrm>
              <a:off x="4365629" y="2089911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任意多边形 115"/>
            <p:cNvSpPr/>
            <p:nvPr/>
          </p:nvSpPr>
          <p:spPr>
            <a:xfrm>
              <a:off x="4259267" y="1906510"/>
              <a:ext cx="14288" cy="17864"/>
            </a:xfrm>
            <a:custGeom>
              <a:avLst/>
              <a:gdLst/>
              <a:ahLst/>
              <a:cxnLst>
                <a:cxn ang="0">
                  <a:pos x="10991" y="4466"/>
                </a:cxn>
                <a:cxn ang="0">
                  <a:pos x="1099" y="9825"/>
                </a:cxn>
                <a:cxn ang="0">
                  <a:pos x="9892" y="17864"/>
                </a:cxn>
                <a:cxn ang="0">
                  <a:pos x="10991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任意多边形 116"/>
            <p:cNvSpPr/>
            <p:nvPr/>
          </p:nvSpPr>
          <p:spPr>
            <a:xfrm>
              <a:off x="4354517" y="1819574"/>
              <a:ext cx="17463" cy="22627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1766"/>
                </a:cxn>
                <a:cxn ang="0">
                  <a:pos x="14968" y="21722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任意多边形 117"/>
            <p:cNvSpPr/>
            <p:nvPr/>
          </p:nvSpPr>
          <p:spPr>
            <a:xfrm>
              <a:off x="4316417" y="1818383"/>
              <a:ext cx="17463" cy="22627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1766"/>
                </a:cxn>
                <a:cxn ang="0">
                  <a:pos x="14968" y="21722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任意多边形 118"/>
            <p:cNvSpPr/>
            <p:nvPr/>
          </p:nvSpPr>
          <p:spPr>
            <a:xfrm>
              <a:off x="4298954" y="1844583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" name="任意多边形 119"/>
            <p:cNvSpPr/>
            <p:nvPr/>
          </p:nvSpPr>
          <p:spPr>
            <a:xfrm>
              <a:off x="4259267" y="1885074"/>
              <a:ext cx="14288" cy="17864"/>
            </a:xfrm>
            <a:custGeom>
              <a:avLst/>
              <a:gdLst/>
              <a:ahLst/>
              <a:cxnLst>
                <a:cxn ang="0">
                  <a:pos x="10991" y="4466"/>
                </a:cxn>
                <a:cxn ang="0">
                  <a:pos x="1099" y="9825"/>
                </a:cxn>
                <a:cxn ang="0">
                  <a:pos x="9892" y="17864"/>
                </a:cxn>
                <a:cxn ang="0">
                  <a:pos x="10991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任意多边形 120"/>
            <p:cNvSpPr/>
            <p:nvPr/>
          </p:nvSpPr>
          <p:spPr>
            <a:xfrm>
              <a:off x="4289429" y="1869592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8" name="任意多边形 121"/>
            <p:cNvSpPr/>
            <p:nvPr/>
          </p:nvSpPr>
          <p:spPr>
            <a:xfrm>
              <a:off x="3125791" y="692973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任意多边形 122"/>
            <p:cNvSpPr/>
            <p:nvPr/>
          </p:nvSpPr>
          <p:spPr>
            <a:xfrm>
              <a:off x="3028954" y="652482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任意多边形 123"/>
            <p:cNvSpPr/>
            <p:nvPr/>
          </p:nvSpPr>
          <p:spPr>
            <a:xfrm>
              <a:off x="2651128" y="394055"/>
              <a:ext cx="3270252" cy="1957856"/>
            </a:xfrm>
            <a:custGeom>
              <a:avLst/>
              <a:gdLst/>
              <a:ahLst/>
              <a:cxnLst>
                <a:cxn ang="0">
                  <a:pos x="717550" y="777664"/>
                </a:cxn>
                <a:cxn ang="0">
                  <a:pos x="528638" y="708591"/>
                </a:cxn>
                <a:cxn ang="0">
                  <a:pos x="250825" y="768137"/>
                </a:cxn>
                <a:cxn ang="0">
                  <a:pos x="73025" y="903901"/>
                </a:cxn>
                <a:cxn ang="0">
                  <a:pos x="19050" y="1120646"/>
                </a:cxn>
                <a:cxn ang="0">
                  <a:pos x="231775" y="1261174"/>
                </a:cxn>
                <a:cxn ang="0">
                  <a:pos x="488950" y="1239737"/>
                </a:cxn>
                <a:cxn ang="0">
                  <a:pos x="628650" y="1355256"/>
                </a:cxn>
                <a:cxn ang="0">
                  <a:pos x="717550" y="1723247"/>
                </a:cxn>
                <a:cxn ang="0">
                  <a:pos x="788988" y="1938801"/>
                </a:cxn>
                <a:cxn ang="0">
                  <a:pos x="1117601" y="1874492"/>
                </a:cxn>
                <a:cxn ang="0">
                  <a:pos x="1296988" y="1643456"/>
                </a:cxn>
                <a:cxn ang="0">
                  <a:pos x="1404938" y="1373119"/>
                </a:cxn>
                <a:cxn ang="0">
                  <a:pos x="1584326" y="1189719"/>
                </a:cxn>
                <a:cxn ang="0">
                  <a:pos x="1263651" y="1019419"/>
                </a:cxn>
                <a:cxn ang="0">
                  <a:pos x="1296988" y="975355"/>
                </a:cxn>
                <a:cxn ang="0">
                  <a:pos x="1592263" y="1090874"/>
                </a:cxn>
                <a:cxn ang="0">
                  <a:pos x="1743076" y="943201"/>
                </a:cxn>
                <a:cxn ang="0">
                  <a:pos x="1660526" y="908664"/>
                </a:cxn>
                <a:cxn ang="0">
                  <a:pos x="1474788" y="852692"/>
                </a:cxn>
                <a:cxn ang="0">
                  <a:pos x="1811339" y="906282"/>
                </a:cxn>
                <a:cxn ang="0">
                  <a:pos x="2057401" y="1014655"/>
                </a:cxn>
                <a:cxn ang="0">
                  <a:pos x="2179639" y="1230210"/>
                </a:cxn>
                <a:cxn ang="0">
                  <a:pos x="2552702" y="1008701"/>
                </a:cxn>
                <a:cxn ang="0">
                  <a:pos x="2705102" y="1226637"/>
                </a:cxn>
                <a:cxn ang="0">
                  <a:pos x="2709864" y="1040855"/>
                </a:cxn>
                <a:cxn ang="0">
                  <a:pos x="2792414" y="952728"/>
                </a:cxn>
                <a:cxn ang="0">
                  <a:pos x="2830514" y="647855"/>
                </a:cxn>
                <a:cxn ang="0">
                  <a:pos x="2895602" y="628800"/>
                </a:cxn>
                <a:cxn ang="0">
                  <a:pos x="2927352" y="508519"/>
                </a:cxn>
                <a:cxn ang="0">
                  <a:pos x="2865439" y="269146"/>
                </a:cxn>
                <a:cxn ang="0">
                  <a:pos x="3014664" y="128618"/>
                </a:cxn>
                <a:cxn ang="0">
                  <a:pos x="3090864" y="248900"/>
                </a:cxn>
                <a:cxn ang="0">
                  <a:pos x="3084514" y="146482"/>
                </a:cxn>
                <a:cxn ang="0">
                  <a:pos x="3135314" y="60736"/>
                </a:cxn>
                <a:cxn ang="0">
                  <a:pos x="3235327" y="0"/>
                </a:cxn>
                <a:cxn ang="0">
                  <a:pos x="2889252" y="75027"/>
                </a:cxn>
                <a:cxn ang="0">
                  <a:pos x="2513014" y="98846"/>
                </a:cxn>
                <a:cxn ang="0">
                  <a:pos x="2141539" y="35727"/>
                </a:cxn>
                <a:cxn ang="0">
                  <a:pos x="1797051" y="77409"/>
                </a:cxn>
                <a:cxn ang="0">
                  <a:pos x="1651001" y="202455"/>
                </a:cxn>
                <a:cxn ang="0">
                  <a:pos x="1470026" y="163155"/>
                </a:cxn>
                <a:cxn ang="0">
                  <a:pos x="1203326" y="217937"/>
                </a:cxn>
                <a:cxn ang="0">
                  <a:pos x="1058863" y="166727"/>
                </a:cxn>
                <a:cxn ang="0">
                  <a:pos x="577850" y="295346"/>
                </a:cxn>
                <a:cxn ang="0">
                  <a:pos x="849313" y="253664"/>
                </a:cxn>
                <a:cxn ang="0">
                  <a:pos x="1012826" y="328691"/>
                </a:cxn>
                <a:cxn ang="0">
                  <a:pos x="703263" y="425155"/>
                </a:cxn>
                <a:cxn ang="0">
                  <a:pos x="436563" y="495419"/>
                </a:cxn>
                <a:cxn ang="0">
                  <a:pos x="265113" y="639519"/>
                </a:cxn>
                <a:cxn ang="0">
                  <a:pos x="449263" y="657382"/>
                </a:cxn>
                <a:cxn ang="0">
                  <a:pos x="604838" y="682391"/>
                </a:cxn>
                <a:cxn ang="0">
                  <a:pos x="782638" y="702637"/>
                </a:cxn>
                <a:cxn ang="0">
                  <a:pos x="773113" y="609746"/>
                </a:cxn>
                <a:cxn ang="0">
                  <a:pos x="939801" y="652619"/>
                </a:cxn>
                <a:cxn ang="0">
                  <a:pos x="1089026" y="559728"/>
                </a:cxn>
                <a:cxn ang="0">
                  <a:pos x="1225551" y="571637"/>
                </a:cxn>
                <a:cxn ang="0">
                  <a:pos x="1014413" y="712164"/>
                </a:cxn>
              </a:cxnLst>
              <a:rect l="0" t="0" r="0" b="0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" name="矩形 2"/>
          <p:cNvSpPr>
            <a:spLocks noGrp="1" noChangeArrowheads="1"/>
          </p:cNvSpPr>
          <p:nvPr>
            <p:ph type="ctrTitle"/>
          </p:nvPr>
        </p:nvSpPr>
        <p:spPr>
          <a:xfrm>
            <a:off x="304800" y="3314700"/>
            <a:ext cx="6400800" cy="85725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dirty="0"/>
              <a:t>单击此处编辑母版标题样式</a:t>
            </a:r>
            <a:endParaRPr lang="en-US" altLang="zh-CN" strike="noStrike" noProof="0" dirty="0"/>
          </a:p>
        </p:txBody>
      </p:sp>
      <p:sp>
        <p:nvSpPr>
          <p:cNvPr id="4099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286250"/>
            <a:ext cx="6400800" cy="2857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  <a:endParaRPr lang="en-US" altLang="zh-CN" strike="noStrike" noProof="0"/>
          </a:p>
        </p:txBody>
      </p:sp>
      <p:sp>
        <p:nvSpPr>
          <p:cNvPr id="129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857750"/>
            <a:ext cx="213360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30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37363" y="4865688"/>
            <a:ext cx="2154238" cy="119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31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4857750"/>
            <a:ext cx="213360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ictur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strike="noStrike" noProof="1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7" descr="F:\work\培训\培训2\新建文件夹\未标题-18.png"/>
          <p:cNvPicPr>
            <a:picLocks noChangeAspect="1"/>
          </p:cNvPicPr>
          <p:nvPr userDrawn="1"/>
        </p:nvPicPr>
        <p:blipFill>
          <a:blip r:embed="rId2"/>
          <a:srcRect l="24448" t="8525" r="7227" b="8525"/>
          <a:stretch>
            <a:fillRect/>
          </a:stretch>
        </p:blipFill>
        <p:spPr>
          <a:xfrm>
            <a:off x="1876425" y="792163"/>
            <a:ext cx="7183438" cy="413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Picture 8" descr="F:\work\培训\培训2\新建文件夹\未标题-17.png"/>
          <p:cNvPicPr>
            <a:picLocks noChangeAspect="1"/>
          </p:cNvPicPr>
          <p:nvPr userDrawn="1"/>
        </p:nvPicPr>
        <p:blipFill>
          <a:blip r:embed="rId3"/>
          <a:srcRect t="7576" r="74968" b="7312"/>
          <a:stretch>
            <a:fillRect/>
          </a:stretch>
        </p:blipFill>
        <p:spPr>
          <a:xfrm>
            <a:off x="0" y="744538"/>
            <a:ext cx="1876425" cy="4235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20" name="组合 13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3321" name="图片 7" descr="artplus_nature_naturalcity42_a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2" name="图片 13" descr="artplus_nature_naturalcity42_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3" name="图片 9" descr="artplus_nature_naturalcity42_b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0" y="93965"/>
            <a:ext cx="5543128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299" y="971325"/>
            <a:ext cx="6372225" cy="37722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9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1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7" descr="F:\work\培训\培训2\新建文件夹\未标题-18.png"/>
          <p:cNvPicPr>
            <a:picLocks noChangeAspect="1"/>
          </p:cNvPicPr>
          <p:nvPr userDrawn="1"/>
        </p:nvPicPr>
        <p:blipFill>
          <a:blip r:embed="rId2"/>
          <a:srcRect l="24448" t="8525" r="7227" b="8525"/>
          <a:stretch>
            <a:fillRect/>
          </a:stretch>
        </p:blipFill>
        <p:spPr>
          <a:xfrm>
            <a:off x="204788" y="792163"/>
            <a:ext cx="8855075" cy="41370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3" name="组合 12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4344" name="图片 7" descr="artplus_nature_naturalcity42_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5" name="图片 13" descr="artplus_nature_naturalcity42_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图片 9" descr="artplus_nature_naturalcity42_b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0" y="93965"/>
            <a:ext cx="5543128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839" y="971325"/>
            <a:ext cx="7854685" cy="377221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8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6" name="组合 11"/>
          <p:cNvGrpSpPr/>
          <p:nvPr userDrawn="1"/>
        </p:nvGrpSpPr>
        <p:grpSpPr>
          <a:xfrm>
            <a:off x="8353425" y="3905250"/>
            <a:ext cx="762000" cy="1238250"/>
            <a:chOff x="8353425" y="3905409"/>
            <a:chExt cx="762001" cy="1238091"/>
          </a:xfrm>
        </p:grpSpPr>
        <p:pic>
          <p:nvPicPr>
            <p:cNvPr id="15367" name="图片 7" descr="artplus_nature_naturalcity42_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3425" y="4767350"/>
              <a:ext cx="668338" cy="339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8" name="图片 13" descr="artplus_nature_naturalcity42_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0889" y="4929237"/>
              <a:ext cx="744537" cy="2142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9" name="图片 9" descr="artplus_nature_naturalcity42_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638" y="4759017"/>
              <a:ext cx="449262" cy="65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" name="Picture 2" descr="C:\Users\Yaokoala\Desktop\Asclepiu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61428" y="3905409"/>
              <a:ext cx="452332" cy="864194"/>
            </a:xfrm>
            <a:prstGeom prst="roundRect">
              <a:avLst>
                <a:gd name="adj" fmla="val 8594"/>
              </a:avLst>
            </a:prstGeom>
            <a:noFill/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8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9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lang="en-US" strike="noStrike" noProof="1">
                <a:sym typeface="+mn-ea"/>
              </a:rPr>
              <a:t>Click to edit Master text styles</a:t>
            </a:r>
            <a:endParaRPr strike="noStrike" noProof="1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4572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4572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512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971551"/>
            <a:ext cx="8229600" cy="3771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单击图标添加表格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strike="noStrike" noProof="1">
                <a:sym typeface="+mn-ea"/>
              </a:rPr>
              <a:t>Click to edit Master title style</a:t>
            </a:r>
            <a:endParaRPr strike="noStrike" noProof="1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1" descr="artplus_nature_naturalcity42_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43588" y="2333625"/>
            <a:ext cx="569912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05" name="Picture 2" descr="D:\私人文件\我的文档\PPT\3D-hospital\3D-hospital-2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80163" y="477838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" name="图片 8" descr="artplus_nature_naturalcity42_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37288" y="1728788"/>
            <a:ext cx="1416050" cy="1176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" name="图片 9" descr="artplus_nature_naturalcity42_b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08638" y="2509838"/>
            <a:ext cx="2722562" cy="404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图片 13" descr="artplus_nature_naturalcity42_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618163" y="3548063"/>
            <a:ext cx="3868737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" name="图片 7" descr="artplus_nature_naturalcity42_a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467350" y="2525713"/>
            <a:ext cx="3484563" cy="2112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27"/>
          <p:cNvSpPr>
            <a:spLocks noChangeArrowheads="1"/>
          </p:cNvSpPr>
          <p:nvPr/>
        </p:nvSpPr>
        <p:spPr bwMode="gray">
          <a:xfrm>
            <a:off x="0" y="0"/>
            <a:ext cx="9144000" cy="1371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grpSp>
        <p:nvGrpSpPr>
          <p:cNvPr id="12292" name="组合 12"/>
          <p:cNvGrpSpPr/>
          <p:nvPr userDrawn="1"/>
        </p:nvGrpSpPr>
        <p:grpSpPr>
          <a:xfrm>
            <a:off x="115888" y="266700"/>
            <a:ext cx="6838950" cy="2524125"/>
            <a:chOff x="152402" y="285682"/>
            <a:chExt cx="6838954" cy="2524729"/>
          </a:xfrm>
        </p:grpSpPr>
        <p:sp>
          <p:nvSpPr>
            <p:cNvPr id="12293" name="任意多边形 16"/>
            <p:cNvSpPr/>
            <p:nvPr/>
          </p:nvSpPr>
          <p:spPr>
            <a:xfrm>
              <a:off x="277815" y="397628"/>
              <a:ext cx="2011364" cy="2307983"/>
            </a:xfrm>
            <a:custGeom>
              <a:avLst/>
              <a:gdLst/>
              <a:ahLst/>
              <a:cxnLst>
                <a:cxn ang="0">
                  <a:pos x="137895" y="230263"/>
                </a:cxn>
                <a:cxn ang="0">
                  <a:pos x="380400" y="187423"/>
                </a:cxn>
                <a:cxn ang="0">
                  <a:pos x="515917" y="214198"/>
                </a:cxn>
                <a:cxn ang="0">
                  <a:pos x="494520" y="396266"/>
                </a:cxn>
                <a:cxn ang="0">
                  <a:pos x="323340" y="519430"/>
                </a:cxn>
                <a:cxn ang="0">
                  <a:pos x="259147" y="637239"/>
                </a:cxn>
                <a:cxn ang="0">
                  <a:pos x="337605" y="860362"/>
                </a:cxn>
                <a:cxn ang="0">
                  <a:pos x="375645" y="856792"/>
                </a:cxn>
                <a:cxn ang="0">
                  <a:pos x="389910" y="808597"/>
                </a:cxn>
                <a:cxn ang="0">
                  <a:pos x="568222" y="1029935"/>
                </a:cxn>
                <a:cxn ang="0">
                  <a:pos x="772687" y="1070990"/>
                </a:cxn>
                <a:cxn ang="0">
                  <a:pos x="943867" y="1204864"/>
                </a:cxn>
                <a:cxn ang="0">
                  <a:pos x="1015192" y="1269123"/>
                </a:cxn>
                <a:cxn ang="0">
                  <a:pos x="915337" y="1435126"/>
                </a:cxn>
                <a:cxn ang="0">
                  <a:pos x="1088894" y="1590420"/>
                </a:cxn>
                <a:cxn ang="0">
                  <a:pos x="1229167" y="1804618"/>
                </a:cxn>
                <a:cxn ang="0">
                  <a:pos x="1300492" y="2061655"/>
                </a:cxn>
                <a:cxn ang="0">
                  <a:pos x="1419367" y="2266928"/>
                </a:cxn>
                <a:cxn ang="0">
                  <a:pos x="1521599" y="2249079"/>
                </a:cxn>
                <a:cxn ang="0">
                  <a:pos x="1478804" y="2136625"/>
                </a:cxn>
                <a:cxn ang="0">
                  <a:pos x="1531109" y="2058085"/>
                </a:cxn>
                <a:cxn ang="0">
                  <a:pos x="1626209" y="1988471"/>
                </a:cxn>
                <a:cxn ang="0">
                  <a:pos x="1721309" y="1852812"/>
                </a:cxn>
                <a:cxn ang="0">
                  <a:pos x="1863959" y="1740358"/>
                </a:cxn>
                <a:cxn ang="0">
                  <a:pos x="1928152" y="1558290"/>
                </a:cxn>
                <a:cxn ang="0">
                  <a:pos x="1844939" y="1372652"/>
                </a:cxn>
                <a:cxn ang="0">
                  <a:pos x="1635719" y="1258413"/>
                </a:cxn>
                <a:cxn ang="0">
                  <a:pos x="1312379" y="1142389"/>
                </a:cxn>
                <a:cxn ang="0">
                  <a:pos x="1157842" y="1124539"/>
                </a:cxn>
                <a:cxn ang="0">
                  <a:pos x="1074629" y="1131679"/>
                </a:cxn>
                <a:cxn ang="0">
                  <a:pos x="943867" y="1167379"/>
                </a:cxn>
                <a:cxn ang="0">
                  <a:pos x="901072" y="1047785"/>
                </a:cxn>
                <a:cxn ang="0">
                  <a:pos x="874920" y="947826"/>
                </a:cxn>
                <a:cxn ang="0">
                  <a:pos x="751290" y="985311"/>
                </a:cxn>
                <a:cxn ang="0">
                  <a:pos x="675210" y="847867"/>
                </a:cxn>
                <a:cxn ang="0">
                  <a:pos x="879675" y="813952"/>
                </a:cxn>
                <a:cxn ang="0">
                  <a:pos x="1000927" y="808597"/>
                </a:cxn>
                <a:cxn ang="0">
                  <a:pos x="1065119" y="803242"/>
                </a:cxn>
                <a:cxn ang="0">
                  <a:pos x="1257697" y="669369"/>
                </a:cxn>
                <a:cxn ang="0">
                  <a:pos x="1407479" y="605109"/>
                </a:cxn>
                <a:cxn ang="0">
                  <a:pos x="1519222" y="567625"/>
                </a:cxn>
                <a:cxn ang="0">
                  <a:pos x="1592924" y="480160"/>
                </a:cxn>
                <a:cxn ang="0">
                  <a:pos x="1531109" y="456956"/>
                </a:cxn>
                <a:cxn ang="0">
                  <a:pos x="1814032" y="406976"/>
                </a:cxn>
                <a:cxn ang="0">
                  <a:pos x="1671382" y="305232"/>
                </a:cxn>
                <a:cxn ang="0">
                  <a:pos x="1578659" y="235618"/>
                </a:cxn>
                <a:cxn ang="0">
                  <a:pos x="1452652" y="324867"/>
                </a:cxn>
                <a:cxn ang="0">
                  <a:pos x="1319512" y="396266"/>
                </a:cxn>
                <a:cxn ang="0">
                  <a:pos x="1214902" y="271317"/>
                </a:cxn>
                <a:cxn ang="0">
                  <a:pos x="1440764" y="214198"/>
                </a:cxn>
                <a:cxn ang="0">
                  <a:pos x="1504957" y="176713"/>
                </a:cxn>
                <a:cxn ang="0">
                  <a:pos x="1578659" y="153509"/>
                </a:cxn>
                <a:cxn ang="0">
                  <a:pos x="1528732" y="128519"/>
                </a:cxn>
                <a:cxn ang="0">
                  <a:pos x="1500202" y="107099"/>
                </a:cxn>
                <a:cxn ang="0">
                  <a:pos x="1428877" y="91034"/>
                </a:cxn>
                <a:cxn ang="0">
                  <a:pos x="1314757" y="121379"/>
                </a:cxn>
                <a:cxn ang="0">
                  <a:pos x="1129312" y="107099"/>
                </a:cxn>
                <a:cxn ang="0">
                  <a:pos x="653812" y="0"/>
                </a:cxn>
                <a:cxn ang="0">
                  <a:pos x="408930" y="28560"/>
                </a:cxn>
                <a:cxn ang="0">
                  <a:pos x="344737" y="91034"/>
                </a:cxn>
                <a:cxn ang="0">
                  <a:pos x="152160" y="155294"/>
                </a:cxn>
                <a:cxn ang="0">
                  <a:pos x="152160" y="192778"/>
                </a:cxn>
                <a:cxn ang="0">
                  <a:pos x="2377" y="224908"/>
                </a:cxn>
              </a:cxnLst>
              <a:rect l="0" t="0" r="0" b="0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任意多边形 17"/>
            <p:cNvSpPr/>
            <p:nvPr/>
          </p:nvSpPr>
          <p:spPr>
            <a:xfrm>
              <a:off x="214315" y="617946"/>
              <a:ext cx="53975" cy="33345"/>
            </a:xfrm>
            <a:custGeom>
              <a:avLst/>
              <a:gdLst/>
              <a:ahLst/>
              <a:cxnLst>
                <a:cxn ang="0">
                  <a:pos x="18774" y="3510"/>
                </a:cxn>
                <a:cxn ang="0">
                  <a:pos x="0" y="19305"/>
                </a:cxn>
                <a:cxn ang="0">
                  <a:pos x="25814" y="33345"/>
                </a:cxn>
                <a:cxn ang="0">
                  <a:pos x="53975" y="22815"/>
                </a:cxn>
                <a:cxn ang="0">
                  <a:pos x="35201" y="0"/>
                </a:cxn>
                <a:cxn ang="0">
                  <a:pos x="18774" y="3510"/>
                </a:cxn>
              </a:cxnLst>
              <a:rect l="0" t="0" r="0" b="0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任意多边形 18"/>
            <p:cNvSpPr/>
            <p:nvPr/>
          </p:nvSpPr>
          <p:spPr>
            <a:xfrm>
              <a:off x="701677" y="764428"/>
              <a:ext cx="61913" cy="38109"/>
            </a:xfrm>
            <a:custGeom>
              <a:avLst/>
              <a:gdLst/>
              <a:ahLst/>
              <a:cxnLst>
                <a:cxn ang="0">
                  <a:pos x="14288" y="0"/>
                </a:cxn>
                <a:cxn ang="0">
                  <a:pos x="30957" y="38109"/>
                </a:cxn>
                <a:cxn ang="0">
                  <a:pos x="50007" y="36377"/>
                </a:cxn>
                <a:cxn ang="0">
                  <a:pos x="45244" y="13858"/>
                </a:cxn>
                <a:cxn ang="0">
                  <a:pos x="30957" y="1732"/>
                </a:cxn>
                <a:cxn ang="0">
                  <a:pos x="14288" y="0"/>
                </a:cxn>
              </a:cxnLst>
              <a:rect l="0" t="0" r="0" b="0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任意多边形 19"/>
            <p:cNvSpPr/>
            <p:nvPr/>
          </p:nvSpPr>
          <p:spPr>
            <a:xfrm>
              <a:off x="1943103" y="831119"/>
              <a:ext cx="155575" cy="88127"/>
            </a:xfrm>
            <a:custGeom>
              <a:avLst/>
              <a:gdLst/>
              <a:ahLst/>
              <a:cxnLst>
                <a:cxn ang="0">
                  <a:pos x="115197" y="0"/>
                </a:cxn>
                <a:cxn ang="0">
                  <a:pos x="93820" y="7194"/>
                </a:cxn>
                <a:cxn ang="0">
                  <a:pos x="62943" y="21582"/>
                </a:cxn>
                <a:cxn ang="0">
                  <a:pos x="46316" y="35970"/>
                </a:cxn>
                <a:cxn ang="0">
                  <a:pos x="24940" y="46761"/>
                </a:cxn>
                <a:cxn ang="0">
                  <a:pos x="74819" y="73739"/>
                </a:cxn>
                <a:cxn ang="0">
                  <a:pos x="93820" y="84530"/>
                </a:cxn>
                <a:cxn ang="0">
                  <a:pos x="100946" y="82731"/>
                </a:cxn>
                <a:cxn ang="0">
                  <a:pos x="105696" y="77336"/>
                </a:cxn>
                <a:cxn ang="0">
                  <a:pos x="115197" y="88127"/>
                </a:cxn>
                <a:cxn ang="0">
                  <a:pos x="146074" y="77336"/>
                </a:cxn>
                <a:cxn ang="0">
                  <a:pos x="153200" y="66545"/>
                </a:cxn>
                <a:cxn ang="0">
                  <a:pos x="119947" y="35970"/>
                </a:cxn>
                <a:cxn ang="0">
                  <a:pos x="136573" y="21582"/>
                </a:cxn>
                <a:cxn ang="0">
                  <a:pos x="131823" y="3597"/>
                </a:cxn>
                <a:cxn ang="0">
                  <a:pos x="115197" y="0"/>
                </a:cxn>
              </a:cxnLst>
              <a:rect l="0" t="0" r="0" b="0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任意多边形 20"/>
            <p:cNvSpPr/>
            <p:nvPr/>
          </p:nvSpPr>
          <p:spPr>
            <a:xfrm>
              <a:off x="1190628" y="1288428"/>
              <a:ext cx="250825" cy="100036"/>
            </a:xfrm>
            <a:custGeom>
              <a:avLst/>
              <a:gdLst/>
              <a:ahLst/>
              <a:cxnLst>
                <a:cxn ang="0">
                  <a:pos x="55607" y="10718"/>
                </a:cxn>
                <a:cxn ang="0">
                  <a:pos x="20113" y="10718"/>
                </a:cxn>
                <a:cxn ang="0">
                  <a:pos x="5916" y="14291"/>
                </a:cxn>
                <a:cxn ang="0">
                  <a:pos x="29578" y="46445"/>
                </a:cxn>
                <a:cxn ang="0">
                  <a:pos x="60340" y="39300"/>
                </a:cxn>
                <a:cxn ang="0">
                  <a:pos x="110032" y="48232"/>
                </a:cxn>
                <a:cxn ang="0">
                  <a:pos x="131328" y="53591"/>
                </a:cxn>
                <a:cxn ang="0">
                  <a:pos x="157357" y="78600"/>
                </a:cxn>
                <a:cxn ang="0">
                  <a:pos x="166822" y="100036"/>
                </a:cxn>
                <a:cxn ang="0">
                  <a:pos x="185752" y="89318"/>
                </a:cxn>
                <a:cxn ang="0">
                  <a:pos x="199950" y="85745"/>
                </a:cxn>
                <a:cxn ang="0">
                  <a:pos x="221247" y="91104"/>
                </a:cxn>
                <a:cxn ang="0">
                  <a:pos x="230712" y="71454"/>
                </a:cxn>
                <a:cxn ang="0">
                  <a:pos x="181020" y="48232"/>
                </a:cxn>
                <a:cxn ang="0">
                  <a:pos x="124229" y="17864"/>
                </a:cxn>
                <a:cxn ang="0">
                  <a:pos x="62706" y="23223"/>
                </a:cxn>
                <a:cxn ang="0">
                  <a:pos x="55607" y="10718"/>
                </a:cxn>
              </a:cxnLst>
              <a:rect l="0" t="0" r="0" b="0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任意多边形 21"/>
            <p:cNvSpPr/>
            <p:nvPr/>
          </p:nvSpPr>
          <p:spPr>
            <a:xfrm>
              <a:off x="1397003" y="1364646"/>
              <a:ext cx="157163" cy="48827"/>
            </a:xfrm>
            <a:custGeom>
              <a:avLst/>
              <a:gdLst/>
              <a:ahLst/>
              <a:cxnLst>
                <a:cxn ang="0">
                  <a:pos x="67356" y="0"/>
                </a:cxn>
                <a:cxn ang="0">
                  <a:pos x="50812" y="5425"/>
                </a:cxn>
                <a:cxn ang="0">
                  <a:pos x="36632" y="27126"/>
                </a:cxn>
                <a:cxn ang="0">
                  <a:pos x="17725" y="30743"/>
                </a:cxn>
                <a:cxn ang="0">
                  <a:pos x="3545" y="37977"/>
                </a:cxn>
                <a:cxn ang="0">
                  <a:pos x="15362" y="48827"/>
                </a:cxn>
                <a:cxn ang="0">
                  <a:pos x="157163" y="30743"/>
                </a:cxn>
                <a:cxn ang="0">
                  <a:pos x="145346" y="14467"/>
                </a:cxn>
                <a:cxn ang="0">
                  <a:pos x="124076" y="7234"/>
                </a:cxn>
                <a:cxn ang="0">
                  <a:pos x="119349" y="21701"/>
                </a:cxn>
                <a:cxn ang="0">
                  <a:pos x="105169" y="16276"/>
                </a:cxn>
                <a:cxn ang="0">
                  <a:pos x="79172" y="12659"/>
                </a:cxn>
                <a:cxn ang="0">
                  <a:pos x="67356" y="0"/>
                </a:cxn>
              </a:cxnLst>
              <a:rect l="0" t="0" r="0" b="0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任意多边形 22"/>
            <p:cNvSpPr/>
            <p:nvPr/>
          </p:nvSpPr>
          <p:spPr>
            <a:xfrm>
              <a:off x="1563690" y="1395610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任意多边形 23"/>
            <p:cNvSpPr/>
            <p:nvPr/>
          </p:nvSpPr>
          <p:spPr>
            <a:xfrm>
              <a:off x="1652590" y="1399183"/>
              <a:ext cx="19050" cy="29773"/>
            </a:xfrm>
            <a:custGeom>
              <a:avLst/>
              <a:gdLst/>
              <a:ahLst/>
              <a:cxnLst>
                <a:cxn ang="0">
                  <a:pos x="16669" y="0"/>
                </a:cxn>
                <a:cxn ang="0">
                  <a:pos x="0" y="12259"/>
                </a:cxn>
                <a:cxn ang="0">
                  <a:pos x="19050" y="29773"/>
                </a:cxn>
                <a:cxn ang="0">
                  <a:pos x="14288" y="15762"/>
                </a:cxn>
                <a:cxn ang="0">
                  <a:pos x="19050" y="5254"/>
                </a:cxn>
                <a:cxn ang="0">
                  <a:pos x="16669" y="0"/>
                </a:cxn>
              </a:cxnLst>
              <a:rect l="0" t="0" r="0" b="0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任意多边形 24"/>
            <p:cNvSpPr/>
            <p:nvPr/>
          </p:nvSpPr>
          <p:spPr>
            <a:xfrm>
              <a:off x="1362078" y="391673"/>
              <a:ext cx="285750" cy="104800"/>
            </a:xfrm>
            <a:custGeom>
              <a:avLst/>
              <a:gdLst/>
              <a:ahLst/>
              <a:cxnLst>
                <a:cxn ang="0">
                  <a:pos x="76200" y="896"/>
                </a:cxn>
                <a:cxn ang="0">
                  <a:pos x="28575" y="27768"/>
                </a:cxn>
                <a:cxn ang="0">
                  <a:pos x="7144" y="33142"/>
                </a:cxn>
                <a:cxn ang="0">
                  <a:pos x="0" y="34933"/>
                </a:cxn>
                <a:cxn ang="0">
                  <a:pos x="30956" y="52848"/>
                </a:cxn>
                <a:cxn ang="0">
                  <a:pos x="45244" y="56431"/>
                </a:cxn>
                <a:cxn ang="0">
                  <a:pos x="80963" y="42099"/>
                </a:cxn>
                <a:cxn ang="0">
                  <a:pos x="95250" y="38516"/>
                </a:cxn>
                <a:cxn ang="0">
                  <a:pos x="97631" y="49265"/>
                </a:cxn>
                <a:cxn ang="0">
                  <a:pos x="76200" y="54639"/>
                </a:cxn>
                <a:cxn ang="0">
                  <a:pos x="85725" y="65388"/>
                </a:cxn>
                <a:cxn ang="0">
                  <a:pos x="47625" y="77928"/>
                </a:cxn>
                <a:cxn ang="0">
                  <a:pos x="83344" y="97634"/>
                </a:cxn>
                <a:cxn ang="0">
                  <a:pos x="97631" y="101217"/>
                </a:cxn>
                <a:cxn ang="0">
                  <a:pos x="140494" y="92260"/>
                </a:cxn>
                <a:cxn ang="0">
                  <a:pos x="178594" y="94051"/>
                </a:cxn>
                <a:cxn ang="0">
                  <a:pos x="200025" y="104800"/>
                </a:cxn>
                <a:cxn ang="0">
                  <a:pos x="242888" y="97634"/>
                </a:cxn>
                <a:cxn ang="0">
                  <a:pos x="266700" y="92260"/>
                </a:cxn>
                <a:cxn ang="0">
                  <a:pos x="264319" y="68971"/>
                </a:cxn>
                <a:cxn ang="0">
                  <a:pos x="278606" y="61805"/>
                </a:cxn>
                <a:cxn ang="0">
                  <a:pos x="283369" y="42099"/>
                </a:cxn>
                <a:cxn ang="0">
                  <a:pos x="250031" y="51056"/>
                </a:cxn>
                <a:cxn ang="0">
                  <a:pos x="238125" y="38516"/>
                </a:cxn>
                <a:cxn ang="0">
                  <a:pos x="204788" y="40308"/>
                </a:cxn>
                <a:cxn ang="0">
                  <a:pos x="159544" y="8062"/>
                </a:cxn>
                <a:cxn ang="0">
                  <a:pos x="111919" y="9853"/>
                </a:cxn>
                <a:cxn ang="0">
                  <a:pos x="97631" y="896"/>
                </a:cxn>
                <a:cxn ang="0">
                  <a:pos x="76200" y="896"/>
                </a:cxn>
              </a:cxnLst>
              <a:rect l="0" t="0" r="0" b="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任意多边形 25"/>
            <p:cNvSpPr/>
            <p:nvPr/>
          </p:nvSpPr>
          <p:spPr>
            <a:xfrm>
              <a:off x="1489078" y="342846"/>
              <a:ext cx="231775" cy="71455"/>
            </a:xfrm>
            <a:custGeom>
              <a:avLst/>
              <a:gdLst/>
              <a:ahLst/>
              <a:cxnLst>
                <a:cxn ang="0">
                  <a:pos x="115888" y="8932"/>
                </a:cxn>
                <a:cxn ang="0">
                  <a:pos x="15531" y="21437"/>
                </a:cxn>
                <a:cxn ang="0">
                  <a:pos x="10752" y="30368"/>
                </a:cxn>
                <a:cxn ang="0">
                  <a:pos x="68099" y="46446"/>
                </a:cxn>
                <a:cxn ang="0">
                  <a:pos x="161287" y="66096"/>
                </a:cxn>
                <a:cxn ang="0">
                  <a:pos x="209075" y="60737"/>
                </a:cxn>
                <a:cxn ang="0">
                  <a:pos x="223412" y="57164"/>
                </a:cxn>
                <a:cxn ang="0">
                  <a:pos x="209075" y="39300"/>
                </a:cxn>
                <a:cxn ang="0">
                  <a:pos x="194739" y="32155"/>
                </a:cxn>
                <a:cxn ang="0">
                  <a:pos x="154118" y="23223"/>
                </a:cxn>
                <a:cxn ang="0">
                  <a:pos x="115888" y="8932"/>
                </a:cxn>
              </a:cxnLst>
              <a:rect l="0" t="0" r="0" b="0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任意多边形 26"/>
            <p:cNvSpPr/>
            <p:nvPr/>
          </p:nvSpPr>
          <p:spPr>
            <a:xfrm>
              <a:off x="1814515" y="426209"/>
              <a:ext cx="369888" cy="226273"/>
            </a:xfrm>
            <a:custGeom>
              <a:avLst/>
              <a:gdLst/>
              <a:ahLst/>
              <a:cxnLst>
                <a:cxn ang="0">
                  <a:pos x="79944" y="8018"/>
                </a:cxn>
                <a:cxn ang="0">
                  <a:pos x="60853" y="20489"/>
                </a:cxn>
                <a:cxn ang="0">
                  <a:pos x="25057" y="34743"/>
                </a:cxn>
                <a:cxn ang="0">
                  <a:pos x="63239" y="68595"/>
                </a:cxn>
                <a:cxn ang="0">
                  <a:pos x="94262" y="75721"/>
                </a:cxn>
                <a:cxn ang="0">
                  <a:pos x="122898" y="88193"/>
                </a:cxn>
                <a:cxn ang="0">
                  <a:pos x="151535" y="75721"/>
                </a:cxn>
                <a:cxn ang="0">
                  <a:pos x="170626" y="89975"/>
                </a:cxn>
                <a:cxn ang="0">
                  <a:pos x="177785" y="113137"/>
                </a:cxn>
                <a:cxn ang="0">
                  <a:pos x="137217" y="134517"/>
                </a:cxn>
                <a:cxn ang="0">
                  <a:pos x="106194" y="154115"/>
                </a:cxn>
                <a:cxn ang="0">
                  <a:pos x="82330" y="150552"/>
                </a:cxn>
                <a:cxn ang="0">
                  <a:pos x="68012" y="146988"/>
                </a:cxn>
                <a:cxn ang="0">
                  <a:pos x="51307" y="166587"/>
                </a:cxn>
                <a:cxn ang="0">
                  <a:pos x="46534" y="177277"/>
                </a:cxn>
                <a:cxn ang="0">
                  <a:pos x="87103" y="182622"/>
                </a:cxn>
                <a:cxn ang="0">
                  <a:pos x="113353" y="180840"/>
                </a:cxn>
                <a:cxn ang="0">
                  <a:pos x="137217" y="205784"/>
                </a:cxn>
                <a:cxn ang="0">
                  <a:pos x="151535" y="209347"/>
                </a:cxn>
                <a:cxn ang="0">
                  <a:pos x="165853" y="212910"/>
                </a:cxn>
                <a:cxn ang="0">
                  <a:pos x="184944" y="223600"/>
                </a:cxn>
                <a:cxn ang="0">
                  <a:pos x="215967" y="211129"/>
                </a:cxn>
                <a:cxn ang="0">
                  <a:pos x="242217" y="209347"/>
                </a:cxn>
                <a:cxn ang="0">
                  <a:pos x="273240" y="189749"/>
                </a:cxn>
                <a:cxn ang="0">
                  <a:pos x="268467" y="164805"/>
                </a:cxn>
                <a:cxn ang="0">
                  <a:pos x="258922" y="154115"/>
                </a:cxn>
                <a:cxn ang="0">
                  <a:pos x="278013" y="148770"/>
                </a:cxn>
                <a:cxn ang="0">
                  <a:pos x="292331" y="163023"/>
                </a:cxn>
                <a:cxn ang="0">
                  <a:pos x="294717" y="175495"/>
                </a:cxn>
                <a:cxn ang="0">
                  <a:pos x="311422" y="171932"/>
                </a:cxn>
                <a:cxn ang="0">
                  <a:pos x="361536" y="150552"/>
                </a:cxn>
                <a:cxn ang="0">
                  <a:pos x="349604" y="130953"/>
                </a:cxn>
                <a:cxn ang="0">
                  <a:pos x="309035" y="109573"/>
                </a:cxn>
                <a:cxn ang="0">
                  <a:pos x="316195" y="95320"/>
                </a:cxn>
                <a:cxn ang="0">
                  <a:pos x="330513" y="91756"/>
                </a:cxn>
                <a:cxn ang="0">
                  <a:pos x="301876" y="56123"/>
                </a:cxn>
                <a:cxn ang="0">
                  <a:pos x="278013" y="52559"/>
                </a:cxn>
                <a:cxn ang="0">
                  <a:pos x="263694" y="48996"/>
                </a:cxn>
                <a:cxn ang="0">
                  <a:pos x="239831" y="29398"/>
                </a:cxn>
                <a:cxn ang="0">
                  <a:pos x="184944" y="40088"/>
                </a:cxn>
                <a:cxn ang="0">
                  <a:pos x="199262" y="22271"/>
                </a:cxn>
                <a:cxn ang="0">
                  <a:pos x="165853" y="15144"/>
                </a:cxn>
                <a:cxn ang="0">
                  <a:pos x="141989" y="16926"/>
                </a:cxn>
                <a:cxn ang="0">
                  <a:pos x="79944" y="8018"/>
                </a:cxn>
              </a:cxnLst>
              <a:rect l="0" t="0" r="0" b="0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任意多边形 27"/>
            <p:cNvSpPr/>
            <p:nvPr/>
          </p:nvSpPr>
          <p:spPr>
            <a:xfrm>
              <a:off x="1811340" y="328555"/>
              <a:ext cx="69850" cy="44064"/>
            </a:xfrm>
            <a:custGeom>
              <a:avLst/>
              <a:gdLst/>
              <a:ahLst/>
              <a:cxnLst>
                <a:cxn ang="0">
                  <a:pos x="30781" y="0"/>
                </a:cxn>
                <a:cxn ang="0">
                  <a:pos x="0" y="8813"/>
                </a:cxn>
                <a:cxn ang="0">
                  <a:pos x="35517" y="35251"/>
                </a:cxn>
                <a:cxn ang="0">
                  <a:pos x="56827" y="44064"/>
                </a:cxn>
                <a:cxn ang="0">
                  <a:pos x="68666" y="24676"/>
                </a:cxn>
                <a:cxn ang="0">
                  <a:pos x="52092" y="7050"/>
                </a:cxn>
                <a:cxn ang="0">
                  <a:pos x="30781" y="0"/>
                </a:cxn>
              </a:cxnLst>
              <a:rect l="0" t="0" r="0" b="0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任意多边形 28"/>
            <p:cNvSpPr/>
            <p:nvPr/>
          </p:nvSpPr>
          <p:spPr>
            <a:xfrm>
              <a:off x="1677990" y="411918"/>
              <a:ext cx="103188" cy="50018"/>
            </a:xfrm>
            <a:custGeom>
              <a:avLst/>
              <a:gdLst/>
              <a:ahLst/>
              <a:cxnLst>
                <a:cxn ang="0">
                  <a:pos x="52794" y="6143"/>
                </a:cxn>
                <a:cxn ang="0">
                  <a:pos x="28797" y="21938"/>
                </a:cxn>
                <a:cxn ang="0">
                  <a:pos x="4799" y="23693"/>
                </a:cxn>
                <a:cxn ang="0">
                  <a:pos x="19198" y="50018"/>
                </a:cxn>
                <a:cxn ang="0">
                  <a:pos x="88790" y="30713"/>
                </a:cxn>
                <a:cxn ang="0">
                  <a:pos x="103188" y="14918"/>
                </a:cxn>
                <a:cxn ang="0">
                  <a:pos x="67192" y="6143"/>
                </a:cxn>
                <a:cxn ang="0">
                  <a:pos x="52794" y="6143"/>
                </a:cxn>
              </a:cxnLst>
              <a:rect l="0" t="0" r="0" b="0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任意多边形 29"/>
            <p:cNvSpPr/>
            <p:nvPr/>
          </p:nvSpPr>
          <p:spPr>
            <a:xfrm>
              <a:off x="1785940" y="421446"/>
              <a:ext cx="85725" cy="29773"/>
            </a:xfrm>
            <a:custGeom>
              <a:avLst/>
              <a:gdLst/>
              <a:ahLst/>
              <a:cxnLst>
                <a:cxn ang="0">
                  <a:pos x="46973" y="0"/>
                </a:cxn>
                <a:cxn ang="0">
                  <a:pos x="11743" y="14011"/>
                </a:cxn>
                <a:cxn ang="0">
                  <a:pos x="28184" y="29773"/>
                </a:cxn>
                <a:cxn ang="0">
                  <a:pos x="61064" y="24519"/>
                </a:cxn>
                <a:cxn ang="0">
                  <a:pos x="75156" y="17514"/>
                </a:cxn>
                <a:cxn ang="0">
                  <a:pos x="46973" y="0"/>
                </a:cxn>
              </a:cxnLst>
              <a:rect l="0" t="0" r="0" b="0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任意多边形 30"/>
            <p:cNvSpPr/>
            <p:nvPr/>
          </p:nvSpPr>
          <p:spPr>
            <a:xfrm>
              <a:off x="1739903" y="378573"/>
              <a:ext cx="101600" cy="40491"/>
            </a:xfrm>
            <a:custGeom>
              <a:avLst/>
              <a:gdLst/>
              <a:ahLst/>
              <a:cxnLst>
                <a:cxn ang="0">
                  <a:pos x="69327" y="8998"/>
                </a:cxn>
                <a:cxn ang="0">
                  <a:pos x="33468" y="3599"/>
                </a:cxn>
                <a:cxn ang="0">
                  <a:pos x="0" y="16196"/>
                </a:cxn>
                <a:cxn ang="0">
                  <a:pos x="47812" y="28794"/>
                </a:cxn>
                <a:cxn ang="0">
                  <a:pos x="76499" y="35992"/>
                </a:cxn>
                <a:cxn ang="0">
                  <a:pos x="100405" y="16196"/>
                </a:cxn>
                <a:cxn ang="0">
                  <a:pos x="98014" y="5399"/>
                </a:cxn>
                <a:cxn ang="0">
                  <a:pos x="76499" y="0"/>
                </a:cxn>
                <a:cxn ang="0">
                  <a:pos x="69327" y="8998"/>
                </a:cxn>
              </a:cxnLst>
              <a:rect l="0" t="0" r="0" b="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任意多边形 31"/>
            <p:cNvSpPr/>
            <p:nvPr/>
          </p:nvSpPr>
          <p:spPr>
            <a:xfrm>
              <a:off x="1697040" y="340464"/>
              <a:ext cx="69850" cy="28582"/>
            </a:xfrm>
            <a:custGeom>
              <a:avLst/>
              <a:gdLst/>
              <a:ahLst/>
              <a:cxnLst>
                <a:cxn ang="0">
                  <a:pos x="19269" y="3688"/>
                </a:cxn>
                <a:cxn ang="0">
                  <a:pos x="0" y="16596"/>
                </a:cxn>
                <a:cxn ang="0">
                  <a:pos x="24086" y="25816"/>
                </a:cxn>
                <a:cxn ang="0">
                  <a:pos x="33721" y="18440"/>
                </a:cxn>
                <a:cxn ang="0">
                  <a:pos x="62624" y="11064"/>
                </a:cxn>
                <a:cxn ang="0">
                  <a:pos x="52990" y="0"/>
                </a:cxn>
                <a:cxn ang="0">
                  <a:pos x="19269" y="3688"/>
                </a:cxn>
              </a:cxnLst>
              <a:rect l="0" t="0" r="0" b="0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任意多边形 32"/>
            <p:cNvSpPr/>
            <p:nvPr/>
          </p:nvSpPr>
          <p:spPr>
            <a:xfrm>
              <a:off x="1878016" y="344037"/>
              <a:ext cx="180975" cy="91700"/>
            </a:xfrm>
            <a:custGeom>
              <a:avLst/>
              <a:gdLst/>
              <a:ahLst/>
              <a:cxnLst>
                <a:cxn ang="0">
                  <a:pos x="45244" y="0"/>
                </a:cxn>
                <a:cxn ang="0">
                  <a:pos x="16669" y="5394"/>
                </a:cxn>
                <a:cxn ang="0">
                  <a:pos x="4763" y="34163"/>
                </a:cxn>
                <a:cxn ang="0">
                  <a:pos x="14288" y="50345"/>
                </a:cxn>
                <a:cxn ang="0">
                  <a:pos x="0" y="64729"/>
                </a:cxn>
                <a:cxn ang="0">
                  <a:pos x="66675" y="77316"/>
                </a:cxn>
                <a:cxn ang="0">
                  <a:pos x="97631" y="82710"/>
                </a:cxn>
                <a:cxn ang="0">
                  <a:pos x="180975" y="77316"/>
                </a:cxn>
                <a:cxn ang="0">
                  <a:pos x="90488" y="62931"/>
                </a:cxn>
                <a:cxn ang="0">
                  <a:pos x="64294" y="55739"/>
                </a:cxn>
                <a:cxn ang="0">
                  <a:pos x="52388" y="46749"/>
                </a:cxn>
                <a:cxn ang="0">
                  <a:pos x="59531" y="30567"/>
                </a:cxn>
                <a:cxn ang="0">
                  <a:pos x="45244" y="0"/>
                </a:cxn>
              </a:cxnLst>
              <a:rect l="0" t="0" r="0" b="0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任意多边形 33"/>
            <p:cNvSpPr/>
            <p:nvPr/>
          </p:nvSpPr>
          <p:spPr>
            <a:xfrm>
              <a:off x="152402" y="635810"/>
              <a:ext cx="39688" cy="17864"/>
            </a:xfrm>
            <a:custGeom>
              <a:avLst/>
              <a:gdLst/>
              <a:ahLst/>
              <a:cxnLst>
                <a:cxn ang="0">
                  <a:pos x="39688" y="0"/>
                </a:cxn>
                <a:cxn ang="0">
                  <a:pos x="28015" y="17864"/>
                </a:cxn>
                <a:cxn ang="0">
                  <a:pos x="4669" y="16078"/>
                </a:cxn>
                <a:cxn ang="0">
                  <a:pos x="4669" y="5359"/>
                </a:cxn>
                <a:cxn ang="0">
                  <a:pos x="39688" y="0"/>
                </a:cxn>
              </a:cxnLst>
              <a:rect l="0" t="0" r="0" b="0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任意多边形 34"/>
            <p:cNvSpPr/>
            <p:nvPr/>
          </p:nvSpPr>
          <p:spPr>
            <a:xfrm>
              <a:off x="1354140" y="1244364"/>
              <a:ext cx="25400" cy="14291"/>
            </a:xfrm>
            <a:custGeom>
              <a:avLst/>
              <a:gdLst/>
              <a:ahLst/>
              <a:cxnLst>
                <a:cxn ang="0">
                  <a:pos x="3629" y="0"/>
                </a:cxn>
                <a:cxn ang="0">
                  <a:pos x="15724" y="14291"/>
                </a:cxn>
                <a:cxn ang="0">
                  <a:pos x="3629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任意多边形 35"/>
            <p:cNvSpPr/>
            <p:nvPr/>
          </p:nvSpPr>
          <p:spPr>
            <a:xfrm>
              <a:off x="1358903" y="1274137"/>
              <a:ext cx="25400" cy="14291"/>
            </a:xfrm>
            <a:custGeom>
              <a:avLst/>
              <a:gdLst/>
              <a:ahLst/>
              <a:cxnLst>
                <a:cxn ang="0">
                  <a:pos x="3629" y="0"/>
                </a:cxn>
                <a:cxn ang="0">
                  <a:pos x="15724" y="14291"/>
                </a:cxn>
                <a:cxn ang="0">
                  <a:pos x="3629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任意多边形 36"/>
            <p:cNvSpPr/>
            <p:nvPr/>
          </p:nvSpPr>
          <p:spPr>
            <a:xfrm>
              <a:off x="1682753" y="1431337"/>
              <a:ext cx="23813" cy="14291"/>
            </a:xfrm>
            <a:custGeom>
              <a:avLst/>
              <a:gdLst/>
              <a:ahLst/>
              <a:cxnLst>
                <a:cxn ang="0">
                  <a:pos x="3402" y="0"/>
                </a:cxn>
                <a:cxn ang="0">
                  <a:pos x="14741" y="14291"/>
                </a:cxn>
                <a:cxn ang="0">
                  <a:pos x="3402" y="0"/>
                </a:cxn>
              </a:cxnLst>
              <a:rect l="0" t="0" r="0" b="0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任意多边形 37"/>
            <p:cNvSpPr/>
            <p:nvPr/>
          </p:nvSpPr>
          <p:spPr>
            <a:xfrm>
              <a:off x="1879603" y="854937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任意多边形 38"/>
            <p:cNvSpPr/>
            <p:nvPr/>
          </p:nvSpPr>
          <p:spPr>
            <a:xfrm>
              <a:off x="1720853" y="610800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任意多边形 39"/>
            <p:cNvSpPr/>
            <p:nvPr/>
          </p:nvSpPr>
          <p:spPr>
            <a:xfrm>
              <a:off x="1824040" y="397628"/>
              <a:ext cx="61913" cy="21436"/>
            </a:xfrm>
            <a:custGeom>
              <a:avLst/>
              <a:gdLst/>
              <a:ahLst/>
              <a:cxnLst>
                <a:cxn ang="0">
                  <a:pos x="15782" y="0"/>
                </a:cxn>
                <a:cxn ang="0">
                  <a:pos x="8498" y="16077"/>
                </a:cxn>
                <a:cxn ang="0">
                  <a:pos x="32777" y="21436"/>
                </a:cxn>
                <a:cxn ang="0">
                  <a:pos x="40061" y="3573"/>
                </a:cxn>
                <a:cxn ang="0">
                  <a:pos x="15782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任意多边形 40"/>
            <p:cNvSpPr/>
            <p:nvPr/>
          </p:nvSpPr>
          <p:spPr>
            <a:xfrm>
              <a:off x="1924053" y="526246"/>
              <a:ext cx="60325" cy="21436"/>
            </a:xfrm>
            <a:custGeom>
              <a:avLst/>
              <a:gdLst/>
              <a:ahLst/>
              <a:cxnLst>
                <a:cxn ang="0">
                  <a:pos x="15377" y="0"/>
                </a:cxn>
                <a:cxn ang="0">
                  <a:pos x="8280" y="16077"/>
                </a:cxn>
                <a:cxn ang="0">
                  <a:pos x="31937" y="21436"/>
                </a:cxn>
                <a:cxn ang="0">
                  <a:pos x="39034" y="3573"/>
                </a:cxn>
                <a:cxn ang="0">
                  <a:pos x="15377" y="0"/>
                </a:cxn>
              </a:cxnLst>
              <a:rect l="0" t="0" r="0" b="0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任意多边形 41"/>
            <p:cNvSpPr/>
            <p:nvPr/>
          </p:nvSpPr>
          <p:spPr>
            <a:xfrm>
              <a:off x="1949453" y="285682"/>
              <a:ext cx="1104901" cy="412055"/>
            </a:xfrm>
            <a:custGeom>
              <a:avLst/>
              <a:gdLst/>
              <a:ahLst/>
              <a:cxnLst>
                <a:cxn ang="0">
                  <a:pos x="33302" y="49946"/>
                </a:cxn>
                <a:cxn ang="0">
                  <a:pos x="7136" y="82054"/>
                </a:cxn>
                <a:cxn ang="0">
                  <a:pos x="42816" y="89189"/>
                </a:cxn>
                <a:cxn ang="0">
                  <a:pos x="19030" y="103460"/>
                </a:cxn>
                <a:cxn ang="0">
                  <a:pos x="123692" y="121298"/>
                </a:cxn>
                <a:cxn ang="0">
                  <a:pos x="168887" y="115946"/>
                </a:cxn>
                <a:cxn ang="0">
                  <a:pos x="297336" y="69568"/>
                </a:cxn>
                <a:cxn ang="0">
                  <a:pos x="356803" y="58865"/>
                </a:cxn>
                <a:cxn ang="0">
                  <a:pos x="385348" y="71352"/>
                </a:cxn>
                <a:cxn ang="0">
                  <a:pos x="323502" y="78487"/>
                </a:cxn>
                <a:cxn ang="0">
                  <a:pos x="287821" y="99892"/>
                </a:cxn>
                <a:cxn ang="0">
                  <a:pos x="302093" y="107027"/>
                </a:cxn>
                <a:cxn ang="0">
                  <a:pos x="309230" y="140919"/>
                </a:cxn>
                <a:cxn ang="0">
                  <a:pos x="416271" y="171244"/>
                </a:cxn>
                <a:cxn ang="0">
                  <a:pos x="399620" y="187298"/>
                </a:cxn>
                <a:cxn ang="0">
                  <a:pos x="437679" y="219406"/>
                </a:cxn>
                <a:cxn ang="0">
                  <a:pos x="413892" y="237244"/>
                </a:cxn>
                <a:cxn ang="0">
                  <a:pos x="385348" y="262217"/>
                </a:cxn>
                <a:cxn ang="0">
                  <a:pos x="349667" y="288974"/>
                </a:cxn>
                <a:cxn ang="0">
                  <a:pos x="347289" y="374595"/>
                </a:cxn>
                <a:cxn ang="0">
                  <a:pos x="394862" y="397785"/>
                </a:cxn>
                <a:cxn ang="0">
                  <a:pos x="461466" y="399568"/>
                </a:cxn>
                <a:cxn ang="0">
                  <a:pos x="490010" y="376379"/>
                </a:cxn>
                <a:cxn ang="0">
                  <a:pos x="601808" y="317514"/>
                </a:cxn>
                <a:cxn ang="0">
                  <a:pos x="680305" y="297893"/>
                </a:cxn>
                <a:cxn ang="0">
                  <a:pos x="768317" y="274703"/>
                </a:cxn>
                <a:cxn ang="0">
                  <a:pos x="856328" y="258649"/>
                </a:cxn>
                <a:cxn ang="0">
                  <a:pos x="906280" y="231892"/>
                </a:cxn>
                <a:cxn ang="0">
                  <a:pos x="951476" y="178379"/>
                </a:cxn>
                <a:cxn ang="0">
                  <a:pos x="953854" y="137352"/>
                </a:cxn>
                <a:cxn ang="0">
                  <a:pos x="953854" y="110595"/>
                </a:cxn>
                <a:cxn ang="0">
                  <a:pos x="989535" y="80270"/>
                </a:cxn>
                <a:cxn ang="0">
                  <a:pos x="1041866" y="83838"/>
                </a:cxn>
                <a:cxn ang="0">
                  <a:pos x="1096576" y="46378"/>
                </a:cxn>
                <a:cxn ang="0">
                  <a:pos x="1056138" y="49946"/>
                </a:cxn>
                <a:cxn ang="0">
                  <a:pos x="1008564" y="41027"/>
                </a:cxn>
                <a:cxn ang="0">
                  <a:pos x="944339" y="19622"/>
                </a:cxn>
                <a:cxn ang="0">
                  <a:pos x="763559" y="23189"/>
                </a:cxn>
                <a:cxn ang="0">
                  <a:pos x="694577" y="33892"/>
                </a:cxn>
                <a:cxn ang="0">
                  <a:pos x="661276" y="33892"/>
                </a:cxn>
                <a:cxn ang="0">
                  <a:pos x="613702" y="48162"/>
                </a:cxn>
                <a:cxn ang="0">
                  <a:pos x="568507" y="26757"/>
                </a:cxn>
                <a:cxn ang="0">
                  <a:pos x="513797" y="35676"/>
                </a:cxn>
                <a:cxn ang="0">
                  <a:pos x="435300" y="46378"/>
                </a:cxn>
                <a:cxn ang="0">
                  <a:pos x="487631" y="33892"/>
                </a:cxn>
                <a:cxn ang="0">
                  <a:pos x="418649" y="7135"/>
                </a:cxn>
                <a:cxn ang="0">
                  <a:pos x="397241" y="1784"/>
                </a:cxn>
                <a:cxn ang="0">
                  <a:pos x="373454" y="7135"/>
                </a:cxn>
                <a:cxn ang="0">
                  <a:pos x="285443" y="14270"/>
                </a:cxn>
                <a:cxn ang="0">
                  <a:pos x="190295" y="24973"/>
                </a:cxn>
                <a:cxn ang="0">
                  <a:pos x="128449" y="23189"/>
                </a:cxn>
                <a:cxn ang="0">
                  <a:pos x="135585" y="60649"/>
                </a:cxn>
                <a:cxn ang="0">
                  <a:pos x="123692" y="46378"/>
                </a:cxn>
                <a:cxn ang="0">
                  <a:pos x="71361" y="37460"/>
                </a:cxn>
              </a:cxnLst>
              <a:rect l="0" t="0" r="0" b="0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任意多边形 42"/>
            <p:cNvSpPr/>
            <p:nvPr/>
          </p:nvSpPr>
          <p:spPr>
            <a:xfrm>
              <a:off x="2287591" y="504809"/>
              <a:ext cx="61913" cy="28582"/>
            </a:xfrm>
            <a:custGeom>
              <a:avLst/>
              <a:gdLst/>
              <a:ahLst/>
              <a:cxnLst>
                <a:cxn ang="0">
                  <a:pos x="40482" y="0"/>
                </a:cxn>
                <a:cxn ang="0">
                  <a:pos x="9525" y="17864"/>
                </a:cxn>
                <a:cxn ang="0">
                  <a:pos x="28575" y="28582"/>
                </a:cxn>
                <a:cxn ang="0">
                  <a:pos x="50007" y="26796"/>
                </a:cxn>
                <a:cxn ang="0">
                  <a:pos x="40482" y="0"/>
                </a:cxn>
              </a:cxnLst>
              <a:rect l="0" t="0" r="0" b="0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任意多边形 43"/>
            <p:cNvSpPr/>
            <p:nvPr/>
          </p:nvSpPr>
          <p:spPr>
            <a:xfrm>
              <a:off x="2736854" y="583409"/>
              <a:ext cx="203200" cy="64309"/>
            </a:xfrm>
            <a:custGeom>
              <a:avLst/>
              <a:gdLst/>
              <a:ahLst/>
              <a:cxnLst>
                <a:cxn ang="0">
                  <a:pos x="120502" y="7145"/>
                </a:cxn>
                <a:cxn ang="0">
                  <a:pos x="77972" y="3573"/>
                </a:cxn>
                <a:cxn ang="0">
                  <a:pos x="63795" y="0"/>
                </a:cxn>
                <a:cxn ang="0">
                  <a:pos x="0" y="25009"/>
                </a:cxn>
                <a:cxn ang="0">
                  <a:pos x="33079" y="35727"/>
                </a:cxn>
                <a:cxn ang="0">
                  <a:pos x="49619" y="53591"/>
                </a:cxn>
                <a:cxn ang="0">
                  <a:pos x="77972" y="60736"/>
                </a:cxn>
                <a:cxn ang="0">
                  <a:pos x="92149" y="64309"/>
                </a:cxn>
                <a:cxn ang="0">
                  <a:pos x="153581" y="53591"/>
                </a:cxn>
                <a:cxn ang="0">
                  <a:pos x="203200" y="39300"/>
                </a:cxn>
                <a:cxn ang="0">
                  <a:pos x="174847" y="16077"/>
                </a:cxn>
                <a:cxn ang="0">
                  <a:pos x="160670" y="3573"/>
                </a:cxn>
                <a:cxn ang="0">
                  <a:pos x="120502" y="7145"/>
                </a:cxn>
              </a:cxnLst>
              <a:rect l="0" t="0" r="0" b="0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任意多边形 44"/>
            <p:cNvSpPr/>
            <p:nvPr/>
          </p:nvSpPr>
          <p:spPr>
            <a:xfrm>
              <a:off x="2897191" y="389291"/>
              <a:ext cx="61913" cy="28582"/>
            </a:xfrm>
            <a:custGeom>
              <a:avLst/>
              <a:gdLst/>
              <a:ahLst/>
              <a:cxnLst>
                <a:cxn ang="0">
                  <a:pos x="40482" y="0"/>
                </a:cxn>
                <a:cxn ang="0">
                  <a:pos x="9525" y="17864"/>
                </a:cxn>
                <a:cxn ang="0">
                  <a:pos x="28575" y="28582"/>
                </a:cxn>
                <a:cxn ang="0">
                  <a:pos x="50007" y="26796"/>
                </a:cxn>
                <a:cxn ang="0">
                  <a:pos x="40482" y="0"/>
                </a:cxn>
              </a:cxnLst>
              <a:rect l="0" t="0" r="0" b="0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任意多边形 45"/>
            <p:cNvSpPr/>
            <p:nvPr/>
          </p:nvSpPr>
          <p:spPr>
            <a:xfrm>
              <a:off x="3324229" y="351182"/>
              <a:ext cx="246063" cy="75027"/>
            </a:xfrm>
            <a:custGeom>
              <a:avLst/>
              <a:gdLst/>
              <a:ahLst/>
              <a:cxnLst>
                <a:cxn ang="0">
                  <a:pos x="228146" y="6179"/>
                </a:cxn>
                <a:cxn ang="0">
                  <a:pos x="123031" y="7944"/>
                </a:cxn>
                <a:cxn ang="0">
                  <a:pos x="130198" y="22067"/>
                </a:cxn>
                <a:cxn ang="0">
                  <a:pos x="127809" y="29128"/>
                </a:cxn>
                <a:cxn ang="0">
                  <a:pos x="106309" y="23832"/>
                </a:cxn>
                <a:cxn ang="0">
                  <a:pos x="91975" y="16771"/>
                </a:cxn>
                <a:cxn ang="0">
                  <a:pos x="27473" y="23832"/>
                </a:cxn>
                <a:cxn ang="0">
                  <a:pos x="37029" y="43251"/>
                </a:cxn>
                <a:cxn ang="0">
                  <a:pos x="65696" y="46782"/>
                </a:cxn>
                <a:cxn ang="0">
                  <a:pos x="89586" y="64435"/>
                </a:cxn>
                <a:cxn ang="0">
                  <a:pos x="106309" y="75027"/>
                </a:cxn>
                <a:cxn ang="0">
                  <a:pos x="130198" y="59139"/>
                </a:cxn>
                <a:cxn ang="0">
                  <a:pos x="144532" y="52078"/>
                </a:cxn>
                <a:cxn ang="0">
                  <a:pos x="151699" y="41486"/>
                </a:cxn>
                <a:cxn ang="0">
                  <a:pos x="199478" y="30893"/>
                </a:cxn>
                <a:cxn ang="0">
                  <a:pos x="223368" y="27363"/>
                </a:cxn>
                <a:cxn ang="0">
                  <a:pos x="237702" y="23832"/>
                </a:cxn>
                <a:cxn ang="0">
                  <a:pos x="228146" y="6179"/>
                </a:cxn>
              </a:cxnLst>
              <a:rect l="0" t="0" r="0" b="0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任意多边形 46"/>
            <p:cNvSpPr/>
            <p:nvPr/>
          </p:nvSpPr>
          <p:spPr>
            <a:xfrm>
              <a:off x="3478216" y="390482"/>
              <a:ext cx="76200" cy="25009"/>
            </a:xfrm>
            <a:custGeom>
              <a:avLst/>
              <a:gdLst/>
              <a:ahLst/>
              <a:cxnLst>
                <a:cxn ang="0">
                  <a:pos x="42863" y="5359"/>
                </a:cxn>
                <a:cxn ang="0">
                  <a:pos x="9525" y="3573"/>
                </a:cxn>
                <a:cxn ang="0">
                  <a:pos x="28575" y="25009"/>
                </a:cxn>
                <a:cxn ang="0">
                  <a:pos x="64294" y="12505"/>
                </a:cxn>
                <a:cxn ang="0">
                  <a:pos x="42863" y="5359"/>
                </a:cxn>
              </a:cxnLst>
              <a:rect l="0" t="0" r="0" b="0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任意多边形 47"/>
            <p:cNvSpPr/>
            <p:nvPr/>
          </p:nvSpPr>
          <p:spPr>
            <a:xfrm>
              <a:off x="3014666" y="714410"/>
              <a:ext cx="173038" cy="157200"/>
            </a:xfrm>
            <a:custGeom>
              <a:avLst/>
              <a:gdLst/>
              <a:ahLst/>
              <a:cxnLst>
                <a:cxn ang="0">
                  <a:pos x="28445" y="16970"/>
                </a:cxn>
                <a:cxn ang="0">
                  <a:pos x="0" y="22330"/>
                </a:cxn>
                <a:cxn ang="0">
                  <a:pos x="16593" y="38407"/>
                </a:cxn>
                <a:cxn ang="0">
                  <a:pos x="40297" y="77707"/>
                </a:cxn>
                <a:cxn ang="0">
                  <a:pos x="61630" y="81280"/>
                </a:cxn>
                <a:cxn ang="0">
                  <a:pos x="59260" y="95570"/>
                </a:cxn>
                <a:cxn ang="0">
                  <a:pos x="33185" y="100930"/>
                </a:cxn>
                <a:cxn ang="0">
                  <a:pos x="18963" y="117007"/>
                </a:cxn>
                <a:cxn ang="0">
                  <a:pos x="21333" y="122366"/>
                </a:cxn>
                <a:cxn ang="0">
                  <a:pos x="35556" y="125939"/>
                </a:cxn>
                <a:cxn ang="0">
                  <a:pos x="21333" y="150948"/>
                </a:cxn>
                <a:cxn ang="0">
                  <a:pos x="23704" y="156307"/>
                </a:cxn>
                <a:cxn ang="0">
                  <a:pos x="40297" y="152734"/>
                </a:cxn>
                <a:cxn ang="0">
                  <a:pos x="68741" y="150948"/>
                </a:cxn>
                <a:cxn ang="0">
                  <a:pos x="109038" y="152734"/>
                </a:cxn>
                <a:cxn ang="0">
                  <a:pos x="130371" y="150948"/>
                </a:cxn>
                <a:cxn ang="0">
                  <a:pos x="144593" y="147375"/>
                </a:cxn>
                <a:cxn ang="0">
                  <a:pos x="151705" y="125939"/>
                </a:cxn>
                <a:cxn ang="0">
                  <a:pos x="173038" y="118793"/>
                </a:cxn>
                <a:cxn ang="0">
                  <a:pos x="130371" y="97357"/>
                </a:cxn>
                <a:cxn ang="0">
                  <a:pos x="104297" y="74134"/>
                </a:cxn>
                <a:cxn ang="0">
                  <a:pos x="97186" y="61630"/>
                </a:cxn>
                <a:cxn ang="0">
                  <a:pos x="75852" y="54484"/>
                </a:cxn>
                <a:cxn ang="0">
                  <a:pos x="101926" y="40193"/>
                </a:cxn>
                <a:cxn ang="0">
                  <a:pos x="75852" y="27689"/>
                </a:cxn>
                <a:cxn ang="0">
                  <a:pos x="82963" y="11611"/>
                </a:cxn>
                <a:cxn ang="0">
                  <a:pos x="54519" y="893"/>
                </a:cxn>
                <a:cxn ang="0">
                  <a:pos x="35556" y="8039"/>
                </a:cxn>
                <a:cxn ang="0">
                  <a:pos x="28445" y="16970"/>
                </a:cxn>
              </a:cxnLst>
              <a:rect l="0" t="0" r="0" b="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任意多边形 48"/>
            <p:cNvSpPr/>
            <p:nvPr/>
          </p:nvSpPr>
          <p:spPr>
            <a:xfrm>
              <a:off x="2928941" y="771573"/>
              <a:ext cx="109538" cy="80982"/>
            </a:xfrm>
            <a:custGeom>
              <a:avLst/>
              <a:gdLst/>
              <a:ahLst/>
              <a:cxnLst>
                <a:cxn ang="0">
                  <a:pos x="69057" y="5281"/>
                </a:cxn>
                <a:cxn ang="0">
                  <a:pos x="97632" y="7042"/>
                </a:cxn>
                <a:cxn ang="0">
                  <a:pos x="109538" y="22886"/>
                </a:cxn>
                <a:cxn ang="0">
                  <a:pos x="92869" y="42251"/>
                </a:cxn>
                <a:cxn ang="0">
                  <a:pos x="54769" y="66898"/>
                </a:cxn>
                <a:cxn ang="0">
                  <a:pos x="21431" y="80982"/>
                </a:cxn>
                <a:cxn ang="0">
                  <a:pos x="9525" y="63377"/>
                </a:cxn>
                <a:cxn ang="0">
                  <a:pos x="23813" y="56335"/>
                </a:cxn>
                <a:cxn ang="0">
                  <a:pos x="16669" y="40491"/>
                </a:cxn>
                <a:cxn ang="0">
                  <a:pos x="47625" y="24647"/>
                </a:cxn>
                <a:cxn ang="0">
                  <a:pos x="69057" y="5281"/>
                </a:cxn>
              </a:cxnLst>
              <a:rect l="0" t="0" r="0" b="0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任意多边形 49"/>
            <p:cNvSpPr/>
            <p:nvPr/>
          </p:nvSpPr>
          <p:spPr>
            <a:xfrm>
              <a:off x="5605468" y="2132783"/>
              <a:ext cx="752475" cy="589500"/>
            </a:xfrm>
            <a:custGeom>
              <a:avLst/>
              <a:gdLst/>
              <a:ahLst/>
              <a:cxnLst>
                <a:cxn ang="0">
                  <a:pos x="252014" y="9825"/>
                </a:cxn>
                <a:cxn ang="0">
                  <a:pos x="209219" y="16970"/>
                </a:cxn>
                <a:cxn ang="0">
                  <a:pos x="171179" y="45552"/>
                </a:cxn>
                <a:cxn ang="0">
                  <a:pos x="123629" y="52698"/>
                </a:cxn>
                <a:cxn ang="0">
                  <a:pos x="99855" y="66989"/>
                </a:cxn>
                <a:cxn ang="0">
                  <a:pos x="80835" y="102716"/>
                </a:cxn>
                <a:cxn ang="0">
                  <a:pos x="42795" y="149161"/>
                </a:cxn>
                <a:cxn ang="0">
                  <a:pos x="0" y="159880"/>
                </a:cxn>
                <a:cxn ang="0">
                  <a:pos x="85590" y="288498"/>
                </a:cxn>
                <a:cxn ang="0">
                  <a:pos x="142649" y="381389"/>
                </a:cxn>
                <a:cxn ang="0">
                  <a:pos x="171179" y="395680"/>
                </a:cxn>
                <a:cxn ang="0">
                  <a:pos x="199709" y="402825"/>
                </a:cxn>
                <a:cxn ang="0">
                  <a:pos x="271034" y="384961"/>
                </a:cxn>
                <a:cxn ang="0">
                  <a:pos x="299564" y="377816"/>
                </a:cxn>
                <a:cxn ang="0">
                  <a:pos x="356623" y="402825"/>
                </a:cxn>
                <a:cxn ang="0">
                  <a:pos x="385153" y="470707"/>
                </a:cxn>
                <a:cxn ang="0">
                  <a:pos x="399418" y="467134"/>
                </a:cxn>
                <a:cxn ang="0">
                  <a:pos x="408928" y="456416"/>
                </a:cxn>
                <a:cxn ang="0">
                  <a:pos x="437458" y="488570"/>
                </a:cxn>
                <a:cxn ang="0">
                  <a:pos x="480253" y="510007"/>
                </a:cxn>
                <a:cxn ang="0">
                  <a:pos x="518292" y="538589"/>
                </a:cxn>
                <a:cxn ang="0">
                  <a:pos x="527802" y="549307"/>
                </a:cxn>
                <a:cxn ang="0">
                  <a:pos x="542067" y="556452"/>
                </a:cxn>
                <a:cxn ang="0">
                  <a:pos x="575352" y="585034"/>
                </a:cxn>
                <a:cxn ang="0">
                  <a:pos x="584862" y="563598"/>
                </a:cxn>
                <a:cxn ang="0">
                  <a:pos x="641922" y="588607"/>
                </a:cxn>
                <a:cxn ang="0">
                  <a:pos x="698982" y="585034"/>
                </a:cxn>
                <a:cxn ang="0">
                  <a:pos x="732266" y="474280"/>
                </a:cxn>
                <a:cxn ang="0">
                  <a:pos x="751286" y="413543"/>
                </a:cxn>
                <a:cxn ang="0">
                  <a:pos x="737021" y="327798"/>
                </a:cxn>
                <a:cxn ang="0">
                  <a:pos x="637167" y="242052"/>
                </a:cxn>
                <a:cxn ang="0">
                  <a:pos x="627657" y="209898"/>
                </a:cxn>
                <a:cxn ang="0">
                  <a:pos x="546822" y="159880"/>
                </a:cxn>
                <a:cxn ang="0">
                  <a:pos x="561087" y="138443"/>
                </a:cxn>
                <a:cxn ang="0">
                  <a:pos x="542067" y="117007"/>
                </a:cxn>
                <a:cxn ang="0">
                  <a:pos x="494518" y="70561"/>
                </a:cxn>
                <a:cxn ang="0">
                  <a:pos x="465988" y="27689"/>
                </a:cxn>
                <a:cxn ang="0">
                  <a:pos x="461233" y="16970"/>
                </a:cxn>
                <a:cxn ang="0">
                  <a:pos x="432703" y="134870"/>
                </a:cxn>
                <a:cxn ang="0">
                  <a:pos x="385153" y="102716"/>
                </a:cxn>
                <a:cxn ang="0">
                  <a:pos x="347113" y="99143"/>
                </a:cxn>
                <a:cxn ang="0">
                  <a:pos x="323338" y="77707"/>
                </a:cxn>
                <a:cxn ang="0">
                  <a:pos x="313828" y="56270"/>
                </a:cxn>
                <a:cxn ang="0">
                  <a:pos x="328093" y="49125"/>
                </a:cxn>
                <a:cxn ang="0">
                  <a:pos x="285299" y="16970"/>
                </a:cxn>
                <a:cxn ang="0">
                  <a:pos x="256769" y="9825"/>
                </a:cxn>
                <a:cxn ang="0">
                  <a:pos x="242504" y="6252"/>
                </a:cxn>
                <a:cxn ang="0">
                  <a:pos x="252014" y="9825"/>
                </a:cxn>
              </a:cxnLst>
              <a:rect l="0" t="0" r="0" b="0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任意多边形 50"/>
            <p:cNvSpPr/>
            <p:nvPr/>
          </p:nvSpPr>
          <p:spPr>
            <a:xfrm>
              <a:off x="5838830" y="1821956"/>
              <a:ext cx="506413" cy="250091"/>
            </a:xfrm>
            <a:custGeom>
              <a:avLst/>
              <a:gdLst/>
              <a:ahLst/>
              <a:cxnLst>
                <a:cxn ang="0">
                  <a:pos x="99856" y="53591"/>
                </a:cxn>
                <a:cxn ang="0">
                  <a:pos x="80836" y="32155"/>
                </a:cxn>
                <a:cxn ang="0">
                  <a:pos x="76081" y="14291"/>
                </a:cxn>
                <a:cxn ang="0">
                  <a:pos x="61816" y="10718"/>
                </a:cxn>
                <a:cxn ang="0">
                  <a:pos x="19020" y="14291"/>
                </a:cxn>
                <a:cxn ang="0">
                  <a:pos x="52306" y="35727"/>
                </a:cxn>
                <a:cxn ang="0">
                  <a:pos x="57061" y="46445"/>
                </a:cxn>
                <a:cxn ang="0">
                  <a:pos x="28530" y="60736"/>
                </a:cxn>
                <a:cxn ang="0">
                  <a:pos x="104611" y="82173"/>
                </a:cxn>
                <a:cxn ang="0">
                  <a:pos x="147407" y="100036"/>
                </a:cxn>
                <a:cxn ang="0">
                  <a:pos x="152162" y="110755"/>
                </a:cxn>
                <a:cxn ang="0">
                  <a:pos x="166427" y="117900"/>
                </a:cxn>
                <a:cxn ang="0">
                  <a:pos x="175937" y="139336"/>
                </a:cxn>
                <a:cxn ang="0">
                  <a:pos x="156917" y="175064"/>
                </a:cxn>
                <a:cxn ang="0">
                  <a:pos x="213977" y="167918"/>
                </a:cxn>
                <a:cxn ang="0">
                  <a:pos x="228242" y="192927"/>
                </a:cxn>
                <a:cxn ang="0">
                  <a:pos x="256773" y="200073"/>
                </a:cxn>
                <a:cxn ang="0">
                  <a:pos x="271038" y="203646"/>
                </a:cxn>
                <a:cxn ang="0">
                  <a:pos x="299568" y="200073"/>
                </a:cxn>
                <a:cxn ang="0">
                  <a:pos x="328099" y="175064"/>
                </a:cxn>
                <a:cxn ang="0">
                  <a:pos x="399424" y="225082"/>
                </a:cxn>
                <a:cxn ang="0">
                  <a:pos x="432710" y="250091"/>
                </a:cxn>
                <a:cxn ang="0">
                  <a:pos x="427955" y="200073"/>
                </a:cxn>
                <a:cxn ang="0">
                  <a:pos x="399424" y="178636"/>
                </a:cxn>
                <a:cxn ang="0">
                  <a:pos x="442220" y="150055"/>
                </a:cxn>
                <a:cxn ang="0">
                  <a:pos x="485015" y="139336"/>
                </a:cxn>
                <a:cxn ang="0">
                  <a:pos x="499280" y="135764"/>
                </a:cxn>
                <a:cxn ang="0">
                  <a:pos x="504035" y="125046"/>
                </a:cxn>
                <a:cxn ang="0">
                  <a:pos x="423200" y="132191"/>
                </a:cxn>
                <a:cxn ang="0">
                  <a:pos x="361384" y="125046"/>
                </a:cxn>
                <a:cxn ang="0">
                  <a:pos x="356629" y="114327"/>
                </a:cxn>
                <a:cxn ang="0">
                  <a:pos x="347119" y="103609"/>
                </a:cxn>
                <a:cxn ang="0">
                  <a:pos x="261528" y="71455"/>
                </a:cxn>
                <a:cxn ang="0">
                  <a:pos x="190202" y="53591"/>
                </a:cxn>
                <a:cxn ang="0">
                  <a:pos x="161672" y="46445"/>
                </a:cxn>
                <a:cxn ang="0">
                  <a:pos x="95101" y="46445"/>
                </a:cxn>
                <a:cxn ang="0">
                  <a:pos x="80836" y="28582"/>
                </a:cxn>
                <a:cxn ang="0">
                  <a:pos x="80836" y="0"/>
                </a:cxn>
              </a:cxnLst>
              <a:rect l="0" t="0" r="0" b="0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任意多边形 51"/>
            <p:cNvSpPr/>
            <p:nvPr/>
          </p:nvSpPr>
          <p:spPr>
            <a:xfrm>
              <a:off x="5853118" y="1824338"/>
              <a:ext cx="493713" cy="251282"/>
            </a:xfrm>
            <a:custGeom>
              <a:avLst/>
              <a:gdLst/>
              <a:ahLst/>
              <a:cxnLst>
                <a:cxn ang="0">
                  <a:pos x="0" y="891"/>
                </a:cxn>
                <a:cxn ang="0">
                  <a:pos x="23736" y="32970"/>
                </a:cxn>
                <a:cxn ang="0">
                  <a:pos x="33231" y="43662"/>
                </a:cxn>
                <a:cxn ang="0">
                  <a:pos x="99692" y="79305"/>
                </a:cxn>
                <a:cxn ang="0">
                  <a:pos x="142417" y="100691"/>
                </a:cxn>
                <a:cxn ang="0">
                  <a:pos x="156659" y="107820"/>
                </a:cxn>
                <a:cxn ang="0">
                  <a:pos x="161406" y="150591"/>
                </a:cxn>
                <a:cxn ang="0">
                  <a:pos x="137670" y="179105"/>
                </a:cxn>
                <a:cxn ang="0">
                  <a:pos x="161406" y="175541"/>
                </a:cxn>
                <a:cxn ang="0">
                  <a:pos x="175648" y="168412"/>
                </a:cxn>
                <a:cxn ang="0">
                  <a:pos x="189890" y="179105"/>
                </a:cxn>
                <a:cxn ang="0">
                  <a:pos x="218373" y="193362"/>
                </a:cxn>
                <a:cxn ang="0">
                  <a:pos x="246857" y="207620"/>
                </a:cxn>
                <a:cxn ang="0">
                  <a:pos x="284834" y="196927"/>
                </a:cxn>
                <a:cxn ang="0">
                  <a:pos x="294329" y="175541"/>
                </a:cxn>
                <a:cxn ang="0">
                  <a:pos x="318065" y="179105"/>
                </a:cxn>
                <a:cxn ang="0">
                  <a:pos x="346549" y="186234"/>
                </a:cxn>
                <a:cxn ang="0">
                  <a:pos x="403515" y="250391"/>
                </a:cxn>
                <a:cxn ang="0">
                  <a:pos x="422504" y="246827"/>
                </a:cxn>
                <a:cxn ang="0">
                  <a:pos x="417757" y="225441"/>
                </a:cxn>
                <a:cxn ang="0">
                  <a:pos x="375032" y="175541"/>
                </a:cxn>
                <a:cxn ang="0">
                  <a:pos x="427252" y="154155"/>
                </a:cxn>
                <a:cxn ang="0">
                  <a:pos x="484219" y="129205"/>
                </a:cxn>
                <a:cxn ang="0">
                  <a:pos x="485405" y="106929"/>
                </a:cxn>
                <a:cxn ang="0">
                  <a:pos x="435559" y="122968"/>
                </a:cxn>
                <a:cxn ang="0">
                  <a:pos x="365538" y="122077"/>
                </a:cxn>
                <a:cxn ang="0">
                  <a:pos x="313318" y="86434"/>
                </a:cxn>
                <a:cxn ang="0">
                  <a:pos x="213626" y="54355"/>
                </a:cxn>
                <a:cxn ang="0">
                  <a:pos x="156659" y="29405"/>
                </a:cxn>
                <a:cxn ang="0">
                  <a:pos x="109187" y="36534"/>
                </a:cxn>
                <a:cxn ang="0">
                  <a:pos x="90198" y="50791"/>
                </a:cxn>
                <a:cxn ang="0">
                  <a:pos x="66461" y="15148"/>
                </a:cxn>
                <a:cxn ang="0">
                  <a:pos x="0" y="891"/>
                </a:cxn>
              </a:cxnLst>
              <a:rect l="0" t="0" r="0" b="0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任意多边形 52"/>
            <p:cNvSpPr/>
            <p:nvPr/>
          </p:nvSpPr>
          <p:spPr>
            <a:xfrm>
              <a:off x="6218243" y="2741338"/>
              <a:ext cx="71438" cy="69073"/>
            </a:xfrm>
            <a:custGeom>
              <a:avLst/>
              <a:gdLst/>
              <a:ahLst/>
              <a:cxnLst>
                <a:cxn ang="0">
                  <a:pos x="38100" y="15940"/>
                </a:cxn>
                <a:cxn ang="0">
                  <a:pos x="0" y="15940"/>
                </a:cxn>
                <a:cxn ang="0">
                  <a:pos x="23813" y="37193"/>
                </a:cxn>
                <a:cxn ang="0">
                  <a:pos x="33338" y="58446"/>
                </a:cxn>
                <a:cxn ang="0">
                  <a:pos x="38100" y="69073"/>
                </a:cxn>
                <a:cxn ang="0">
                  <a:pos x="71438" y="44278"/>
                </a:cxn>
                <a:cxn ang="0">
                  <a:pos x="38100" y="15940"/>
                </a:cxn>
              </a:cxnLst>
              <a:rect l="0" t="0" r="0" b="0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任意多边形 53"/>
            <p:cNvSpPr/>
            <p:nvPr/>
          </p:nvSpPr>
          <p:spPr>
            <a:xfrm>
              <a:off x="6434143" y="2634156"/>
              <a:ext cx="260350" cy="101227"/>
            </a:xfrm>
            <a:custGeom>
              <a:avLst/>
              <a:gdLst/>
              <a:ahLst/>
              <a:cxnLst>
                <a:cxn ang="0">
                  <a:pos x="55874" y="65394"/>
                </a:cxn>
                <a:cxn ang="0">
                  <a:pos x="46364" y="54645"/>
                </a:cxn>
                <a:cxn ang="0">
                  <a:pos x="17832" y="61811"/>
                </a:cxn>
                <a:cxn ang="0">
                  <a:pos x="46364" y="101227"/>
                </a:cxn>
                <a:cxn ang="0">
                  <a:pos x="146224" y="79727"/>
                </a:cxn>
                <a:cxn ang="0">
                  <a:pos x="174755" y="65394"/>
                </a:cxn>
                <a:cxn ang="0">
                  <a:pos x="203287" y="58228"/>
                </a:cxn>
                <a:cxn ang="0">
                  <a:pos x="260350" y="17020"/>
                </a:cxn>
                <a:cxn ang="0">
                  <a:pos x="249651" y="0"/>
                </a:cxn>
                <a:cxn ang="0">
                  <a:pos x="212797" y="15229"/>
                </a:cxn>
                <a:cxn ang="0">
                  <a:pos x="127203" y="36728"/>
                </a:cxn>
                <a:cxn ang="0">
                  <a:pos x="98671" y="40312"/>
                </a:cxn>
                <a:cxn ang="0">
                  <a:pos x="70140" y="47478"/>
                </a:cxn>
                <a:cxn ang="0">
                  <a:pos x="55874" y="65394"/>
                </a:cxn>
              </a:cxnLst>
              <a:rect l="0" t="0" r="0" b="0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任意多边形 54"/>
            <p:cNvSpPr/>
            <p:nvPr/>
          </p:nvSpPr>
          <p:spPr>
            <a:xfrm>
              <a:off x="6704018" y="2574611"/>
              <a:ext cx="165100" cy="109564"/>
            </a:xfrm>
            <a:custGeom>
              <a:avLst/>
              <a:gdLst/>
              <a:ahLst/>
              <a:cxnLst>
                <a:cxn ang="0">
                  <a:pos x="14253" y="53884"/>
                </a:cxn>
                <a:cxn ang="0">
                  <a:pos x="9502" y="75438"/>
                </a:cxn>
                <a:cxn ang="0">
                  <a:pos x="0" y="96991"/>
                </a:cxn>
                <a:cxn ang="0">
                  <a:pos x="42760" y="104176"/>
                </a:cxn>
                <a:cxn ang="0">
                  <a:pos x="61764" y="86214"/>
                </a:cxn>
                <a:cxn ang="0">
                  <a:pos x="147283" y="61068"/>
                </a:cxn>
                <a:cxn ang="0">
                  <a:pos x="161537" y="39515"/>
                </a:cxn>
                <a:cxn ang="0">
                  <a:pos x="133030" y="25146"/>
                </a:cxn>
                <a:cxn ang="0">
                  <a:pos x="118777" y="17961"/>
                </a:cxn>
                <a:cxn ang="0">
                  <a:pos x="76017" y="10777"/>
                </a:cxn>
                <a:cxn ang="0">
                  <a:pos x="61764" y="32330"/>
                </a:cxn>
                <a:cxn ang="0">
                  <a:pos x="14253" y="53884"/>
                </a:cxn>
              </a:cxnLst>
              <a:rect l="0" t="0" r="0" b="0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任意多边形 55"/>
            <p:cNvSpPr/>
            <p:nvPr/>
          </p:nvSpPr>
          <p:spPr>
            <a:xfrm>
              <a:off x="6791331" y="2525784"/>
              <a:ext cx="58738" cy="30964"/>
            </a:xfrm>
            <a:custGeom>
              <a:avLst/>
              <a:gdLst/>
              <a:ahLst/>
              <a:cxnLst>
                <a:cxn ang="0">
                  <a:pos x="34763" y="0"/>
                </a:cxn>
                <a:cxn ang="0">
                  <a:pos x="9590" y="9732"/>
                </a:cxn>
                <a:cxn ang="0">
                  <a:pos x="28770" y="30964"/>
                </a:cxn>
                <a:cxn ang="0">
                  <a:pos x="46751" y="23002"/>
                </a:cxn>
                <a:cxn ang="0">
                  <a:pos x="34763" y="0"/>
                </a:cxn>
              </a:cxnLst>
              <a:rect l="0" t="0" r="0" b="0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任意多边形 56"/>
            <p:cNvSpPr/>
            <p:nvPr/>
          </p:nvSpPr>
          <p:spPr>
            <a:xfrm>
              <a:off x="4056067" y="1947001"/>
              <a:ext cx="195263" cy="239373"/>
            </a:xfrm>
            <a:custGeom>
              <a:avLst/>
              <a:gdLst/>
              <a:ahLst/>
              <a:cxnLst>
                <a:cxn ang="0">
                  <a:pos x="152400" y="0"/>
                </a:cxn>
                <a:cxn ang="0">
                  <a:pos x="123825" y="25009"/>
                </a:cxn>
                <a:cxn ang="0">
                  <a:pos x="104775" y="57164"/>
                </a:cxn>
                <a:cxn ang="0">
                  <a:pos x="42863" y="75027"/>
                </a:cxn>
                <a:cxn ang="0">
                  <a:pos x="33338" y="85746"/>
                </a:cxn>
                <a:cxn ang="0">
                  <a:pos x="19050" y="89318"/>
                </a:cxn>
                <a:cxn ang="0">
                  <a:pos x="23813" y="117900"/>
                </a:cxn>
                <a:cxn ang="0">
                  <a:pos x="33338" y="139337"/>
                </a:cxn>
                <a:cxn ang="0">
                  <a:pos x="0" y="178637"/>
                </a:cxn>
                <a:cxn ang="0">
                  <a:pos x="33338" y="232228"/>
                </a:cxn>
                <a:cxn ang="0">
                  <a:pos x="61913" y="239373"/>
                </a:cxn>
                <a:cxn ang="0">
                  <a:pos x="104775" y="192927"/>
                </a:cxn>
                <a:cxn ang="0">
                  <a:pos x="123825" y="171491"/>
                </a:cxn>
                <a:cxn ang="0">
                  <a:pos x="152400" y="103609"/>
                </a:cxn>
                <a:cxn ang="0">
                  <a:pos x="166688" y="67882"/>
                </a:cxn>
                <a:cxn ang="0">
                  <a:pos x="195263" y="64309"/>
                </a:cxn>
                <a:cxn ang="0">
                  <a:pos x="152400" y="0"/>
                </a:cxn>
              </a:cxnLst>
              <a:rect l="0" t="0" r="0" b="0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任意多边形 57"/>
            <p:cNvSpPr/>
            <p:nvPr/>
          </p:nvSpPr>
          <p:spPr>
            <a:xfrm>
              <a:off x="4900617" y="1575437"/>
              <a:ext cx="77788" cy="72646"/>
            </a:xfrm>
            <a:custGeom>
              <a:avLst/>
              <a:gdLst/>
              <a:ahLst/>
              <a:cxnLst>
                <a:cxn ang="0">
                  <a:pos x="34180" y="0"/>
                </a:cxn>
                <a:cxn ang="0">
                  <a:pos x="29465" y="53812"/>
                </a:cxn>
                <a:cxn ang="0">
                  <a:pos x="34180" y="68162"/>
                </a:cxn>
                <a:cxn ang="0">
                  <a:pos x="48323" y="71749"/>
                </a:cxn>
                <a:cxn ang="0">
                  <a:pos x="67181" y="68162"/>
                </a:cxn>
                <a:cxn ang="0">
                  <a:pos x="34180" y="0"/>
                </a:cxn>
              </a:cxnLst>
              <a:rect l="0" t="0" r="0" b="0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任意多边形 58"/>
            <p:cNvSpPr/>
            <p:nvPr/>
          </p:nvSpPr>
          <p:spPr>
            <a:xfrm>
              <a:off x="5429255" y="1654037"/>
              <a:ext cx="176213" cy="217937"/>
            </a:xfrm>
            <a:custGeom>
              <a:avLst/>
              <a:gdLst/>
              <a:ahLst/>
              <a:cxnLst>
                <a:cxn ang="0">
                  <a:pos x="114300" y="0"/>
                </a:cxn>
                <a:cxn ang="0">
                  <a:pos x="71438" y="75027"/>
                </a:cxn>
                <a:cxn ang="0">
                  <a:pos x="42863" y="82173"/>
                </a:cxn>
                <a:cxn ang="0">
                  <a:pos x="14288" y="96464"/>
                </a:cxn>
                <a:cxn ang="0">
                  <a:pos x="47625" y="167919"/>
                </a:cxn>
                <a:cxn ang="0">
                  <a:pos x="61913" y="200073"/>
                </a:cxn>
                <a:cxn ang="0">
                  <a:pos x="71438" y="210792"/>
                </a:cxn>
                <a:cxn ang="0">
                  <a:pos x="100013" y="217937"/>
                </a:cxn>
                <a:cxn ang="0">
                  <a:pos x="114300" y="175064"/>
                </a:cxn>
                <a:cxn ang="0">
                  <a:pos x="147638" y="150055"/>
                </a:cxn>
                <a:cxn ang="0">
                  <a:pos x="133350" y="60737"/>
                </a:cxn>
                <a:cxn ang="0">
                  <a:pos x="166688" y="42873"/>
                </a:cxn>
                <a:cxn ang="0">
                  <a:pos x="133350" y="17864"/>
                </a:cxn>
                <a:cxn ang="0">
                  <a:pos x="114300" y="0"/>
                </a:cxn>
              </a:cxnLst>
              <a:rect l="0" t="0" r="0" b="0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任意多边形 59"/>
            <p:cNvSpPr/>
            <p:nvPr/>
          </p:nvSpPr>
          <p:spPr>
            <a:xfrm>
              <a:off x="5280030" y="1586156"/>
              <a:ext cx="114300" cy="163155"/>
            </a:xfrm>
            <a:custGeom>
              <a:avLst/>
              <a:gdLst/>
              <a:ahLst/>
              <a:cxnLst>
                <a:cxn ang="0">
                  <a:pos x="57150" y="1783"/>
                </a:cxn>
                <a:cxn ang="0">
                  <a:pos x="60722" y="31205"/>
                </a:cxn>
                <a:cxn ang="0">
                  <a:pos x="71438" y="55277"/>
                </a:cxn>
                <a:cxn ang="0">
                  <a:pos x="73819" y="82023"/>
                </a:cxn>
                <a:cxn ang="0">
                  <a:pos x="80963" y="93614"/>
                </a:cxn>
                <a:cxn ang="0">
                  <a:pos x="84534" y="112336"/>
                </a:cxn>
                <a:cxn ang="0">
                  <a:pos x="67866" y="82915"/>
                </a:cxn>
                <a:cxn ang="0">
                  <a:pos x="41672" y="69541"/>
                </a:cxn>
                <a:cxn ang="0">
                  <a:pos x="5953" y="73999"/>
                </a:cxn>
                <a:cxn ang="0">
                  <a:pos x="9525" y="90939"/>
                </a:cxn>
                <a:cxn ang="0">
                  <a:pos x="48816" y="101638"/>
                </a:cxn>
                <a:cxn ang="0">
                  <a:pos x="67866" y="120360"/>
                </a:cxn>
                <a:cxn ang="0">
                  <a:pos x="84534" y="120360"/>
                </a:cxn>
                <a:cxn ang="0">
                  <a:pos x="92869" y="133734"/>
                </a:cxn>
                <a:cxn ang="0">
                  <a:pos x="114300" y="159589"/>
                </a:cxn>
                <a:cxn ang="0">
                  <a:pos x="96441" y="112336"/>
                </a:cxn>
                <a:cxn ang="0">
                  <a:pos x="95250" y="82915"/>
                </a:cxn>
                <a:cxn ang="0">
                  <a:pos x="84534" y="56168"/>
                </a:cxn>
                <a:cxn ang="0">
                  <a:pos x="75009" y="36554"/>
                </a:cxn>
                <a:cxn ang="0">
                  <a:pos x="67866" y="17831"/>
                </a:cxn>
                <a:cxn ang="0">
                  <a:pos x="57150" y="1783"/>
                </a:cxn>
              </a:cxnLst>
              <a:rect l="0" t="0" r="0" b="0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任意多边形 60"/>
            <p:cNvSpPr/>
            <p:nvPr/>
          </p:nvSpPr>
          <p:spPr>
            <a:xfrm>
              <a:off x="5357818" y="1717156"/>
              <a:ext cx="63500" cy="156009"/>
            </a:xfrm>
            <a:custGeom>
              <a:avLst/>
              <a:gdLst/>
              <a:ahLst/>
              <a:cxnLst>
                <a:cxn ang="0">
                  <a:pos x="7056" y="0"/>
                </a:cxn>
                <a:cxn ang="0">
                  <a:pos x="0" y="22287"/>
                </a:cxn>
                <a:cxn ang="0">
                  <a:pos x="10583" y="48140"/>
                </a:cxn>
                <a:cxn ang="0">
                  <a:pos x="21167" y="83799"/>
                </a:cxn>
                <a:cxn ang="0">
                  <a:pos x="39981" y="115001"/>
                </a:cxn>
                <a:cxn ang="0">
                  <a:pos x="63500" y="156009"/>
                </a:cxn>
                <a:cxn ang="0">
                  <a:pos x="47037" y="102520"/>
                </a:cxn>
                <a:cxn ang="0">
                  <a:pos x="39981" y="82908"/>
                </a:cxn>
                <a:cxn ang="0">
                  <a:pos x="32926" y="54380"/>
                </a:cxn>
                <a:cxn ang="0">
                  <a:pos x="29398" y="41008"/>
                </a:cxn>
                <a:cxn ang="0">
                  <a:pos x="18815" y="32985"/>
                </a:cxn>
                <a:cxn ang="0">
                  <a:pos x="7056" y="0"/>
                </a:cxn>
              </a:cxnLst>
              <a:rect l="0" t="0" r="0" b="0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任意多边形 61"/>
            <p:cNvSpPr/>
            <p:nvPr/>
          </p:nvSpPr>
          <p:spPr>
            <a:xfrm>
              <a:off x="5429255" y="1880310"/>
              <a:ext cx="103188" cy="64309"/>
            </a:xfrm>
            <a:custGeom>
              <a:avLst/>
              <a:gdLst/>
              <a:ahLst/>
              <a:cxnLst>
                <a:cxn ang="0">
                  <a:pos x="2400" y="0"/>
                </a:cxn>
                <a:cxn ang="0">
                  <a:pos x="9599" y="29952"/>
                </a:cxn>
                <a:cxn ang="0">
                  <a:pos x="27597" y="37881"/>
                </a:cxn>
                <a:cxn ang="0">
                  <a:pos x="57593" y="43166"/>
                </a:cxn>
                <a:cxn ang="0">
                  <a:pos x="74391" y="50214"/>
                </a:cxn>
                <a:cxn ang="0">
                  <a:pos x="88790" y="58142"/>
                </a:cxn>
                <a:cxn ang="0">
                  <a:pos x="103188" y="60785"/>
                </a:cxn>
                <a:cxn ang="0">
                  <a:pos x="86390" y="34357"/>
                </a:cxn>
                <a:cxn ang="0">
                  <a:pos x="75591" y="19381"/>
                </a:cxn>
                <a:cxn ang="0">
                  <a:pos x="43195" y="21143"/>
                </a:cxn>
                <a:cxn ang="0">
                  <a:pos x="28797" y="16738"/>
                </a:cxn>
                <a:cxn ang="0">
                  <a:pos x="7199" y="0"/>
                </a:cxn>
                <a:cxn ang="0">
                  <a:pos x="2400" y="0"/>
                </a:cxn>
              </a:cxnLst>
              <a:rect l="0" t="0" r="0" b="0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任意多边形 62"/>
            <p:cNvSpPr/>
            <p:nvPr/>
          </p:nvSpPr>
          <p:spPr>
            <a:xfrm>
              <a:off x="5594355" y="1767174"/>
              <a:ext cx="131763" cy="139336"/>
            </a:xfrm>
            <a:custGeom>
              <a:avLst/>
              <a:gdLst/>
              <a:ahLst/>
              <a:cxnLst>
                <a:cxn ang="0">
                  <a:pos x="116331" y="0"/>
                </a:cxn>
                <a:cxn ang="0">
                  <a:pos x="89029" y="8932"/>
                </a:cxn>
                <a:cxn ang="0">
                  <a:pos x="27302" y="13398"/>
                </a:cxn>
                <a:cxn ang="0">
                  <a:pos x="16619" y="29475"/>
                </a:cxn>
                <a:cxn ang="0">
                  <a:pos x="13058" y="54484"/>
                </a:cxn>
                <a:cxn ang="0">
                  <a:pos x="16619" y="66988"/>
                </a:cxn>
                <a:cxn ang="0">
                  <a:pos x="3561" y="78600"/>
                </a:cxn>
                <a:cxn ang="0">
                  <a:pos x="16619" y="97357"/>
                </a:cxn>
                <a:cxn ang="0">
                  <a:pos x="27302" y="110754"/>
                </a:cxn>
                <a:cxn ang="0">
                  <a:pos x="17806" y="128618"/>
                </a:cxn>
                <a:cxn ang="0">
                  <a:pos x="28489" y="139336"/>
                </a:cxn>
                <a:cxn ang="0">
                  <a:pos x="49856" y="128618"/>
                </a:cxn>
                <a:cxn ang="0">
                  <a:pos x="59353" y="83066"/>
                </a:cxn>
                <a:cxn ang="0">
                  <a:pos x="66475" y="112541"/>
                </a:cxn>
                <a:cxn ang="0">
                  <a:pos x="77159" y="129511"/>
                </a:cxn>
                <a:cxn ang="0">
                  <a:pos x="73597" y="100036"/>
                </a:cxn>
                <a:cxn ang="0">
                  <a:pos x="85468" y="65202"/>
                </a:cxn>
                <a:cxn ang="0">
                  <a:pos x="81907" y="45552"/>
                </a:cxn>
                <a:cxn ang="0">
                  <a:pos x="64101" y="53591"/>
                </a:cxn>
                <a:cxn ang="0">
                  <a:pos x="41547" y="48232"/>
                </a:cxn>
                <a:cxn ang="0">
                  <a:pos x="48669" y="32154"/>
                </a:cxn>
                <a:cxn ang="0">
                  <a:pos x="73597" y="30368"/>
                </a:cxn>
                <a:cxn ang="0">
                  <a:pos x="92590" y="34834"/>
                </a:cxn>
                <a:cxn ang="0">
                  <a:pos x="116331" y="26795"/>
                </a:cxn>
                <a:cxn ang="0">
                  <a:pos x="131763" y="11611"/>
                </a:cxn>
                <a:cxn ang="0">
                  <a:pos x="116331" y="0"/>
                </a:cxn>
              </a:cxnLst>
              <a:rect l="0" t="0" r="0" b="0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任意多边形 63"/>
            <p:cNvSpPr/>
            <p:nvPr/>
          </p:nvSpPr>
          <p:spPr>
            <a:xfrm>
              <a:off x="5549905" y="1269374"/>
              <a:ext cx="34925" cy="84555"/>
            </a:xfrm>
            <a:custGeom>
              <a:avLst/>
              <a:gdLst/>
              <a:ahLst/>
              <a:cxnLst>
                <a:cxn ang="0">
                  <a:pos x="13970" y="0"/>
                </a:cxn>
                <a:cxn ang="0">
                  <a:pos x="0" y="14392"/>
                </a:cxn>
                <a:cxn ang="0">
                  <a:pos x="6985" y="33282"/>
                </a:cxn>
                <a:cxn ang="0">
                  <a:pos x="1164" y="54871"/>
                </a:cxn>
                <a:cxn ang="0">
                  <a:pos x="18627" y="84555"/>
                </a:cxn>
                <a:cxn ang="0">
                  <a:pos x="34925" y="73761"/>
                </a:cxn>
                <a:cxn ang="0">
                  <a:pos x="25612" y="54871"/>
                </a:cxn>
                <a:cxn ang="0">
                  <a:pos x="13970" y="0"/>
                </a:cxn>
              </a:cxnLst>
              <a:rect l="0" t="0" r="0" b="0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任意多边形 64"/>
            <p:cNvSpPr/>
            <p:nvPr/>
          </p:nvSpPr>
          <p:spPr>
            <a:xfrm>
              <a:off x="5572130" y="1411092"/>
              <a:ext cx="96838" cy="146482"/>
            </a:xfrm>
            <a:custGeom>
              <a:avLst/>
              <a:gdLst/>
              <a:ahLst/>
              <a:cxnLst>
                <a:cxn ang="0">
                  <a:pos x="14346" y="1854"/>
                </a:cxn>
                <a:cxn ang="0">
                  <a:pos x="0" y="18542"/>
                </a:cxn>
                <a:cxn ang="0">
                  <a:pos x="9564" y="45428"/>
                </a:cxn>
                <a:cxn ang="0">
                  <a:pos x="7173" y="99200"/>
                </a:cxn>
                <a:cxn ang="0">
                  <a:pos x="20324" y="95491"/>
                </a:cxn>
                <a:cxn ang="0">
                  <a:pos x="23911" y="106617"/>
                </a:cxn>
                <a:cxn ang="0">
                  <a:pos x="34670" y="113106"/>
                </a:cxn>
                <a:cxn ang="0">
                  <a:pos x="45430" y="129794"/>
                </a:cxn>
                <a:cxn ang="0">
                  <a:pos x="57385" y="118669"/>
                </a:cxn>
                <a:cxn ang="0">
                  <a:pos x="77710" y="124232"/>
                </a:cxn>
                <a:cxn ang="0">
                  <a:pos x="75318" y="101054"/>
                </a:cxn>
                <a:cxn ang="0">
                  <a:pos x="57385" y="96419"/>
                </a:cxn>
                <a:cxn ang="0">
                  <a:pos x="46626" y="84366"/>
                </a:cxn>
                <a:cxn ang="0">
                  <a:pos x="39453" y="67678"/>
                </a:cxn>
                <a:cxn ang="0">
                  <a:pos x="49017" y="49136"/>
                </a:cxn>
                <a:cxn ang="0">
                  <a:pos x="41844" y="32449"/>
                </a:cxn>
                <a:cxn ang="0">
                  <a:pos x="50212" y="18542"/>
                </a:cxn>
                <a:cxn ang="0">
                  <a:pos x="34670" y="3708"/>
                </a:cxn>
                <a:cxn ang="0">
                  <a:pos x="21520" y="6490"/>
                </a:cxn>
                <a:cxn ang="0">
                  <a:pos x="14346" y="1854"/>
                </a:cxn>
              </a:cxnLst>
              <a:rect l="0" t="0" r="0" b="0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任意多边形 65"/>
            <p:cNvSpPr/>
            <p:nvPr/>
          </p:nvSpPr>
          <p:spPr>
            <a:xfrm>
              <a:off x="5640393" y="1596874"/>
              <a:ext cx="101600" cy="94082"/>
            </a:xfrm>
            <a:custGeom>
              <a:avLst/>
              <a:gdLst/>
              <a:ahLst/>
              <a:cxnLst>
                <a:cxn ang="0">
                  <a:pos x="62155" y="0"/>
                </a:cxn>
                <a:cxn ang="0">
                  <a:pos x="52593" y="16128"/>
                </a:cxn>
                <a:cxn ang="0">
                  <a:pos x="38249" y="26881"/>
                </a:cxn>
                <a:cxn ang="0">
                  <a:pos x="19125" y="31361"/>
                </a:cxn>
                <a:cxn ang="0">
                  <a:pos x="9562" y="43009"/>
                </a:cxn>
                <a:cxn ang="0">
                  <a:pos x="4781" y="66305"/>
                </a:cxn>
                <a:cxn ang="0">
                  <a:pos x="15539" y="63617"/>
                </a:cxn>
                <a:cxn ang="0">
                  <a:pos x="29882" y="55553"/>
                </a:cxn>
                <a:cxn ang="0">
                  <a:pos x="40640" y="61825"/>
                </a:cxn>
                <a:cxn ang="0">
                  <a:pos x="69327" y="88706"/>
                </a:cxn>
                <a:cxn ang="0">
                  <a:pos x="84866" y="64513"/>
                </a:cxn>
                <a:cxn ang="0">
                  <a:pos x="101600" y="60929"/>
                </a:cxn>
                <a:cxn ang="0">
                  <a:pos x="88452" y="34945"/>
                </a:cxn>
                <a:cxn ang="0">
                  <a:pos x="62155" y="0"/>
                </a:cxn>
              </a:cxnLst>
              <a:rect l="0" t="0" r="0" b="0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任意多边形 66"/>
            <p:cNvSpPr/>
            <p:nvPr/>
          </p:nvSpPr>
          <p:spPr>
            <a:xfrm>
              <a:off x="5761043" y="1764792"/>
              <a:ext cx="46038" cy="58355"/>
            </a:xfrm>
            <a:custGeom>
              <a:avLst/>
              <a:gdLst/>
              <a:ahLst/>
              <a:cxnLst>
                <a:cxn ang="0">
                  <a:pos x="7269" y="23873"/>
                </a:cxn>
                <a:cxn ang="0">
                  <a:pos x="31500" y="58355"/>
                </a:cxn>
                <a:cxn ang="0">
                  <a:pos x="36346" y="45977"/>
                </a:cxn>
                <a:cxn ang="0">
                  <a:pos x="46038" y="35367"/>
                </a:cxn>
                <a:cxn ang="0">
                  <a:pos x="36346" y="22104"/>
                </a:cxn>
                <a:cxn ang="0">
                  <a:pos x="24231" y="11494"/>
                </a:cxn>
                <a:cxn ang="0">
                  <a:pos x="13327" y="884"/>
                </a:cxn>
                <a:cxn ang="0">
                  <a:pos x="2423" y="10610"/>
                </a:cxn>
                <a:cxn ang="0">
                  <a:pos x="7269" y="23873"/>
                </a:cxn>
              </a:cxnLst>
              <a:rect l="0" t="0" r="0" b="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任意多边形 67"/>
            <p:cNvSpPr/>
            <p:nvPr/>
          </p:nvSpPr>
          <p:spPr>
            <a:xfrm>
              <a:off x="5735643" y="1862447"/>
              <a:ext cx="28575" cy="20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44" y="20245"/>
                </a:cxn>
                <a:cxn ang="0">
                  <a:pos x="28575" y="9682"/>
                </a:cxn>
                <a:cxn ang="0">
                  <a:pos x="0" y="0"/>
                </a:cxn>
              </a:cxnLst>
              <a:rect l="0" t="0" r="0" b="0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任意多边形 68"/>
            <p:cNvSpPr/>
            <p:nvPr/>
          </p:nvSpPr>
          <p:spPr>
            <a:xfrm>
              <a:off x="5778505" y="1850538"/>
              <a:ext cx="71438" cy="44064"/>
            </a:xfrm>
            <a:custGeom>
              <a:avLst/>
              <a:gdLst/>
              <a:ahLst/>
              <a:cxnLst>
                <a:cxn ang="0">
                  <a:pos x="10716" y="0"/>
                </a:cxn>
                <a:cxn ang="0">
                  <a:pos x="0" y="16187"/>
                </a:cxn>
                <a:cxn ang="0">
                  <a:pos x="33338" y="29676"/>
                </a:cxn>
                <a:cxn ang="0">
                  <a:pos x="50007" y="41366"/>
                </a:cxn>
                <a:cxn ang="0">
                  <a:pos x="71438" y="37769"/>
                </a:cxn>
                <a:cxn ang="0">
                  <a:pos x="58341" y="21582"/>
                </a:cxn>
                <a:cxn ang="0">
                  <a:pos x="33338" y="2698"/>
                </a:cxn>
                <a:cxn ang="0">
                  <a:pos x="22622" y="14388"/>
                </a:cxn>
                <a:cxn ang="0">
                  <a:pos x="10716" y="0"/>
                </a:cxn>
              </a:cxnLst>
              <a:rect l="0" t="0" r="0" b="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任意多边形 69"/>
            <p:cNvSpPr/>
            <p:nvPr/>
          </p:nvSpPr>
          <p:spPr>
            <a:xfrm>
              <a:off x="5888043" y="1933901"/>
              <a:ext cx="38100" cy="39300"/>
            </a:xfrm>
            <a:custGeom>
              <a:avLst/>
              <a:gdLst/>
              <a:ahLst/>
              <a:cxnLst>
                <a:cxn ang="0">
                  <a:pos x="33338" y="0"/>
                </a:cxn>
                <a:cxn ang="0">
                  <a:pos x="11906" y="9825"/>
                </a:cxn>
                <a:cxn ang="0">
                  <a:pos x="14288" y="28582"/>
                </a:cxn>
                <a:cxn ang="0">
                  <a:pos x="28575" y="32155"/>
                </a:cxn>
                <a:cxn ang="0">
                  <a:pos x="33338" y="0"/>
                </a:cxn>
              </a:cxnLst>
              <a:rect l="0" t="0" r="0" b="0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任意多边形 70"/>
            <p:cNvSpPr/>
            <p:nvPr/>
          </p:nvSpPr>
          <p:spPr>
            <a:xfrm>
              <a:off x="6311906" y="1883883"/>
              <a:ext cx="73025" cy="55973"/>
            </a:xfrm>
            <a:custGeom>
              <a:avLst/>
              <a:gdLst/>
              <a:ahLst/>
              <a:cxnLst>
                <a:cxn ang="0">
                  <a:pos x="8380" y="0"/>
                </a:cxn>
                <a:cxn ang="0">
                  <a:pos x="0" y="12438"/>
                </a:cxn>
                <a:cxn ang="0">
                  <a:pos x="28731" y="31096"/>
                </a:cxn>
                <a:cxn ang="0">
                  <a:pos x="43097" y="47977"/>
                </a:cxn>
                <a:cxn ang="0">
                  <a:pos x="55068" y="55973"/>
                </a:cxn>
                <a:cxn ang="0">
                  <a:pos x="73025" y="49754"/>
                </a:cxn>
                <a:cxn ang="0">
                  <a:pos x="39505" y="15104"/>
                </a:cxn>
                <a:cxn ang="0">
                  <a:pos x="8380" y="0"/>
                </a:cxn>
              </a:cxnLst>
              <a:rect l="0" t="0" r="0" b="0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任意多边形 71"/>
            <p:cNvSpPr/>
            <p:nvPr/>
          </p:nvSpPr>
          <p:spPr>
            <a:xfrm>
              <a:off x="5681668" y="1954147"/>
              <a:ext cx="73025" cy="59545"/>
            </a:xfrm>
            <a:custGeom>
              <a:avLst/>
              <a:gdLst/>
              <a:ahLst/>
              <a:cxnLst>
                <a:cxn ang="0">
                  <a:pos x="33520" y="6221"/>
                </a:cxn>
                <a:cxn ang="0">
                  <a:pos x="35914" y="30217"/>
                </a:cxn>
                <a:cxn ang="0">
                  <a:pos x="19154" y="38215"/>
                </a:cxn>
                <a:cxn ang="0">
                  <a:pos x="26337" y="59545"/>
                </a:cxn>
                <a:cxn ang="0">
                  <a:pos x="57462" y="51546"/>
                </a:cxn>
                <a:cxn ang="0">
                  <a:pos x="71828" y="41770"/>
                </a:cxn>
                <a:cxn ang="0">
                  <a:pos x="61054" y="24884"/>
                </a:cxn>
                <a:cxn ang="0">
                  <a:pos x="68236" y="12442"/>
                </a:cxn>
                <a:cxn ang="0">
                  <a:pos x="65842" y="1777"/>
                </a:cxn>
                <a:cxn ang="0">
                  <a:pos x="55068" y="3555"/>
                </a:cxn>
                <a:cxn ang="0">
                  <a:pos x="61054" y="4444"/>
                </a:cxn>
                <a:cxn ang="0">
                  <a:pos x="58659" y="14220"/>
                </a:cxn>
                <a:cxn ang="0">
                  <a:pos x="51477" y="20441"/>
                </a:cxn>
                <a:cxn ang="0">
                  <a:pos x="33520" y="6221"/>
                </a:cxn>
              </a:cxnLst>
              <a:rect l="0" t="0" r="0" b="0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任意多边形 72"/>
            <p:cNvSpPr/>
            <p:nvPr/>
          </p:nvSpPr>
          <p:spPr>
            <a:xfrm>
              <a:off x="5603880" y="1976774"/>
              <a:ext cx="50800" cy="32155"/>
            </a:xfrm>
            <a:custGeom>
              <a:avLst/>
              <a:gdLst/>
              <a:ahLst/>
              <a:cxnLst>
                <a:cxn ang="0">
                  <a:pos x="24809" y="2680"/>
                </a:cxn>
                <a:cxn ang="0">
                  <a:pos x="7088" y="5359"/>
                </a:cxn>
                <a:cxn ang="0">
                  <a:pos x="38986" y="32155"/>
                </a:cxn>
                <a:cxn ang="0">
                  <a:pos x="49619" y="26796"/>
                </a:cxn>
                <a:cxn ang="0">
                  <a:pos x="24809" y="2680"/>
                </a:cxn>
              </a:cxnLst>
              <a:rect l="0" t="0" r="0" b="0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任意多边形 73"/>
            <p:cNvSpPr/>
            <p:nvPr/>
          </p:nvSpPr>
          <p:spPr>
            <a:xfrm>
              <a:off x="5570543" y="1942238"/>
              <a:ext cx="38100" cy="36918"/>
            </a:xfrm>
            <a:custGeom>
              <a:avLst/>
              <a:gdLst/>
              <a:ahLst/>
              <a:cxnLst>
                <a:cxn ang="0">
                  <a:pos x="25003" y="0"/>
                </a:cxn>
                <a:cxn ang="0">
                  <a:pos x="0" y="23411"/>
                </a:cxn>
                <a:cxn ang="0">
                  <a:pos x="19050" y="21611"/>
                </a:cxn>
                <a:cxn ang="0">
                  <a:pos x="22622" y="26113"/>
                </a:cxn>
                <a:cxn ang="0">
                  <a:pos x="19050" y="31515"/>
                </a:cxn>
                <a:cxn ang="0">
                  <a:pos x="35719" y="18909"/>
                </a:cxn>
                <a:cxn ang="0">
                  <a:pos x="28575" y="8104"/>
                </a:cxn>
                <a:cxn ang="0">
                  <a:pos x="25003" y="0"/>
                </a:cxn>
              </a:cxnLst>
              <a:rect l="0" t="0" r="0" b="0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任意多边形 74"/>
            <p:cNvSpPr/>
            <p:nvPr/>
          </p:nvSpPr>
          <p:spPr>
            <a:xfrm>
              <a:off x="5624518" y="1955338"/>
              <a:ext cx="53975" cy="28582"/>
            </a:xfrm>
            <a:custGeom>
              <a:avLst/>
              <a:gdLst/>
              <a:ahLst/>
              <a:cxnLst>
                <a:cxn ang="0">
                  <a:pos x="25188" y="0"/>
                </a:cxn>
                <a:cxn ang="0">
                  <a:pos x="0" y="6252"/>
                </a:cxn>
                <a:cxn ang="0">
                  <a:pos x="32385" y="27689"/>
                </a:cxn>
                <a:cxn ang="0">
                  <a:pos x="53975" y="21437"/>
                </a:cxn>
                <a:cxn ang="0">
                  <a:pos x="26388" y="8932"/>
                </a:cxn>
                <a:cxn ang="0">
                  <a:pos x="25188" y="0"/>
                </a:cxn>
              </a:cxnLst>
              <a:rect l="0" t="0" r="0" b="0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任意多边形 75"/>
            <p:cNvSpPr/>
            <p:nvPr/>
          </p:nvSpPr>
          <p:spPr>
            <a:xfrm>
              <a:off x="5546730" y="1559956"/>
              <a:ext cx="42863" cy="65500"/>
            </a:xfrm>
            <a:custGeom>
              <a:avLst/>
              <a:gdLst/>
              <a:ahLst/>
              <a:cxnLst>
                <a:cxn ang="0">
                  <a:pos x="36740" y="0"/>
                </a:cxn>
                <a:cxn ang="0">
                  <a:pos x="25718" y="13277"/>
                </a:cxn>
                <a:cxn ang="0">
                  <a:pos x="11022" y="31865"/>
                </a:cxn>
                <a:cxn ang="0">
                  <a:pos x="0" y="52223"/>
                </a:cxn>
                <a:cxn ang="0">
                  <a:pos x="9797" y="65500"/>
                </a:cxn>
                <a:cxn ang="0">
                  <a:pos x="24493" y="52223"/>
                </a:cxn>
                <a:cxn ang="0">
                  <a:pos x="42863" y="28324"/>
                </a:cxn>
                <a:cxn ang="0">
                  <a:pos x="36740" y="0"/>
                </a:cxn>
              </a:cxnLst>
              <a:rect l="0" t="0" r="0" b="0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任意多边形 76"/>
            <p:cNvSpPr/>
            <p:nvPr/>
          </p:nvSpPr>
          <p:spPr>
            <a:xfrm>
              <a:off x="5627693" y="1549237"/>
              <a:ext cx="30163" cy="65500"/>
            </a:xfrm>
            <a:custGeom>
              <a:avLst/>
              <a:gdLst/>
              <a:ahLst/>
              <a:cxnLst>
                <a:cxn ang="0">
                  <a:pos x="15685" y="6281"/>
                </a:cxn>
                <a:cxn ang="0">
                  <a:pos x="4826" y="7178"/>
                </a:cxn>
                <a:cxn ang="0">
                  <a:pos x="0" y="19740"/>
                </a:cxn>
                <a:cxn ang="0">
                  <a:pos x="18098" y="36788"/>
                </a:cxn>
                <a:cxn ang="0">
                  <a:pos x="30163" y="50247"/>
                </a:cxn>
                <a:cxn ang="0">
                  <a:pos x="19304" y="17945"/>
                </a:cxn>
                <a:cxn ang="0">
                  <a:pos x="15685" y="6281"/>
                </a:cxn>
              </a:cxnLst>
              <a:rect l="0" t="0" r="0" b="0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任意多边形 77"/>
            <p:cNvSpPr/>
            <p:nvPr/>
          </p:nvSpPr>
          <p:spPr>
            <a:xfrm>
              <a:off x="5662618" y="1528992"/>
              <a:ext cx="15875" cy="35727"/>
            </a:xfrm>
            <a:custGeom>
              <a:avLst/>
              <a:gdLst/>
              <a:ahLst/>
              <a:cxnLst>
                <a:cxn ang="0">
                  <a:pos x="12473" y="0"/>
                </a:cxn>
                <a:cxn ang="0">
                  <a:pos x="1134" y="10826"/>
                </a:cxn>
                <a:cxn ang="0">
                  <a:pos x="12473" y="27066"/>
                </a:cxn>
                <a:cxn ang="0">
                  <a:pos x="12473" y="0"/>
                </a:cxn>
              </a:cxnLst>
              <a:rect l="0" t="0" r="0" b="0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任意多边形 78"/>
            <p:cNvSpPr/>
            <p:nvPr/>
          </p:nvSpPr>
          <p:spPr>
            <a:xfrm>
              <a:off x="5678493" y="1543283"/>
              <a:ext cx="33338" cy="63118"/>
            </a:xfrm>
            <a:custGeom>
              <a:avLst/>
              <a:gdLst/>
              <a:ahLst/>
              <a:cxnLst>
                <a:cxn ang="0">
                  <a:pos x="5953" y="0"/>
                </a:cxn>
                <a:cxn ang="0">
                  <a:pos x="13097" y="13807"/>
                </a:cxn>
                <a:cxn ang="0">
                  <a:pos x="23813" y="20711"/>
                </a:cxn>
                <a:cxn ang="0">
                  <a:pos x="9525" y="38463"/>
                </a:cxn>
                <a:cxn ang="0">
                  <a:pos x="0" y="55228"/>
                </a:cxn>
                <a:cxn ang="0">
                  <a:pos x="13097" y="56214"/>
                </a:cxn>
                <a:cxn ang="0">
                  <a:pos x="30957" y="25642"/>
                </a:cxn>
                <a:cxn ang="0">
                  <a:pos x="5953" y="0"/>
                </a:cxn>
              </a:cxnLst>
              <a:rect l="0" t="0" r="0" b="0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任意多边形 79"/>
            <p:cNvSpPr/>
            <p:nvPr/>
          </p:nvSpPr>
          <p:spPr>
            <a:xfrm>
              <a:off x="5251455" y="1625456"/>
              <a:ext cx="19050" cy="32155"/>
            </a:xfrm>
            <a:custGeom>
              <a:avLst/>
              <a:gdLst/>
              <a:ahLst/>
              <a:cxnLst>
                <a:cxn ang="0">
                  <a:pos x="16669" y="2680"/>
                </a:cxn>
                <a:cxn ang="0">
                  <a:pos x="0" y="6252"/>
                </a:cxn>
                <a:cxn ang="0">
                  <a:pos x="9525" y="19650"/>
                </a:cxn>
                <a:cxn ang="0">
                  <a:pos x="16669" y="2680"/>
                </a:cxn>
              </a:cxnLst>
              <a:rect l="0" t="0" r="0" b="0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任意多边形 80"/>
            <p:cNvSpPr/>
            <p:nvPr/>
          </p:nvSpPr>
          <p:spPr>
            <a:xfrm>
              <a:off x="5235580" y="1598065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任意多边形 81"/>
            <p:cNvSpPr/>
            <p:nvPr/>
          </p:nvSpPr>
          <p:spPr>
            <a:xfrm>
              <a:off x="5229230" y="1576628"/>
              <a:ext cx="19050" cy="16673"/>
            </a:xfrm>
            <a:custGeom>
              <a:avLst/>
              <a:gdLst/>
              <a:ahLst/>
              <a:cxnLst>
                <a:cxn ang="0">
                  <a:pos x="11906" y="4388"/>
                </a:cxn>
                <a:cxn ang="0">
                  <a:pos x="0" y="8775"/>
                </a:cxn>
                <a:cxn ang="0">
                  <a:pos x="14288" y="16673"/>
                </a:cxn>
                <a:cxn ang="0">
                  <a:pos x="11906" y="4388"/>
                </a:cxn>
              </a:cxnLst>
              <a:rect l="0" t="0" r="0" b="0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任意多边形 82"/>
            <p:cNvSpPr/>
            <p:nvPr/>
          </p:nvSpPr>
          <p:spPr>
            <a:xfrm>
              <a:off x="5210180" y="1528992"/>
              <a:ext cx="17463" cy="28582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4863"/>
                </a:cxn>
                <a:cxn ang="0">
                  <a:pos x="14968" y="27439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任意多边形 83"/>
            <p:cNvSpPr/>
            <p:nvPr/>
          </p:nvSpPr>
          <p:spPr>
            <a:xfrm>
              <a:off x="5213355" y="1558765"/>
              <a:ext cx="25400" cy="15482"/>
            </a:xfrm>
            <a:custGeom>
              <a:avLst/>
              <a:gdLst/>
              <a:ahLst/>
              <a:cxnLst>
                <a:cxn ang="0">
                  <a:pos x="15009" y="0"/>
                </a:cxn>
                <a:cxn ang="0">
                  <a:pos x="21936" y="15482"/>
                </a:cxn>
                <a:cxn ang="0">
                  <a:pos x="16164" y="5161"/>
                </a:cxn>
                <a:cxn ang="0">
                  <a:pos x="15009" y="0"/>
                </a:cxn>
              </a:cxnLst>
              <a:rect l="0" t="0" r="0" b="0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任意多边形 84"/>
            <p:cNvSpPr/>
            <p:nvPr/>
          </p:nvSpPr>
          <p:spPr>
            <a:xfrm>
              <a:off x="6540506" y="2300702"/>
              <a:ext cx="71438" cy="71455"/>
            </a:xfrm>
            <a:custGeom>
              <a:avLst/>
              <a:gdLst/>
              <a:ahLst/>
              <a:cxnLst>
                <a:cxn ang="0">
                  <a:pos x="11906" y="6175"/>
                </a:cxn>
                <a:cxn ang="0">
                  <a:pos x="3572" y="15879"/>
                </a:cxn>
                <a:cxn ang="0">
                  <a:pos x="17860" y="34404"/>
                </a:cxn>
                <a:cxn ang="0">
                  <a:pos x="32147" y="47637"/>
                </a:cxn>
                <a:cxn ang="0">
                  <a:pos x="47625" y="55576"/>
                </a:cxn>
                <a:cxn ang="0">
                  <a:pos x="60722" y="71455"/>
                </a:cxn>
                <a:cxn ang="0">
                  <a:pos x="61913" y="50283"/>
                </a:cxn>
                <a:cxn ang="0">
                  <a:pos x="51197" y="32640"/>
                </a:cxn>
                <a:cxn ang="0">
                  <a:pos x="29766" y="15879"/>
                </a:cxn>
                <a:cxn ang="0">
                  <a:pos x="11906" y="6175"/>
                </a:cxn>
              </a:cxnLst>
              <a:rect l="0" t="0" r="0" b="0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任意多边形 85"/>
            <p:cNvSpPr/>
            <p:nvPr/>
          </p:nvSpPr>
          <p:spPr>
            <a:xfrm>
              <a:off x="6907218" y="2242347"/>
              <a:ext cx="84138" cy="54782"/>
            </a:xfrm>
            <a:custGeom>
              <a:avLst/>
              <a:gdLst/>
              <a:ahLst/>
              <a:cxnLst>
                <a:cxn ang="0">
                  <a:pos x="33181" y="20656"/>
                </a:cxn>
                <a:cxn ang="0">
                  <a:pos x="15406" y="28738"/>
                </a:cxn>
                <a:cxn ang="0">
                  <a:pos x="1185" y="39515"/>
                </a:cxn>
                <a:cxn ang="0">
                  <a:pos x="15406" y="52986"/>
                </a:cxn>
                <a:cxn ang="0">
                  <a:pos x="33181" y="39515"/>
                </a:cxn>
                <a:cxn ang="0">
                  <a:pos x="47402" y="20656"/>
                </a:cxn>
                <a:cxn ang="0">
                  <a:pos x="65177" y="0"/>
                </a:cxn>
                <a:cxn ang="0">
                  <a:pos x="84138" y="9879"/>
                </a:cxn>
                <a:cxn ang="0">
                  <a:pos x="41476" y="20656"/>
                </a:cxn>
                <a:cxn ang="0">
                  <a:pos x="33181" y="20656"/>
                </a:cxn>
              </a:cxnLst>
              <a:rect l="0" t="0" r="0" b="0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任意多边形 86"/>
            <p:cNvSpPr/>
            <p:nvPr/>
          </p:nvSpPr>
          <p:spPr>
            <a:xfrm>
              <a:off x="6653218" y="2212574"/>
              <a:ext cx="26988" cy="27391"/>
            </a:xfrm>
            <a:custGeom>
              <a:avLst/>
              <a:gdLst/>
              <a:ahLst/>
              <a:cxnLst>
                <a:cxn ang="0">
                  <a:pos x="10561" y="0"/>
                </a:cxn>
                <a:cxn ang="0">
                  <a:pos x="0" y="12782"/>
                </a:cxn>
                <a:cxn ang="0">
                  <a:pos x="14081" y="27391"/>
                </a:cxn>
                <a:cxn ang="0">
                  <a:pos x="10561" y="0"/>
                </a:cxn>
              </a:cxnLst>
              <a:rect l="0" t="0" r="0" b="0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任意多边形 87"/>
            <p:cNvSpPr/>
            <p:nvPr/>
          </p:nvSpPr>
          <p:spPr>
            <a:xfrm>
              <a:off x="6640518" y="2186374"/>
              <a:ext cx="31750" cy="20245"/>
            </a:xfrm>
            <a:custGeom>
              <a:avLst/>
              <a:gdLst/>
              <a:ahLst/>
              <a:cxnLst>
                <a:cxn ang="0">
                  <a:pos x="23202" y="0"/>
                </a:cxn>
                <a:cxn ang="0">
                  <a:pos x="0" y="12323"/>
                </a:cxn>
                <a:cxn ang="0">
                  <a:pos x="25644" y="17604"/>
                </a:cxn>
                <a:cxn ang="0">
                  <a:pos x="23202" y="0"/>
                </a:cxn>
              </a:cxnLst>
              <a:rect l="0" t="0" r="0" b="0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任意多边形 88"/>
            <p:cNvSpPr/>
            <p:nvPr/>
          </p:nvSpPr>
          <p:spPr>
            <a:xfrm>
              <a:off x="6397631" y="1955338"/>
              <a:ext cx="38100" cy="39300"/>
            </a:xfrm>
            <a:custGeom>
              <a:avLst/>
              <a:gdLst/>
              <a:ahLst/>
              <a:cxnLst>
                <a:cxn ang="0">
                  <a:pos x="33338" y="0"/>
                </a:cxn>
                <a:cxn ang="0">
                  <a:pos x="11906" y="9825"/>
                </a:cxn>
                <a:cxn ang="0">
                  <a:pos x="14288" y="28582"/>
                </a:cxn>
                <a:cxn ang="0">
                  <a:pos x="28575" y="32155"/>
                </a:cxn>
                <a:cxn ang="0">
                  <a:pos x="33338" y="0"/>
                </a:cxn>
              </a:cxnLst>
              <a:rect l="0" t="0" r="0" b="0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任意多边形 89"/>
            <p:cNvSpPr/>
            <p:nvPr/>
          </p:nvSpPr>
          <p:spPr>
            <a:xfrm>
              <a:off x="6451606" y="2006547"/>
              <a:ext cx="41275" cy="39300"/>
            </a:xfrm>
            <a:custGeom>
              <a:avLst/>
              <a:gdLst/>
              <a:ahLst/>
              <a:cxnLst>
                <a:cxn ang="0">
                  <a:pos x="36419" y="0"/>
                </a:cxn>
                <a:cxn ang="0">
                  <a:pos x="12140" y="8039"/>
                </a:cxn>
                <a:cxn ang="0">
                  <a:pos x="16996" y="28582"/>
                </a:cxn>
                <a:cxn ang="0">
                  <a:pos x="31563" y="32155"/>
                </a:cxn>
                <a:cxn ang="0">
                  <a:pos x="36419" y="0"/>
                </a:cxn>
              </a:cxnLst>
              <a:rect l="0" t="0" r="0" b="0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任意多边形 90"/>
            <p:cNvSpPr/>
            <p:nvPr/>
          </p:nvSpPr>
          <p:spPr>
            <a:xfrm>
              <a:off x="6494468" y="2081574"/>
              <a:ext cx="44450" cy="33345"/>
            </a:xfrm>
            <a:custGeom>
              <a:avLst/>
              <a:gdLst/>
              <a:ahLst/>
              <a:cxnLst>
                <a:cxn ang="0">
                  <a:pos x="39771" y="1802"/>
                </a:cxn>
                <a:cxn ang="0">
                  <a:pos x="11697" y="1802"/>
                </a:cxn>
                <a:cxn ang="0">
                  <a:pos x="16376" y="22530"/>
                </a:cxn>
                <a:cxn ang="0">
                  <a:pos x="30413" y="26135"/>
                </a:cxn>
                <a:cxn ang="0">
                  <a:pos x="39771" y="1802"/>
                </a:cxn>
              </a:cxnLst>
              <a:rect l="0" t="0" r="0" b="0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任意多边形 91"/>
            <p:cNvSpPr/>
            <p:nvPr/>
          </p:nvSpPr>
          <p:spPr>
            <a:xfrm>
              <a:off x="6548443" y="2069665"/>
              <a:ext cx="44450" cy="30964"/>
            </a:xfrm>
            <a:custGeom>
              <a:avLst/>
              <a:gdLst/>
              <a:ahLst/>
              <a:cxnLst>
                <a:cxn ang="0">
                  <a:pos x="39771" y="1821"/>
                </a:cxn>
                <a:cxn ang="0">
                  <a:pos x="11697" y="1821"/>
                </a:cxn>
                <a:cxn ang="0">
                  <a:pos x="18716" y="20036"/>
                </a:cxn>
                <a:cxn ang="0">
                  <a:pos x="31583" y="20036"/>
                </a:cxn>
                <a:cxn ang="0">
                  <a:pos x="39771" y="1821"/>
                </a:cxn>
              </a:cxnLst>
              <a:rect l="0" t="0" r="0" b="0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任意多边形 92"/>
            <p:cNvSpPr/>
            <p:nvPr/>
          </p:nvSpPr>
          <p:spPr>
            <a:xfrm>
              <a:off x="6532568" y="2026792"/>
              <a:ext cx="41275" cy="23818"/>
            </a:xfrm>
            <a:custGeom>
              <a:avLst/>
              <a:gdLst/>
              <a:ahLst/>
              <a:cxnLst>
                <a:cxn ang="0">
                  <a:pos x="36558" y="882"/>
                </a:cxn>
                <a:cxn ang="0">
                  <a:pos x="11793" y="1764"/>
                </a:cxn>
                <a:cxn ang="0">
                  <a:pos x="15331" y="13232"/>
                </a:cxn>
                <a:cxn ang="0">
                  <a:pos x="29482" y="16761"/>
                </a:cxn>
                <a:cxn ang="0">
                  <a:pos x="36558" y="882"/>
                </a:cxn>
              </a:cxnLst>
              <a:rect l="0" t="0" r="0" b="0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任意多边形 93"/>
            <p:cNvSpPr/>
            <p:nvPr/>
          </p:nvSpPr>
          <p:spPr>
            <a:xfrm>
              <a:off x="6491293" y="1997020"/>
              <a:ext cx="41275" cy="41682"/>
            </a:xfrm>
            <a:custGeom>
              <a:avLst/>
              <a:gdLst/>
              <a:ahLst/>
              <a:cxnLst>
                <a:cxn ang="0">
                  <a:pos x="33020" y="14190"/>
                </a:cxn>
                <a:cxn ang="0">
                  <a:pos x="22406" y="1774"/>
                </a:cxn>
                <a:cxn ang="0">
                  <a:pos x="11793" y="22171"/>
                </a:cxn>
                <a:cxn ang="0">
                  <a:pos x="22406" y="31040"/>
                </a:cxn>
                <a:cxn ang="0">
                  <a:pos x="31841" y="25719"/>
                </a:cxn>
                <a:cxn ang="0">
                  <a:pos x="33020" y="14190"/>
                </a:cxn>
              </a:cxnLst>
              <a:rect l="0" t="0" r="0" b="0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任意多边形 94"/>
            <p:cNvSpPr/>
            <p:nvPr/>
          </p:nvSpPr>
          <p:spPr>
            <a:xfrm>
              <a:off x="6440493" y="1977965"/>
              <a:ext cx="38100" cy="30964"/>
            </a:xfrm>
            <a:custGeom>
              <a:avLst/>
              <a:gdLst/>
              <a:ahLst/>
              <a:cxnLst>
                <a:cxn ang="0">
                  <a:pos x="26194" y="8847"/>
                </a:cxn>
                <a:cxn ang="0">
                  <a:pos x="11906" y="1769"/>
                </a:cxn>
                <a:cxn ang="0">
                  <a:pos x="14288" y="20348"/>
                </a:cxn>
                <a:cxn ang="0">
                  <a:pos x="28575" y="23887"/>
                </a:cxn>
                <a:cxn ang="0">
                  <a:pos x="26194" y="8847"/>
                </a:cxn>
              </a:cxnLst>
              <a:rect l="0" t="0" r="0" b="0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任意多边形 95"/>
            <p:cNvSpPr/>
            <p:nvPr/>
          </p:nvSpPr>
          <p:spPr>
            <a:xfrm>
              <a:off x="6503993" y="2041083"/>
              <a:ext cx="38100" cy="30964"/>
            </a:xfrm>
            <a:custGeom>
              <a:avLst/>
              <a:gdLst/>
              <a:ahLst/>
              <a:cxnLst>
                <a:cxn ang="0">
                  <a:pos x="26194" y="8847"/>
                </a:cxn>
                <a:cxn ang="0">
                  <a:pos x="11906" y="1769"/>
                </a:cxn>
                <a:cxn ang="0">
                  <a:pos x="14288" y="20348"/>
                </a:cxn>
                <a:cxn ang="0">
                  <a:pos x="28575" y="23887"/>
                </a:cxn>
                <a:cxn ang="0">
                  <a:pos x="26194" y="8847"/>
                </a:cxn>
              </a:cxnLst>
              <a:rect l="0" t="0" r="0" b="0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任意多边形 96"/>
            <p:cNvSpPr/>
            <p:nvPr/>
          </p:nvSpPr>
          <p:spPr>
            <a:xfrm>
              <a:off x="3948117" y="404773"/>
              <a:ext cx="223838" cy="128618"/>
            </a:xfrm>
            <a:custGeom>
              <a:avLst/>
              <a:gdLst/>
              <a:ahLst/>
              <a:cxnLst>
                <a:cxn ang="0">
                  <a:pos x="202520" y="3573"/>
                </a:cxn>
                <a:cxn ang="0">
                  <a:pos x="219101" y="3573"/>
                </a:cxn>
                <a:cxn ang="0">
                  <a:pos x="223838" y="14291"/>
                </a:cxn>
                <a:cxn ang="0">
                  <a:pos x="221469" y="21436"/>
                </a:cxn>
                <a:cxn ang="0">
                  <a:pos x="155147" y="39300"/>
                </a:cxn>
                <a:cxn ang="0">
                  <a:pos x="129092" y="51804"/>
                </a:cxn>
                <a:cxn ang="0">
                  <a:pos x="114880" y="55377"/>
                </a:cxn>
                <a:cxn ang="0">
                  <a:pos x="84087" y="73241"/>
                </a:cxn>
                <a:cxn ang="0">
                  <a:pos x="88825" y="82173"/>
                </a:cxn>
                <a:cxn ang="0">
                  <a:pos x="98299" y="103609"/>
                </a:cxn>
                <a:cxn ang="0">
                  <a:pos x="126723" y="112541"/>
                </a:cxn>
                <a:cxn ang="0">
                  <a:pos x="110143" y="125045"/>
                </a:cxn>
                <a:cxn ang="0">
                  <a:pos x="98299" y="116113"/>
                </a:cxn>
                <a:cxn ang="0">
                  <a:pos x="84087" y="119686"/>
                </a:cxn>
                <a:cxn ang="0">
                  <a:pos x="24871" y="108968"/>
                </a:cxn>
                <a:cxn ang="0">
                  <a:pos x="22502" y="94677"/>
                </a:cxn>
                <a:cxn ang="0">
                  <a:pos x="55663" y="80386"/>
                </a:cxn>
                <a:cxn ang="0">
                  <a:pos x="60401" y="67882"/>
                </a:cxn>
                <a:cxn ang="0">
                  <a:pos x="55663" y="57164"/>
                </a:cxn>
                <a:cxn ang="0">
                  <a:pos x="86456" y="41086"/>
                </a:cxn>
                <a:cxn ang="0">
                  <a:pos x="114880" y="32155"/>
                </a:cxn>
                <a:cxn ang="0">
                  <a:pos x="133829" y="21436"/>
                </a:cxn>
                <a:cxn ang="0">
                  <a:pos x="202520" y="3573"/>
                </a:cxn>
              </a:cxnLst>
              <a:rect l="0" t="0" r="0" b="0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4" name="任意多边形 97"/>
            <p:cNvSpPr/>
            <p:nvPr/>
          </p:nvSpPr>
          <p:spPr>
            <a:xfrm>
              <a:off x="4081467" y="528628"/>
              <a:ext cx="63500" cy="14291"/>
            </a:xfrm>
            <a:custGeom>
              <a:avLst/>
              <a:gdLst/>
              <a:ahLst/>
              <a:cxnLst>
                <a:cxn ang="0">
                  <a:pos x="28755" y="0"/>
                </a:cxn>
                <a:cxn ang="0">
                  <a:pos x="14377" y="1681"/>
                </a:cxn>
                <a:cxn ang="0">
                  <a:pos x="38340" y="13450"/>
                </a:cxn>
                <a:cxn ang="0">
                  <a:pos x="52717" y="11769"/>
                </a:cxn>
                <a:cxn ang="0">
                  <a:pos x="28755" y="0"/>
                </a:cxn>
              </a:cxnLst>
              <a:rect l="0" t="0" r="0" b="0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任意多边形 98"/>
            <p:cNvSpPr/>
            <p:nvPr/>
          </p:nvSpPr>
          <p:spPr>
            <a:xfrm>
              <a:off x="4406904" y="342846"/>
              <a:ext cx="66675" cy="33345"/>
            </a:xfrm>
            <a:custGeom>
              <a:avLst/>
              <a:gdLst/>
              <a:ahLst/>
              <a:cxnLst>
                <a:cxn ang="0">
                  <a:pos x="66675" y="3605"/>
                </a:cxn>
                <a:cxn ang="0">
                  <a:pos x="29243" y="21629"/>
                </a:cxn>
                <a:cxn ang="0">
                  <a:pos x="12867" y="30641"/>
                </a:cxn>
                <a:cxn ang="0">
                  <a:pos x="10528" y="3605"/>
                </a:cxn>
                <a:cxn ang="0">
                  <a:pos x="24564" y="0"/>
                </a:cxn>
                <a:cxn ang="0">
                  <a:pos x="66675" y="3605"/>
                </a:cxn>
              </a:cxnLst>
              <a:rect l="0" t="0" r="0" b="0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任意多边形 99"/>
            <p:cNvSpPr/>
            <p:nvPr/>
          </p:nvSpPr>
          <p:spPr>
            <a:xfrm>
              <a:off x="4454530" y="358328"/>
              <a:ext cx="79375" cy="23818"/>
            </a:xfrm>
            <a:custGeom>
              <a:avLst/>
              <a:gdLst/>
              <a:ahLst/>
              <a:cxnLst>
                <a:cxn ang="0">
                  <a:pos x="33851" y="0"/>
                </a:cxn>
                <a:cxn ang="0">
                  <a:pos x="12840" y="5496"/>
                </a:cxn>
                <a:cxn ang="0">
                  <a:pos x="66535" y="23818"/>
                </a:cxn>
                <a:cxn ang="0">
                  <a:pos x="73539" y="21986"/>
                </a:cxn>
                <a:cxn ang="0">
                  <a:pos x="33851" y="0"/>
                </a:cxn>
              </a:cxnLst>
              <a:rect l="0" t="0" r="0" b="0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任意多边形 100"/>
            <p:cNvSpPr/>
            <p:nvPr/>
          </p:nvSpPr>
          <p:spPr>
            <a:xfrm>
              <a:off x="4540255" y="361900"/>
              <a:ext cx="79375" cy="38109"/>
            </a:xfrm>
            <a:custGeom>
              <a:avLst/>
              <a:gdLst/>
              <a:ahLst/>
              <a:cxnLst>
                <a:cxn ang="0">
                  <a:pos x="60133" y="7976"/>
                </a:cxn>
                <a:cxn ang="0">
                  <a:pos x="31269" y="7976"/>
                </a:cxn>
                <a:cxn ang="0">
                  <a:pos x="12027" y="7976"/>
                </a:cxn>
                <a:cxn ang="0">
                  <a:pos x="9621" y="31019"/>
                </a:cxn>
                <a:cxn ang="0">
                  <a:pos x="38485" y="38109"/>
                </a:cxn>
                <a:cxn ang="0">
                  <a:pos x="74564" y="23929"/>
                </a:cxn>
                <a:cxn ang="0">
                  <a:pos x="60133" y="7976"/>
                </a:cxn>
              </a:cxnLst>
              <a:rect l="0" t="0" r="0" b="0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任意多边形 101"/>
            <p:cNvSpPr/>
            <p:nvPr/>
          </p:nvSpPr>
          <p:spPr>
            <a:xfrm>
              <a:off x="5094292" y="394055"/>
              <a:ext cx="139700" cy="36918"/>
            </a:xfrm>
            <a:custGeom>
              <a:avLst/>
              <a:gdLst/>
              <a:ahLst/>
              <a:cxnLst>
                <a:cxn ang="0">
                  <a:pos x="16716" y="0"/>
                </a:cxn>
                <a:cxn ang="0">
                  <a:pos x="9552" y="14407"/>
                </a:cxn>
                <a:cxn ang="0">
                  <a:pos x="59701" y="27013"/>
                </a:cxn>
                <a:cxn ang="0">
                  <a:pos x="90745" y="32416"/>
                </a:cxn>
                <a:cxn ang="0">
                  <a:pos x="133730" y="19810"/>
                </a:cxn>
                <a:cxn ang="0">
                  <a:pos x="93133" y="3602"/>
                </a:cxn>
                <a:cxn ang="0">
                  <a:pos x="16716" y="0"/>
                </a:cxn>
              </a:cxnLst>
              <a:rect l="0" t="0" r="0" b="0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任意多边形 102"/>
            <p:cNvSpPr/>
            <p:nvPr/>
          </p:nvSpPr>
          <p:spPr>
            <a:xfrm>
              <a:off x="5237167" y="392864"/>
              <a:ext cx="73025" cy="28582"/>
            </a:xfrm>
            <a:custGeom>
              <a:avLst/>
              <a:gdLst/>
              <a:ahLst/>
              <a:cxnLst>
                <a:cxn ang="0">
                  <a:pos x="37690" y="3573"/>
                </a:cxn>
                <a:cxn ang="0">
                  <a:pos x="73025" y="8932"/>
                </a:cxn>
                <a:cxn ang="0">
                  <a:pos x="35335" y="28582"/>
                </a:cxn>
                <a:cxn ang="0">
                  <a:pos x="7067" y="19650"/>
                </a:cxn>
                <a:cxn ang="0">
                  <a:pos x="37690" y="3573"/>
                </a:cxn>
              </a:cxnLst>
              <a:rect l="0" t="0" r="0" b="0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任意多边形 103"/>
            <p:cNvSpPr/>
            <p:nvPr/>
          </p:nvSpPr>
          <p:spPr>
            <a:xfrm>
              <a:off x="5203830" y="427400"/>
              <a:ext cx="58738" cy="20245"/>
            </a:xfrm>
            <a:custGeom>
              <a:avLst/>
              <a:gdLst/>
              <a:ahLst/>
              <a:cxnLst>
                <a:cxn ang="0">
                  <a:pos x="23975" y="880"/>
                </a:cxn>
                <a:cxn ang="0">
                  <a:pos x="7192" y="4401"/>
                </a:cxn>
                <a:cxn ang="0">
                  <a:pos x="45552" y="20245"/>
                </a:cxn>
                <a:cxn ang="0">
                  <a:pos x="23975" y="880"/>
                </a:cxn>
              </a:cxnLst>
              <a:rect l="0" t="0" r="0" b="0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任意多边形 104"/>
            <p:cNvSpPr/>
            <p:nvPr/>
          </p:nvSpPr>
          <p:spPr>
            <a:xfrm>
              <a:off x="5603880" y="694164"/>
              <a:ext cx="120650" cy="135764"/>
            </a:xfrm>
            <a:custGeom>
              <a:avLst/>
              <a:gdLst/>
              <a:ahLst/>
              <a:cxnLst>
                <a:cxn ang="0">
                  <a:pos x="7097" y="0"/>
                </a:cxn>
                <a:cxn ang="0">
                  <a:pos x="0" y="16077"/>
                </a:cxn>
                <a:cxn ang="0">
                  <a:pos x="16560" y="37514"/>
                </a:cxn>
                <a:cxn ang="0">
                  <a:pos x="37851" y="64309"/>
                </a:cxn>
                <a:cxn ang="0">
                  <a:pos x="42582" y="92891"/>
                </a:cxn>
                <a:cxn ang="0">
                  <a:pos x="94627" y="135764"/>
                </a:cxn>
                <a:cxn ang="0">
                  <a:pos x="101725" y="110755"/>
                </a:cxn>
                <a:cxn ang="0">
                  <a:pos x="87530" y="91105"/>
                </a:cxn>
                <a:cxn ang="0">
                  <a:pos x="73336" y="82173"/>
                </a:cxn>
                <a:cxn ang="0">
                  <a:pos x="61508" y="66096"/>
                </a:cxn>
                <a:cxn ang="0">
                  <a:pos x="49679" y="39300"/>
                </a:cxn>
                <a:cxn ang="0">
                  <a:pos x="4731" y="10718"/>
                </a:cxn>
                <a:cxn ang="0">
                  <a:pos x="7097" y="0"/>
                </a:cxn>
              </a:cxnLst>
              <a:rect l="0" t="0" r="0" b="0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任意多边形 105"/>
            <p:cNvSpPr/>
            <p:nvPr/>
          </p:nvSpPr>
          <p:spPr>
            <a:xfrm>
              <a:off x="5700718" y="834691"/>
              <a:ext cx="87313" cy="92891"/>
            </a:xfrm>
            <a:custGeom>
              <a:avLst/>
              <a:gdLst/>
              <a:ahLst/>
              <a:cxnLst>
                <a:cxn ang="0">
                  <a:pos x="75514" y="19841"/>
                </a:cxn>
                <a:cxn ang="0">
                  <a:pos x="87313" y="36074"/>
                </a:cxn>
                <a:cxn ang="0">
                  <a:pos x="35397" y="75756"/>
                </a:cxn>
                <a:cxn ang="0">
                  <a:pos x="37757" y="90185"/>
                </a:cxn>
                <a:cxn ang="0">
                  <a:pos x="23598" y="84774"/>
                </a:cxn>
                <a:cxn ang="0">
                  <a:pos x="7079" y="75756"/>
                </a:cxn>
                <a:cxn ang="0">
                  <a:pos x="0" y="73952"/>
                </a:cxn>
                <a:cxn ang="0">
                  <a:pos x="11799" y="52308"/>
                </a:cxn>
                <a:cxn ang="0">
                  <a:pos x="14159" y="46896"/>
                </a:cxn>
                <a:cxn ang="0">
                  <a:pos x="2360" y="21645"/>
                </a:cxn>
                <a:cxn ang="0">
                  <a:pos x="4720" y="12626"/>
                </a:cxn>
                <a:cxn ang="0">
                  <a:pos x="30678" y="19841"/>
                </a:cxn>
                <a:cxn ang="0">
                  <a:pos x="42477" y="32467"/>
                </a:cxn>
                <a:cxn ang="0">
                  <a:pos x="75514" y="19841"/>
                </a:cxn>
              </a:cxnLst>
              <a:rect l="0" t="0" r="0" b="0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任意多边形 106"/>
            <p:cNvSpPr/>
            <p:nvPr/>
          </p:nvSpPr>
          <p:spPr>
            <a:xfrm>
              <a:off x="5643568" y="929964"/>
              <a:ext cx="173038" cy="225082"/>
            </a:xfrm>
            <a:custGeom>
              <a:avLst/>
              <a:gdLst/>
              <a:ahLst/>
              <a:cxnLst>
                <a:cxn ang="0">
                  <a:pos x="97186" y="89318"/>
                </a:cxn>
                <a:cxn ang="0">
                  <a:pos x="78223" y="94677"/>
                </a:cxn>
                <a:cxn ang="0">
                  <a:pos x="75852" y="117900"/>
                </a:cxn>
                <a:cxn ang="0">
                  <a:pos x="26074" y="130405"/>
                </a:cxn>
                <a:cxn ang="0">
                  <a:pos x="9482" y="150055"/>
                </a:cxn>
                <a:cxn ang="0">
                  <a:pos x="23704" y="162559"/>
                </a:cxn>
                <a:cxn ang="0">
                  <a:pos x="9482" y="176850"/>
                </a:cxn>
                <a:cxn ang="0">
                  <a:pos x="28445" y="225082"/>
                </a:cxn>
                <a:cxn ang="0">
                  <a:pos x="33185" y="191141"/>
                </a:cxn>
                <a:cxn ang="0">
                  <a:pos x="26074" y="171491"/>
                </a:cxn>
                <a:cxn ang="0">
                  <a:pos x="49778" y="157200"/>
                </a:cxn>
                <a:cxn ang="0">
                  <a:pos x="61630" y="141123"/>
                </a:cxn>
                <a:cxn ang="0">
                  <a:pos x="78223" y="155414"/>
                </a:cxn>
                <a:cxn ang="0">
                  <a:pos x="52148" y="169705"/>
                </a:cxn>
                <a:cxn ang="0">
                  <a:pos x="66371" y="178637"/>
                </a:cxn>
                <a:cxn ang="0">
                  <a:pos x="80593" y="158986"/>
                </a:cxn>
                <a:cxn ang="0">
                  <a:pos x="99556" y="164346"/>
                </a:cxn>
                <a:cxn ang="0">
                  <a:pos x="123260" y="132191"/>
                </a:cxn>
                <a:cxn ang="0">
                  <a:pos x="135112" y="139336"/>
                </a:cxn>
                <a:cxn ang="0">
                  <a:pos x="161186" y="132191"/>
                </a:cxn>
                <a:cxn ang="0">
                  <a:pos x="173038" y="116114"/>
                </a:cxn>
                <a:cxn ang="0">
                  <a:pos x="168297" y="98250"/>
                </a:cxn>
                <a:cxn ang="0">
                  <a:pos x="158816" y="87532"/>
                </a:cxn>
                <a:cxn ang="0">
                  <a:pos x="144593" y="35727"/>
                </a:cxn>
                <a:cxn ang="0">
                  <a:pos x="111408" y="0"/>
                </a:cxn>
                <a:cxn ang="0">
                  <a:pos x="92445" y="10718"/>
                </a:cxn>
                <a:cxn ang="0">
                  <a:pos x="113778" y="30368"/>
                </a:cxn>
                <a:cxn ang="0">
                  <a:pos x="113778" y="57164"/>
                </a:cxn>
                <a:cxn ang="0">
                  <a:pos x="97186" y="89318"/>
                </a:cxn>
              </a:cxnLst>
              <a:rect l="0" t="0" r="0" b="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任意多边形 107"/>
            <p:cNvSpPr/>
            <p:nvPr/>
          </p:nvSpPr>
          <p:spPr>
            <a:xfrm>
              <a:off x="3959229" y="329746"/>
              <a:ext cx="82550" cy="35727"/>
            </a:xfrm>
            <a:custGeom>
              <a:avLst/>
              <a:gdLst/>
              <a:ahLst/>
              <a:cxnLst>
                <a:cxn ang="0">
                  <a:pos x="69578" y="0"/>
                </a:cxn>
                <a:cxn ang="0">
                  <a:pos x="76654" y="17864"/>
                </a:cxn>
                <a:cxn ang="0">
                  <a:pos x="48351" y="21436"/>
                </a:cxn>
                <a:cxn ang="0">
                  <a:pos x="36558" y="35727"/>
                </a:cxn>
                <a:cxn ang="0">
                  <a:pos x="8255" y="33941"/>
                </a:cxn>
                <a:cxn ang="0">
                  <a:pos x="1179" y="32154"/>
                </a:cxn>
                <a:cxn ang="0">
                  <a:pos x="38916" y="17864"/>
                </a:cxn>
                <a:cxn ang="0">
                  <a:pos x="69578" y="0"/>
                </a:cxn>
              </a:cxnLst>
              <a:rect l="0" t="0" r="0" b="0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任意多边形 108"/>
            <p:cNvSpPr/>
            <p:nvPr/>
          </p:nvSpPr>
          <p:spPr>
            <a:xfrm>
              <a:off x="3789367" y="340464"/>
              <a:ext cx="30163" cy="26200"/>
            </a:xfrm>
            <a:custGeom>
              <a:avLst/>
              <a:gdLst/>
              <a:ahLst/>
              <a:cxnLst>
                <a:cxn ang="0">
                  <a:pos x="20882" y="0"/>
                </a:cxn>
                <a:cxn ang="0">
                  <a:pos x="0" y="16262"/>
                </a:cxn>
                <a:cxn ang="0">
                  <a:pos x="20882" y="23490"/>
                </a:cxn>
                <a:cxn ang="0">
                  <a:pos x="20882" y="0"/>
                </a:cxn>
              </a:cxnLst>
              <a:rect l="0" t="0" r="0" b="0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任意多边形 109"/>
            <p:cNvSpPr/>
            <p:nvPr/>
          </p:nvSpPr>
          <p:spPr>
            <a:xfrm>
              <a:off x="3827467" y="339273"/>
              <a:ext cx="58738" cy="32155"/>
            </a:xfrm>
            <a:custGeom>
              <a:avLst/>
              <a:gdLst/>
              <a:ahLst/>
              <a:cxnLst>
                <a:cxn ang="0">
                  <a:pos x="16782" y="5359"/>
                </a:cxn>
                <a:cxn ang="0">
                  <a:pos x="0" y="16078"/>
                </a:cxn>
                <a:cxn ang="0">
                  <a:pos x="7192" y="28582"/>
                </a:cxn>
                <a:cxn ang="0">
                  <a:pos x="21577" y="32155"/>
                </a:cxn>
                <a:cxn ang="0">
                  <a:pos x="47949" y="23223"/>
                </a:cxn>
                <a:cxn ang="0">
                  <a:pos x="16782" y="5359"/>
                </a:cxn>
              </a:cxnLst>
              <a:rect l="0" t="0" r="0" b="0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任意多边形 110"/>
            <p:cNvSpPr/>
            <p:nvPr/>
          </p:nvSpPr>
          <p:spPr>
            <a:xfrm>
              <a:off x="3924304" y="328555"/>
              <a:ext cx="31750" cy="19055"/>
            </a:xfrm>
            <a:custGeom>
              <a:avLst/>
              <a:gdLst/>
              <a:ahLst/>
              <a:cxnLst>
                <a:cxn ang="0">
                  <a:pos x="12935" y="0"/>
                </a:cxn>
                <a:cxn ang="0">
                  <a:pos x="3528" y="10394"/>
                </a:cxn>
                <a:cxn ang="0">
                  <a:pos x="22343" y="19055"/>
                </a:cxn>
                <a:cxn ang="0">
                  <a:pos x="12935" y="0"/>
                </a:cxn>
              </a:cxnLst>
              <a:rect l="0" t="0" r="0" b="0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8" name="任意多边形 111"/>
            <p:cNvSpPr/>
            <p:nvPr/>
          </p:nvSpPr>
          <p:spPr>
            <a:xfrm>
              <a:off x="3895729" y="349991"/>
              <a:ext cx="23813" cy="15482"/>
            </a:xfrm>
            <a:custGeom>
              <a:avLst/>
              <a:gdLst/>
              <a:ahLst/>
              <a:cxnLst>
                <a:cxn ang="0">
                  <a:pos x="13097" y="0"/>
                </a:cxn>
                <a:cxn ang="0">
                  <a:pos x="10716" y="15482"/>
                </a:cxn>
                <a:cxn ang="0">
                  <a:pos x="13097" y="0"/>
                </a:cxn>
              </a:cxnLst>
              <a:rect l="0" t="0" r="0" b="0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9" name="任意多边形 112"/>
            <p:cNvSpPr/>
            <p:nvPr/>
          </p:nvSpPr>
          <p:spPr>
            <a:xfrm>
              <a:off x="5705480" y="369046"/>
              <a:ext cx="28575" cy="39300"/>
            </a:xfrm>
            <a:custGeom>
              <a:avLst/>
              <a:gdLst/>
              <a:ahLst/>
              <a:cxnLst>
                <a:cxn ang="0">
                  <a:pos x="28575" y="0"/>
                </a:cxn>
                <a:cxn ang="0">
                  <a:pos x="9525" y="14291"/>
                </a:cxn>
                <a:cxn ang="0">
                  <a:pos x="0" y="30368"/>
                </a:cxn>
                <a:cxn ang="0">
                  <a:pos x="19050" y="35727"/>
                </a:cxn>
                <a:cxn ang="0">
                  <a:pos x="28575" y="0"/>
                </a:cxn>
              </a:cxnLst>
              <a:rect l="0" t="0" r="0" b="0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任意多边形 113"/>
            <p:cNvSpPr/>
            <p:nvPr/>
          </p:nvSpPr>
          <p:spPr>
            <a:xfrm>
              <a:off x="4302129" y="2098247"/>
              <a:ext cx="49213" cy="21436"/>
            </a:xfrm>
            <a:custGeom>
              <a:avLst/>
              <a:gdLst/>
              <a:ahLst/>
              <a:cxnLst>
                <a:cxn ang="0">
                  <a:pos x="36010" y="0"/>
                </a:cxn>
                <a:cxn ang="0">
                  <a:pos x="31208" y="21436"/>
                </a:cxn>
                <a:cxn ang="0">
                  <a:pos x="36010" y="0"/>
                </a:cxn>
              </a:cxnLst>
              <a:rect l="0" t="0" r="0" b="0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1" name="任意多边形 114"/>
            <p:cNvSpPr/>
            <p:nvPr/>
          </p:nvSpPr>
          <p:spPr>
            <a:xfrm>
              <a:off x="4365629" y="2089911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任意多边形 115"/>
            <p:cNvSpPr/>
            <p:nvPr/>
          </p:nvSpPr>
          <p:spPr>
            <a:xfrm>
              <a:off x="4259267" y="1906510"/>
              <a:ext cx="14288" cy="17864"/>
            </a:xfrm>
            <a:custGeom>
              <a:avLst/>
              <a:gdLst/>
              <a:ahLst/>
              <a:cxnLst>
                <a:cxn ang="0">
                  <a:pos x="10991" y="4466"/>
                </a:cxn>
                <a:cxn ang="0">
                  <a:pos x="1099" y="9825"/>
                </a:cxn>
                <a:cxn ang="0">
                  <a:pos x="9892" y="17864"/>
                </a:cxn>
                <a:cxn ang="0">
                  <a:pos x="10991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任意多边形 116"/>
            <p:cNvSpPr/>
            <p:nvPr/>
          </p:nvSpPr>
          <p:spPr>
            <a:xfrm>
              <a:off x="4354517" y="1819574"/>
              <a:ext cx="17463" cy="22627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1766"/>
                </a:cxn>
                <a:cxn ang="0">
                  <a:pos x="14968" y="21722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任意多边形 117"/>
            <p:cNvSpPr/>
            <p:nvPr/>
          </p:nvSpPr>
          <p:spPr>
            <a:xfrm>
              <a:off x="4316417" y="1818383"/>
              <a:ext cx="17463" cy="22627"/>
            </a:xfrm>
            <a:custGeom>
              <a:avLst/>
              <a:gdLst/>
              <a:ahLst/>
              <a:cxnLst>
                <a:cxn ang="0">
                  <a:pos x="7484" y="0"/>
                </a:cxn>
                <a:cxn ang="0">
                  <a:pos x="0" y="11766"/>
                </a:cxn>
                <a:cxn ang="0">
                  <a:pos x="14968" y="21722"/>
                </a:cxn>
                <a:cxn ang="0">
                  <a:pos x="7484" y="0"/>
                </a:cxn>
              </a:cxnLst>
              <a:rect l="0" t="0" r="0" b="0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任意多边形 118"/>
            <p:cNvSpPr/>
            <p:nvPr/>
          </p:nvSpPr>
          <p:spPr>
            <a:xfrm>
              <a:off x="4298954" y="1844583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6" name="任意多边形 119"/>
            <p:cNvSpPr/>
            <p:nvPr/>
          </p:nvSpPr>
          <p:spPr>
            <a:xfrm>
              <a:off x="4259267" y="1885074"/>
              <a:ext cx="14288" cy="17864"/>
            </a:xfrm>
            <a:custGeom>
              <a:avLst/>
              <a:gdLst/>
              <a:ahLst/>
              <a:cxnLst>
                <a:cxn ang="0">
                  <a:pos x="10991" y="4466"/>
                </a:cxn>
                <a:cxn ang="0">
                  <a:pos x="1099" y="9825"/>
                </a:cxn>
                <a:cxn ang="0">
                  <a:pos x="9892" y="17864"/>
                </a:cxn>
                <a:cxn ang="0">
                  <a:pos x="10991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任意多边形 120"/>
            <p:cNvSpPr/>
            <p:nvPr/>
          </p:nvSpPr>
          <p:spPr>
            <a:xfrm>
              <a:off x="4289429" y="1869592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8" name="任意多边形 121"/>
            <p:cNvSpPr/>
            <p:nvPr/>
          </p:nvSpPr>
          <p:spPr>
            <a:xfrm>
              <a:off x="3125791" y="692973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任意多边形 122"/>
            <p:cNvSpPr/>
            <p:nvPr/>
          </p:nvSpPr>
          <p:spPr>
            <a:xfrm>
              <a:off x="3028954" y="652482"/>
              <a:ext cx="15875" cy="17864"/>
            </a:xfrm>
            <a:custGeom>
              <a:avLst/>
              <a:gdLst/>
              <a:ahLst/>
              <a:cxnLst>
                <a:cxn ang="0">
                  <a:pos x="12212" y="4466"/>
                </a:cxn>
                <a:cxn ang="0">
                  <a:pos x="1221" y="9825"/>
                </a:cxn>
                <a:cxn ang="0">
                  <a:pos x="10990" y="17864"/>
                </a:cxn>
                <a:cxn ang="0">
                  <a:pos x="12212" y="4466"/>
                </a:cxn>
              </a:cxnLst>
              <a:rect l="0" t="0" r="0" b="0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任意多边形 123"/>
            <p:cNvSpPr/>
            <p:nvPr/>
          </p:nvSpPr>
          <p:spPr>
            <a:xfrm>
              <a:off x="2651128" y="394055"/>
              <a:ext cx="3270252" cy="1957856"/>
            </a:xfrm>
            <a:custGeom>
              <a:avLst/>
              <a:gdLst/>
              <a:ahLst/>
              <a:cxnLst>
                <a:cxn ang="0">
                  <a:pos x="717550" y="777664"/>
                </a:cxn>
                <a:cxn ang="0">
                  <a:pos x="528638" y="708591"/>
                </a:cxn>
                <a:cxn ang="0">
                  <a:pos x="250825" y="768137"/>
                </a:cxn>
                <a:cxn ang="0">
                  <a:pos x="73025" y="903901"/>
                </a:cxn>
                <a:cxn ang="0">
                  <a:pos x="19050" y="1120646"/>
                </a:cxn>
                <a:cxn ang="0">
                  <a:pos x="231775" y="1261174"/>
                </a:cxn>
                <a:cxn ang="0">
                  <a:pos x="488950" y="1239737"/>
                </a:cxn>
                <a:cxn ang="0">
                  <a:pos x="628650" y="1355256"/>
                </a:cxn>
                <a:cxn ang="0">
                  <a:pos x="717550" y="1723247"/>
                </a:cxn>
                <a:cxn ang="0">
                  <a:pos x="788988" y="1938801"/>
                </a:cxn>
                <a:cxn ang="0">
                  <a:pos x="1117601" y="1874492"/>
                </a:cxn>
                <a:cxn ang="0">
                  <a:pos x="1296988" y="1643456"/>
                </a:cxn>
                <a:cxn ang="0">
                  <a:pos x="1404938" y="1373119"/>
                </a:cxn>
                <a:cxn ang="0">
                  <a:pos x="1584326" y="1189719"/>
                </a:cxn>
                <a:cxn ang="0">
                  <a:pos x="1263651" y="1019419"/>
                </a:cxn>
                <a:cxn ang="0">
                  <a:pos x="1296988" y="975355"/>
                </a:cxn>
                <a:cxn ang="0">
                  <a:pos x="1592263" y="1090874"/>
                </a:cxn>
                <a:cxn ang="0">
                  <a:pos x="1743076" y="943201"/>
                </a:cxn>
                <a:cxn ang="0">
                  <a:pos x="1660526" y="908664"/>
                </a:cxn>
                <a:cxn ang="0">
                  <a:pos x="1474788" y="852692"/>
                </a:cxn>
                <a:cxn ang="0">
                  <a:pos x="1811339" y="906282"/>
                </a:cxn>
                <a:cxn ang="0">
                  <a:pos x="2057401" y="1014655"/>
                </a:cxn>
                <a:cxn ang="0">
                  <a:pos x="2179639" y="1230210"/>
                </a:cxn>
                <a:cxn ang="0">
                  <a:pos x="2552702" y="1008701"/>
                </a:cxn>
                <a:cxn ang="0">
                  <a:pos x="2705102" y="1226637"/>
                </a:cxn>
                <a:cxn ang="0">
                  <a:pos x="2709864" y="1040855"/>
                </a:cxn>
                <a:cxn ang="0">
                  <a:pos x="2792414" y="952728"/>
                </a:cxn>
                <a:cxn ang="0">
                  <a:pos x="2830514" y="647855"/>
                </a:cxn>
                <a:cxn ang="0">
                  <a:pos x="2895602" y="628800"/>
                </a:cxn>
                <a:cxn ang="0">
                  <a:pos x="2927352" y="508519"/>
                </a:cxn>
                <a:cxn ang="0">
                  <a:pos x="2865439" y="269146"/>
                </a:cxn>
                <a:cxn ang="0">
                  <a:pos x="3014664" y="128618"/>
                </a:cxn>
                <a:cxn ang="0">
                  <a:pos x="3090864" y="248900"/>
                </a:cxn>
                <a:cxn ang="0">
                  <a:pos x="3084514" y="146482"/>
                </a:cxn>
                <a:cxn ang="0">
                  <a:pos x="3135314" y="60736"/>
                </a:cxn>
                <a:cxn ang="0">
                  <a:pos x="3235327" y="0"/>
                </a:cxn>
                <a:cxn ang="0">
                  <a:pos x="2889252" y="75027"/>
                </a:cxn>
                <a:cxn ang="0">
                  <a:pos x="2513014" y="98846"/>
                </a:cxn>
                <a:cxn ang="0">
                  <a:pos x="2141539" y="35727"/>
                </a:cxn>
                <a:cxn ang="0">
                  <a:pos x="1797051" y="77409"/>
                </a:cxn>
                <a:cxn ang="0">
                  <a:pos x="1651001" y="202455"/>
                </a:cxn>
                <a:cxn ang="0">
                  <a:pos x="1470026" y="163155"/>
                </a:cxn>
                <a:cxn ang="0">
                  <a:pos x="1203326" y="217937"/>
                </a:cxn>
                <a:cxn ang="0">
                  <a:pos x="1058863" y="166727"/>
                </a:cxn>
                <a:cxn ang="0">
                  <a:pos x="577850" y="295346"/>
                </a:cxn>
                <a:cxn ang="0">
                  <a:pos x="849313" y="253664"/>
                </a:cxn>
                <a:cxn ang="0">
                  <a:pos x="1012826" y="328691"/>
                </a:cxn>
                <a:cxn ang="0">
                  <a:pos x="703263" y="425155"/>
                </a:cxn>
                <a:cxn ang="0">
                  <a:pos x="436563" y="495419"/>
                </a:cxn>
                <a:cxn ang="0">
                  <a:pos x="265113" y="639519"/>
                </a:cxn>
                <a:cxn ang="0">
                  <a:pos x="449263" y="657382"/>
                </a:cxn>
                <a:cxn ang="0">
                  <a:pos x="604838" y="682391"/>
                </a:cxn>
                <a:cxn ang="0">
                  <a:pos x="782638" y="702637"/>
                </a:cxn>
                <a:cxn ang="0">
                  <a:pos x="773113" y="609746"/>
                </a:cxn>
                <a:cxn ang="0">
                  <a:pos x="939801" y="652619"/>
                </a:cxn>
                <a:cxn ang="0">
                  <a:pos x="1089026" y="559728"/>
                </a:cxn>
                <a:cxn ang="0">
                  <a:pos x="1225551" y="571637"/>
                </a:cxn>
                <a:cxn ang="0">
                  <a:pos x="1014413" y="712164"/>
                </a:cxn>
              </a:cxnLst>
              <a:rect l="0" t="0" r="0" b="0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" name="矩形 2"/>
          <p:cNvSpPr>
            <a:spLocks noGrp="1" noChangeArrowheads="1"/>
          </p:cNvSpPr>
          <p:nvPr>
            <p:ph type="ctrTitle"/>
          </p:nvPr>
        </p:nvSpPr>
        <p:spPr>
          <a:xfrm>
            <a:off x="304800" y="3314700"/>
            <a:ext cx="6400800" cy="85725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dirty="0"/>
              <a:t>单击此处编辑母版标题样式</a:t>
            </a:r>
            <a:endParaRPr lang="en-US" altLang="zh-CN" strike="noStrike" noProof="0" dirty="0"/>
          </a:p>
        </p:txBody>
      </p:sp>
      <p:sp>
        <p:nvSpPr>
          <p:cNvPr id="4099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286250"/>
            <a:ext cx="6400800" cy="2857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/>
              <a:t>单击此处编辑母版副标题样式</a:t>
            </a:r>
            <a:endParaRPr lang="en-US" altLang="zh-CN" strike="noStrike" noProof="0"/>
          </a:p>
        </p:txBody>
      </p:sp>
      <p:sp>
        <p:nvSpPr>
          <p:cNvPr id="129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857750"/>
            <a:ext cx="213360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30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37363" y="4865688"/>
            <a:ext cx="2154238" cy="119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 b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31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4857750"/>
            <a:ext cx="213360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476250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2021/8/11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688" y="476250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50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SimSun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1030" name="标题 7"/>
          <p:cNvSpPr>
            <a:spLocks noGrp="1"/>
          </p:cNvSpPr>
          <p:nvPr>
            <p:ph type="title"/>
          </p:nvPr>
        </p:nvSpPr>
        <p:spPr>
          <a:xfrm>
            <a:off x="501650" y="436563"/>
            <a:ext cx="8140700" cy="485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31" name="文本占位符 8"/>
          <p:cNvSpPr>
            <a:spLocks noGrp="1"/>
          </p:cNvSpPr>
          <p:nvPr>
            <p:ph type="body"/>
          </p:nvPr>
        </p:nvSpPr>
        <p:spPr>
          <a:xfrm>
            <a:off x="503238" y="1131888"/>
            <a:ext cx="8139112" cy="3560762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 indent="0"/>
            <a:r>
              <a:rPr lang="en-US" altLang="zh-CN"/>
              <a:t>Click to edit Master text styles</a:t>
            </a:r>
            <a:endParaRPr lang="zh-CN" altLang="en-US" dirty="0"/>
          </a:p>
          <a:p>
            <a:pPr lvl="0" indent="0"/>
            <a:r>
              <a:rPr lang="en-US" altLang="zh-CN"/>
              <a:t>Click to edit Master text styles</a:t>
            </a:r>
            <a:endParaRPr lang="zh-CN" altLang="en-US" dirty="0"/>
          </a:p>
          <a:p>
            <a:pPr lvl="0" indent="0"/>
            <a:r>
              <a:rPr lang="en-US" altLang="zh-CN"/>
              <a:t>Click to edit Master text styles</a:t>
            </a:r>
          </a:p>
          <a:p>
            <a:pPr lvl="0" indent="0"/>
            <a:r>
              <a:rPr lang="en-US" altLang="zh-CN"/>
              <a:t>Click to edit Master text styles</a:t>
            </a:r>
          </a:p>
          <a:p>
            <a:pPr lvl="0" indent="0"/>
            <a:r>
              <a:rPr lang="en-US" altLang="zh-CN"/>
              <a:t>Click to edit Master text styles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0" indent="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None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9" descr="1"/>
          <p:cNvPicPr>
            <a:picLocks noChangeAspect="1"/>
          </p:cNvPicPr>
          <p:nvPr/>
        </p:nvPicPr>
        <p:blipFill>
          <a:blip r:embed="rId16"/>
          <a:srcRect b="38461"/>
          <a:stretch>
            <a:fillRect/>
          </a:stretch>
        </p:blipFill>
        <p:spPr>
          <a:xfrm>
            <a:off x="0" y="4743450"/>
            <a:ext cx="9144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矩形 17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2" name="矩形 3"/>
          <p:cNvSpPr>
            <a:spLocks noGrp="1"/>
          </p:cNvSpPr>
          <p:nvPr>
            <p:ph type="body"/>
          </p:nvPr>
        </p:nvSpPr>
        <p:spPr>
          <a:xfrm>
            <a:off x="1981200" y="971550"/>
            <a:ext cx="6372225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2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32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79375"/>
            <a:ext cx="5765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en-US" altLang="zh-CN" strike="noStrike" noProof="1"/>
          </a:p>
        </p:txBody>
      </p:sp>
      <p:sp>
        <p:nvSpPr>
          <p:cNvPr id="27" name="矩形 5"/>
          <p:cNvSpPr txBox="1">
            <a:spLocks noChangeArrowheads="1"/>
          </p:cNvSpPr>
          <p:nvPr/>
        </p:nvSpPr>
        <p:spPr>
          <a:xfrm>
            <a:off x="6611938" y="4867275"/>
            <a:ext cx="1917700" cy="12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www.ailibi.com</a:t>
            </a:r>
          </a:p>
        </p:txBody>
      </p:sp>
      <p:pic>
        <p:nvPicPr>
          <p:cNvPr id="2058" name="Picture 2" descr="D:\私人文件\我的文档\PPT\3D-hospital\3D-hospital-21.pn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059738" y="0"/>
            <a:ext cx="9398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713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cap="none" spc="50">
          <a:ln w="11430"/>
          <a:solidFill>
            <a:schemeClr val="tx1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9" descr="1"/>
          <p:cNvPicPr>
            <a:picLocks noChangeAspect="1"/>
          </p:cNvPicPr>
          <p:nvPr/>
        </p:nvPicPr>
        <p:blipFill>
          <a:blip r:embed="rId15"/>
          <a:srcRect b="38461"/>
          <a:stretch>
            <a:fillRect/>
          </a:stretch>
        </p:blipFill>
        <p:spPr>
          <a:xfrm>
            <a:off x="0" y="4743450"/>
            <a:ext cx="9144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矩形 17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076" name="矩形 3"/>
          <p:cNvSpPr>
            <a:spLocks noGrp="1"/>
          </p:cNvSpPr>
          <p:nvPr>
            <p:ph type="body"/>
          </p:nvPr>
        </p:nvSpPr>
        <p:spPr>
          <a:xfrm>
            <a:off x="1981200" y="971550"/>
            <a:ext cx="6372225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2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32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79375"/>
            <a:ext cx="5765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en-US" altLang="zh-CN" strike="noStrike" noProof="1"/>
          </a:p>
        </p:txBody>
      </p:sp>
      <p:sp>
        <p:nvSpPr>
          <p:cNvPr id="27" name="矩形 5"/>
          <p:cNvSpPr txBox="1">
            <a:spLocks noChangeArrowheads="1"/>
          </p:cNvSpPr>
          <p:nvPr/>
        </p:nvSpPr>
        <p:spPr>
          <a:xfrm>
            <a:off x="6611938" y="4867275"/>
            <a:ext cx="1917700" cy="12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www.ailibi.com</a:t>
            </a:r>
          </a:p>
        </p:txBody>
      </p:sp>
      <p:pic>
        <p:nvPicPr>
          <p:cNvPr id="3082" name="Picture 2" descr="D:\私人文件\我的文档\PPT\3D-hospital\3D-hospital-21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59738" y="0"/>
            <a:ext cx="9398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cap="none" spc="50">
          <a:ln w="11430"/>
          <a:solidFill>
            <a:schemeClr val="tx1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9" descr="1"/>
          <p:cNvPicPr>
            <a:picLocks noChangeAspect="1"/>
          </p:cNvPicPr>
          <p:nvPr/>
        </p:nvPicPr>
        <p:blipFill>
          <a:blip r:embed="rId15"/>
          <a:srcRect b="38461"/>
          <a:stretch>
            <a:fillRect/>
          </a:stretch>
        </p:blipFill>
        <p:spPr>
          <a:xfrm>
            <a:off x="0" y="4743450"/>
            <a:ext cx="9144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矩形 17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2" name="矩形 3"/>
          <p:cNvSpPr>
            <a:spLocks noGrp="1"/>
          </p:cNvSpPr>
          <p:nvPr>
            <p:ph type="body"/>
          </p:nvPr>
        </p:nvSpPr>
        <p:spPr>
          <a:xfrm>
            <a:off x="1981200" y="971550"/>
            <a:ext cx="6372225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2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32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79375"/>
            <a:ext cx="5765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en-US" altLang="zh-CN" strike="noStrike" noProof="1"/>
          </a:p>
        </p:txBody>
      </p:sp>
      <p:sp>
        <p:nvSpPr>
          <p:cNvPr id="27" name="矩形 5"/>
          <p:cNvSpPr txBox="1">
            <a:spLocks noChangeArrowheads="1"/>
          </p:cNvSpPr>
          <p:nvPr/>
        </p:nvSpPr>
        <p:spPr>
          <a:xfrm>
            <a:off x="6611938" y="4867275"/>
            <a:ext cx="1917700" cy="12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www.ailibi.com</a:t>
            </a:r>
          </a:p>
        </p:txBody>
      </p:sp>
      <p:pic>
        <p:nvPicPr>
          <p:cNvPr id="2058" name="Picture 2" descr="D:\私人文件\我的文档\PPT\3D-hospital\3D-hospital-21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59738" y="0"/>
            <a:ext cx="9398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cap="none" spc="50">
          <a:ln w="11430"/>
          <a:solidFill>
            <a:schemeClr val="tx1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9" descr="1"/>
          <p:cNvPicPr>
            <a:picLocks noChangeAspect="1"/>
          </p:cNvPicPr>
          <p:nvPr/>
        </p:nvPicPr>
        <p:blipFill>
          <a:blip r:embed="rId15"/>
          <a:srcRect b="38461"/>
          <a:stretch>
            <a:fillRect/>
          </a:stretch>
        </p:blipFill>
        <p:spPr>
          <a:xfrm>
            <a:off x="0" y="4743450"/>
            <a:ext cx="9144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矩形 17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2" name="矩形 3"/>
          <p:cNvSpPr>
            <a:spLocks noGrp="1"/>
          </p:cNvSpPr>
          <p:nvPr>
            <p:ph type="body"/>
          </p:nvPr>
        </p:nvSpPr>
        <p:spPr>
          <a:xfrm>
            <a:off x="1981200" y="971550"/>
            <a:ext cx="6372225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2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03788"/>
            <a:ext cx="2895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bg1"/>
                </a:solidFill>
                <a:latin typeface="Arial" panose="020B0604020202090204" pitchFamily="34" charset="0"/>
                <a:ea typeface="SimSun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903788"/>
            <a:ext cx="21336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32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79375"/>
            <a:ext cx="57658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en-US" altLang="zh-CN" strike="noStrike" noProof="1"/>
          </a:p>
        </p:txBody>
      </p:sp>
      <p:sp>
        <p:nvSpPr>
          <p:cNvPr id="27" name="矩形 5"/>
          <p:cNvSpPr txBox="1">
            <a:spLocks noChangeArrowheads="1"/>
          </p:cNvSpPr>
          <p:nvPr/>
        </p:nvSpPr>
        <p:spPr>
          <a:xfrm>
            <a:off x="6611938" y="4867275"/>
            <a:ext cx="1917700" cy="12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www.ailibi.com</a:t>
            </a:r>
          </a:p>
        </p:txBody>
      </p:sp>
      <p:pic>
        <p:nvPicPr>
          <p:cNvPr id="2058" name="Picture 2" descr="D:\私人文件\我的文档\PPT\3D-hospital\3D-hospital-21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59738" y="0"/>
            <a:ext cx="9398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cap="none" spc="50">
          <a:ln w="11430"/>
          <a:solidFill>
            <a:schemeClr val="tx1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方正综艺简体"/>
          <a:ea typeface="方正综艺简体"/>
          <a:cs typeface="方正综艺简体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320722" y="1462209"/>
            <a:ext cx="5322629" cy="1983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strike="noStrike" cap="none" spc="50" normalizeH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charset="0"/>
                <a:ea typeface="微软雅黑" charset="0"/>
                <a:cs typeface="+mn-cs"/>
              </a:rPr>
              <a:t>开州区中医院</a:t>
            </a:r>
            <a:endParaRPr kumimoji="0" lang="en-US" altLang="zh-CN" sz="3200" b="1" i="0" u="none" strike="noStrike" kern="1200" cap="none" spc="50" normalizeH="0" baseline="0" noProof="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战略发展规划框架</a:t>
            </a:r>
            <a:endParaRPr kumimoji="0" lang="en-US" altLang="zh-CN" sz="3200" b="1" i="0" u="none" strike="noStrike" kern="1200" cap="none" spc="50" normalizeH="0" baseline="0" noProof="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strike="noStrike" cap="none" spc="50" normalizeH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charset="0"/>
                <a:ea typeface="微软雅黑" charset="0"/>
                <a:cs typeface="+mn-cs"/>
              </a:rPr>
              <a:t>2020</a:t>
            </a:r>
            <a:r>
              <a:rPr kumimoji="0" lang="zh-CN" altLang="en-US" sz="1800" b="1" i="0" u="none" strike="noStrike" kern="120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年</a:t>
            </a:r>
            <a:r>
              <a:rPr kumimoji="0" lang="en-US" altLang="zh-CN" sz="1800" b="1" i="0" u="none" strike="noStrike" kern="120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kumimoji="0" lang="zh-CN" altLang="en-US" sz="1800" b="1" i="0" u="none" strike="noStrike" kern="120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endParaRPr kumimoji="0" lang="en-US" altLang="zh-CN" sz="1800" b="1" i="0" u="none" strike="noStrike" kern="1200" cap="none" spc="50" normalizeH="0" baseline="0" noProof="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​​ 5"/>
          <p:cNvSpPr/>
          <p:nvPr/>
        </p:nvSpPr>
        <p:spPr>
          <a:xfrm>
            <a:off x="600431" y="3968096"/>
            <a:ext cx="3664424" cy="879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艾力彼，第三只眼睛看管理</a:t>
            </a:r>
            <a:br>
              <a:rPr kumimoji="0" lang="en-US" altLang="zh-CN" sz="16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Ailibi</a:t>
            </a:r>
            <a:r>
              <a:rPr kumimoji="0" lang="en-US" altLang="zh-CN" sz="16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 the third party perspective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战略定位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开州区中医院战略规划之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战略定位要求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795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注重战略的连续性</a:t>
            </a:r>
          </a:p>
          <a:p>
            <a:pPr marL="171450" marR="0" lvl="2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成功和成熟的医院战略是全局性的、连贯的，多数战略实施要跨越</a:t>
            </a:r>
            <a:r>
              <a:rPr kumimoji="0" lang="en-US" altLang="zh-CN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5</a:t>
            </a:r>
            <a:r>
              <a:rPr kumimoji="0" lang="zh-CN" altLang="en-US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年、</a:t>
            </a:r>
            <a:r>
              <a:rPr kumimoji="0" lang="en-US" altLang="zh-CN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10</a:t>
            </a:r>
            <a:r>
              <a:rPr kumimoji="0" lang="zh-CN" altLang="en-US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年、</a:t>
            </a:r>
            <a:r>
              <a:rPr kumimoji="0" lang="en-US" altLang="zh-CN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15</a:t>
            </a:r>
            <a:r>
              <a:rPr kumimoji="0" lang="zh-CN" altLang="en-US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年甚至更长时间</a:t>
            </a:r>
          </a:p>
          <a:p>
            <a:pPr marL="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795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打造独特的核心价值</a:t>
            </a:r>
          </a:p>
          <a:p>
            <a:pPr marL="171450" marR="0" lvl="2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基于根植开州、辐射周边、两院一体、中西并重、专科领航、综合配套的特点，突出各自优势，善用中医学的广深通和现代医学的精尖细</a:t>
            </a:r>
          </a:p>
          <a:p>
            <a:pPr marL="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795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强调有所为有所不为</a:t>
            </a:r>
          </a:p>
          <a:p>
            <a:pPr marL="171450" marR="0" lvl="2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以人民健康为中心，集中有限资源</a:t>
            </a:r>
            <a:r>
              <a:rPr lang="zh-CN" altLang="en-US" sz="1535" strike="noStrike" spc="50" noProof="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cs typeface="+mn-ea"/>
                <a:sym typeface="+mn-ea"/>
              </a:rPr>
              <a:t>，补区域短板</a:t>
            </a:r>
            <a:r>
              <a:rPr kumimoji="0" lang="zh-CN" altLang="en-US" sz="1535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，以重点专科领航，姐妹学科配套，以点带面，点面融通，中西合璧，形成独特的学科梯队</a:t>
            </a:r>
            <a:endParaRPr kumimoji="0" lang="zh-CN" altLang="en-US" sz="1275" b="1" i="0" u="none" strike="noStrike" kern="0" cap="none" spc="50" normalizeH="0" baseline="0" noProof="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795" b="1" i="0" u="none" strike="noStrike" kern="0" cap="none" spc="50" normalizeH="0" baseline="0" noProof="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457200" marR="0" lvl="2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1540" b="1" i="0" u="none" strike="noStrike" kern="0" cap="none" spc="50" normalizeH="0" baseline="0" noProof="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5843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十四·五战略定位要点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0" cap="none" spc="50" normalizeH="0" baseline="0" noProof="0" dirty="0">
                <a:ln w="11430"/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强本建新 </a:t>
            </a:r>
            <a:r>
              <a:rPr kumimoji="0" lang="zh-CN" altLang="en-US" sz="2000" b="0" i="0" u="none" strike="noStrike" kern="0" cap="none" spc="50" normalizeH="0" baseline="0" noProof="0" dirty="0">
                <a:ln w="11430"/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抓住战机、做强做大（</a:t>
            </a:r>
            <a:r>
              <a:rPr lang="zh-CN" altLang="en-US" sz="2000" strike="noStrike" spc="50" noProof="0" dirty="0">
                <a:ln w="11430"/>
                <a:solidFill>
                  <a:schemeClr val="tx2"/>
                </a:solidFill>
                <a:effectLst/>
                <a:uLnTx/>
                <a:uFillTx/>
                <a:cs typeface="+mn-ea"/>
                <a:sym typeface="+mn-ea"/>
              </a:rPr>
              <a:t>十四</a:t>
            </a:r>
            <a:r>
              <a:rPr lang="en-US" altLang="zh-CN" sz="2000" strike="noStrike" spc="50" noProof="0" dirty="0">
                <a:ln w="11430"/>
                <a:solidFill>
                  <a:schemeClr val="tx2"/>
                </a:solidFill>
                <a:effectLst/>
                <a:uLnTx/>
                <a:uFillTx/>
                <a:cs typeface="+mn-ea"/>
                <a:sym typeface="+mn-ea"/>
              </a:rPr>
              <a:t>·</a:t>
            </a:r>
            <a:r>
              <a:rPr lang="zh-CN" altLang="en-US" sz="2000" strike="noStrike" spc="50" noProof="0" dirty="0">
                <a:ln w="11430"/>
                <a:solidFill>
                  <a:schemeClr val="tx2"/>
                </a:solidFill>
                <a:effectLst/>
                <a:uLnTx/>
                <a:uFillTx/>
                <a:cs typeface="+mn-ea"/>
                <a:sym typeface="+mn-ea"/>
              </a:rPr>
              <a:t>五</a:t>
            </a:r>
            <a:r>
              <a:rPr kumimoji="0" lang="zh-CN" altLang="en-US" sz="2000" b="0" i="0" u="none" strike="noStrike" kern="0" cap="none" spc="50" normalizeH="0" baseline="0" noProof="0" dirty="0">
                <a:ln w="11430"/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全期）</a:t>
            </a: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做强特色专科，吸引患者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 确定</a:t>
            </a:r>
            <a:r>
              <a:rPr kumimoji="0" lang="en-US" altLang="zh-CN" sz="1600" b="0" i="0" u="none" strike="noStrike" kern="0" cap="none" spc="50" normalizeH="0" baseline="0" noProof="0" dirty="0">
                <a:ln w="11430"/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2-3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个领军将帅，组建学科融合纵队，奠定行业地位，赢得群众口碑</a:t>
            </a:r>
            <a:endParaRPr kumimoji="0" lang="zh-CN" altLang="en-US" sz="1600" b="0" i="0" u="none" strike="noStrike" kern="0" cap="none" spc="50" normalizeH="0" baseline="0" noProof="0" dirty="0">
              <a:ln w="11430"/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1600" strike="noStrike" spc="50" noProof="0" dirty="0">
                <a:ln w="11430"/>
                <a:effectLst/>
                <a:uLnTx/>
                <a:uFillTx/>
                <a:cs typeface="+mn-ea"/>
                <a:sym typeface="+mn-ea"/>
              </a:rPr>
              <a:t>对标准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补短板，留住患者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 分阶段对标准争创三甲，借力国考，善用医保，提升诊疗服务</a:t>
            </a: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建设新院区，导流患者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 门诊以老院区为主，慢病康养以新院区为主</a:t>
            </a: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600" strike="noStrike" kern="0" cap="none" spc="50" normalizeH="0" noProof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charset="0"/>
                <a:ea typeface="微软雅黑" charset="0"/>
                <a:cs typeface="+mn-ea"/>
              </a:rPr>
              <a:t>综合配套，顺利过渡</a:t>
            </a:r>
            <a:r>
              <a:rPr kumimoji="0" lang="zh-CN" altLang="en-US" sz="1600" i="0" u="none" strike="noStrike" kern="0" cap="none" spc="5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r>
              <a:rPr kumimoji="0" lang="zh-CN" altLang="en-US" sz="1600" i="0" u="none" strike="noStrike" kern="0" cap="none" spc="50" normalizeH="0" baseline="0" noProof="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上通院校，下沉乡镇，谋划学科布局，储备重点人才，培养业务和管理骨干，改进信息系统，加强预算管理，完善管理流程 </a:t>
            </a: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1600" i="0" u="none" strike="noStrike" kern="0" cap="none" spc="50" normalizeH="0" baseline="0" noProof="0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993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未来中长期战略建议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1200" b="0" i="0" u="none" strike="noStrike" kern="0" cap="none" spc="50" normalizeH="0" baseline="0" noProof="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600" b="1" i="0" u="none" strike="noStrike" kern="0" cap="none" spc="50" normalizeH="0" baseline="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连横合纵</a:t>
            </a:r>
            <a:r>
              <a:rPr lang="zh-CN" altLang="en-US" sz="1600" b="1" spc="5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ea"/>
              </a:rPr>
              <a:t>、构建网络</a:t>
            </a:r>
            <a:r>
              <a:rPr kumimoji="0" lang="zh-CN" altLang="en-US" sz="1600" b="1" i="0" u="none" strike="noStrike" kern="0" cap="none" spc="50" normalizeH="0" baseline="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、健康惠民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（十五</a:t>
            </a:r>
            <a:r>
              <a:rPr lang="en-US" altLang="zh-CN" sz="1600" strike="noStrike" spc="5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ea"/>
              </a:rPr>
              <a:t>·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五前期</a:t>
            </a:r>
            <a:r>
              <a:rPr kumimoji="0" lang="en-US" altLang="zh-CN" sz="1600" b="0" i="0" u="none" strike="noStrike" kern="0" cap="none" spc="50" normalizeH="0" baseline="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~</a:t>
            </a:r>
            <a:r>
              <a:rPr lang="zh-CN" altLang="en-US" sz="1600" strike="noStrike" spc="5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ea"/>
              </a:rPr>
              <a:t>十六</a:t>
            </a:r>
            <a:r>
              <a:rPr lang="en-US" altLang="zh-CN" sz="1600" strike="noStrike" spc="5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ea"/>
              </a:rPr>
              <a:t>·</a:t>
            </a:r>
            <a:r>
              <a:rPr lang="zh-CN" altLang="en-US" sz="1600" strike="noStrike" spc="5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ea"/>
              </a:rPr>
              <a:t>五前期</a:t>
            </a:r>
            <a:r>
              <a:rPr lang="en-US" altLang="zh-CN" sz="1600" strike="noStrike" spc="5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ea"/>
              </a:rPr>
              <a:t>~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）</a:t>
            </a:r>
            <a:endParaRPr kumimoji="0" lang="zh-CN" altLang="en-US" sz="1600" b="0" i="0" u="none" strike="noStrike" kern="0" cap="none" spc="50" normalizeH="0" baseline="0" noProof="0" dirty="0">
              <a:ln w="11430"/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2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新院区以老院区为根，全院以社区以及乡镇为根，扎根开源，为更多的人民健康服务</a:t>
            </a: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2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软硬兼施，健康惠民，形成院内两区之间、全院与紧密医共体成员之间的常态化患者流向</a:t>
            </a: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2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运用新平台新科技新媒体，传播医院技术服务能力，塑造区域内人民群众新的就医习惯</a:t>
            </a: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2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充分发挥中医优势，紧跟现代医学前沿，</a:t>
            </a:r>
            <a:r>
              <a:rPr lang="zh-CN" altLang="en-US" sz="1200" strike="noStrike" spc="50" noProof="0" dirty="0">
                <a:ln w="11430"/>
                <a:solidFill>
                  <a:schemeClr val="tx1"/>
                </a:solidFill>
                <a:effectLst/>
                <a:uLnTx/>
                <a:uFillTx/>
                <a:cs typeface="+mn-ea"/>
                <a:sym typeface="+mn-ea"/>
              </a:rPr>
              <a:t>逐步构建</a:t>
            </a:r>
            <a:r>
              <a:rPr kumimoji="0" lang="zh-CN" altLang="en-US" sz="12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医防康养全面发展的新型服务网络</a:t>
            </a: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1600" b="1" i="0" u="none" strike="noStrike" kern="0" cap="none" spc="50" normalizeH="0" baseline="0" noProof="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全速发展、建成高水平的区域医疗中心 （</a:t>
            </a:r>
            <a:r>
              <a:rPr kumimoji="0" lang="en-US" sz="1600" b="0" i="0" u="none" strike="noStrike" kern="0" cap="none" spc="50" normalizeH="0" baseline="0" noProof="0" dirty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2035</a:t>
            </a:r>
            <a:r>
              <a:rPr kumimoji="0" lang="zh-CN" altLang="en-US" sz="1600" b="0" i="0" u="none" strike="noStrike" kern="0" cap="none" spc="50" normalizeH="0" baseline="0" noProof="0" dirty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远景展望）</a:t>
            </a: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2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学科集群化发展，医文教研防全面开花，管理现代化精细化，医院文化逐步成熟</a:t>
            </a:r>
          </a:p>
          <a:p>
            <a:pPr marL="342900" marR="0" lvl="2" indent="-1714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200" b="0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与人民医院并驾齐驱，向三峡中心医院看齐，开展国内国际合作，塑造独特优秀的品牌</a:t>
            </a: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1200" b="0" i="0" u="none" strike="noStrike" kern="0" cap="none" spc="50" normalizeH="0" baseline="0" noProof="0" dirty="0">
              <a:ln w="11430"/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993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本项目聚焦十四五</a:t>
            </a:r>
          </a:p>
        </p:txBody>
      </p:sp>
      <p:sp>
        <p:nvSpPr>
          <p:cNvPr id="37890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487033" y="1164131"/>
          <a:ext cx="6721434" cy="338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战略目标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开州区中医院战略规划之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什么是战略目标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战略目标 </a:t>
            </a:r>
            <a:r>
              <a:rPr kumimoji="0" lang="zh-CN" altLang="en-US" sz="245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是对医院战略经营活动预期取得的主要成果的期望值</a:t>
            </a:r>
            <a:endParaRPr kumimoji="0" lang="en-US" altLang="zh-CN" sz="245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医院愿景的展开和具体化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功能定位、社会使命的界定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在既定领域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采取战略行动</a:t>
            </a:r>
            <a:b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所要达到的预期效果</a:t>
            </a:r>
          </a:p>
        </p:txBody>
      </p:sp>
      <p:sp>
        <p:nvSpPr>
          <p:cNvPr id="43011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总体战略目标三阶段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857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用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10~15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年时间，将本院从区内</a:t>
            </a:r>
            <a:r>
              <a:rPr lang="zh-CN" altLang="en-US" sz="1600" b="1" strike="noStrike" noProof="0" dirty="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二级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中医院，建设成</a:t>
            </a:r>
            <a:r>
              <a:rPr lang="zh-CN" altLang="en-US" sz="1600" b="1" strike="noStrike" spc="50" noProof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cs typeface="+mn-ea"/>
                <a:sym typeface="+mn-ea"/>
              </a:rPr>
              <a:t>专科</a:t>
            </a:r>
            <a:r>
              <a:rPr kumimoji="0" lang="zh-CN" altLang="en-US" sz="1600" b="1" i="0" u="none" strike="noStrike" kern="0" cap="none" spc="50" normalizeH="0" baseline="0" noProof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优势</a:t>
            </a:r>
            <a:r>
              <a:rPr lang="zh-CN" altLang="en-US" sz="1600" b="1" strike="noStrike" spc="50" noProof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cs typeface="+mn-ea"/>
                <a:sym typeface="+mn-ea"/>
              </a:rPr>
              <a:t>突出</a:t>
            </a:r>
            <a:r>
              <a:rPr kumimoji="0" lang="zh-CN" altLang="en-US" sz="1600" b="1" i="0" u="none" strike="noStrike" kern="0" cap="none" spc="50" normalizeH="0" baseline="0" noProof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，综合</a:t>
            </a:r>
            <a:r>
              <a:rPr lang="zh-CN" altLang="en-US" sz="1600" b="1" strike="noStrike" spc="50" noProof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cs typeface="+mn-ea"/>
                <a:sym typeface="+mn-ea"/>
              </a:rPr>
              <a:t>实力较强</a:t>
            </a:r>
            <a:r>
              <a:rPr kumimoji="0" lang="zh-CN" altLang="en-US" sz="1600" b="1" i="0" u="none" strike="noStrike" kern="0" cap="none" spc="50" normalizeH="0" baseline="0" noProof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，形成立体互联诊疗网络，札根开州、辐射周边，满足人民健康需要的三级甲等现代化中医医院和区域医疗中心</a:t>
            </a:r>
          </a:p>
        </p:txBody>
      </p:sp>
      <p:grpSp>
        <p:nvGrpSpPr>
          <p:cNvPr id="47107" name="组合 11"/>
          <p:cNvGrpSpPr/>
          <p:nvPr/>
        </p:nvGrpSpPr>
        <p:grpSpPr>
          <a:xfrm>
            <a:off x="2225675" y="1914525"/>
            <a:ext cx="6573838" cy="3000375"/>
            <a:chOff x="2469739" y="1014206"/>
            <a:chExt cx="6300707" cy="4179592"/>
          </a:xfrm>
        </p:grpSpPr>
        <p:sp>
          <p:nvSpPr>
            <p:cNvPr id="37" name="形状 36"/>
            <p:cNvSpPr/>
            <p:nvPr/>
          </p:nvSpPr>
          <p:spPr>
            <a:xfrm>
              <a:off x="2866980" y="1014206"/>
              <a:ext cx="4861078" cy="2200311"/>
            </a:xfrm>
            <a:prstGeom prst="swooshArrow">
              <a:avLst>
                <a:gd name="adj1" fmla="val 23742"/>
                <a:gd name="adj2" fmla="val 24371"/>
              </a:avLst>
            </a:prstGeom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  <a:tileRect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AutoShape 94"/>
            <p:cNvSpPr>
              <a:spLocks noChangeArrowheads="1"/>
            </p:cNvSpPr>
            <p:nvPr/>
          </p:nvSpPr>
          <p:spPr bwMode="auto">
            <a:xfrm>
              <a:off x="2520950" y="4114298"/>
              <a:ext cx="1979613" cy="1079500"/>
            </a:xfrm>
            <a:prstGeom prst="parallelogram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  <p:sp>
          <p:nvSpPr>
            <p:cNvPr id="96" name="Freeform 100"/>
            <p:cNvSpPr/>
            <p:nvPr/>
          </p:nvSpPr>
          <p:spPr bwMode="auto">
            <a:xfrm>
              <a:off x="4284663" y="3660690"/>
              <a:ext cx="581025" cy="1371600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20" y="330"/>
                </a:cxn>
                <a:cxn ang="0">
                  <a:pos x="0" y="804"/>
                </a:cxn>
                <a:cxn ang="0">
                  <a:pos x="0" y="864"/>
                </a:cxn>
                <a:cxn ang="0">
                  <a:pos x="252" y="618"/>
                </a:cxn>
                <a:cxn ang="0">
                  <a:pos x="246" y="546"/>
                </a:cxn>
                <a:cxn ang="0">
                  <a:pos x="366" y="84"/>
                </a:cxn>
                <a:cxn ang="0">
                  <a:pos x="366" y="0"/>
                </a:cxn>
                <a:cxn ang="0">
                  <a:pos x="139" y="243"/>
                </a:cxn>
              </a:cxnLst>
              <a:rect l="0" t="0" r="r" b="b"/>
              <a:pathLst>
                <a:path w="366" h="864">
                  <a:moveTo>
                    <a:pt x="132" y="240"/>
                  </a:moveTo>
                  <a:lnTo>
                    <a:pt x="120" y="330"/>
                  </a:lnTo>
                  <a:lnTo>
                    <a:pt x="0" y="804"/>
                  </a:lnTo>
                  <a:lnTo>
                    <a:pt x="0" y="864"/>
                  </a:lnTo>
                  <a:lnTo>
                    <a:pt x="252" y="618"/>
                  </a:lnTo>
                  <a:lnTo>
                    <a:pt x="246" y="546"/>
                  </a:lnTo>
                  <a:lnTo>
                    <a:pt x="366" y="84"/>
                  </a:lnTo>
                  <a:lnTo>
                    <a:pt x="366" y="0"/>
                  </a:lnTo>
                  <a:lnTo>
                    <a:pt x="139" y="243"/>
                  </a:lnTo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  <p:sp>
          <p:nvSpPr>
            <p:cNvPr id="97" name="AutoShape 101"/>
            <p:cNvSpPr>
              <a:spLocks noChangeArrowheads="1"/>
            </p:cNvSpPr>
            <p:nvPr/>
          </p:nvSpPr>
          <p:spPr bwMode="auto">
            <a:xfrm>
              <a:off x="4634414" y="3322052"/>
              <a:ext cx="1979613" cy="1079500"/>
            </a:xfrm>
            <a:prstGeom prst="parallelogram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  <p:sp>
          <p:nvSpPr>
            <p:cNvPr id="98" name="Freeform 107"/>
            <p:cNvSpPr/>
            <p:nvPr/>
          </p:nvSpPr>
          <p:spPr bwMode="auto">
            <a:xfrm>
              <a:off x="6409511" y="2868443"/>
              <a:ext cx="581025" cy="1371600"/>
            </a:xfrm>
            <a:custGeom>
              <a:avLst/>
              <a:gdLst/>
              <a:ahLst/>
              <a:cxnLst>
                <a:cxn ang="0">
                  <a:pos x="132" y="240"/>
                </a:cxn>
                <a:cxn ang="0">
                  <a:pos x="120" y="330"/>
                </a:cxn>
                <a:cxn ang="0">
                  <a:pos x="0" y="804"/>
                </a:cxn>
                <a:cxn ang="0">
                  <a:pos x="0" y="864"/>
                </a:cxn>
                <a:cxn ang="0">
                  <a:pos x="252" y="618"/>
                </a:cxn>
                <a:cxn ang="0">
                  <a:pos x="246" y="546"/>
                </a:cxn>
                <a:cxn ang="0">
                  <a:pos x="366" y="84"/>
                </a:cxn>
                <a:cxn ang="0">
                  <a:pos x="366" y="0"/>
                </a:cxn>
                <a:cxn ang="0">
                  <a:pos x="139" y="243"/>
                </a:cxn>
              </a:cxnLst>
              <a:rect l="0" t="0" r="r" b="b"/>
              <a:pathLst>
                <a:path w="366" h="864">
                  <a:moveTo>
                    <a:pt x="132" y="240"/>
                  </a:moveTo>
                  <a:lnTo>
                    <a:pt x="120" y="330"/>
                  </a:lnTo>
                  <a:lnTo>
                    <a:pt x="0" y="804"/>
                  </a:lnTo>
                  <a:lnTo>
                    <a:pt x="0" y="864"/>
                  </a:lnTo>
                  <a:lnTo>
                    <a:pt x="252" y="618"/>
                  </a:lnTo>
                  <a:lnTo>
                    <a:pt x="246" y="546"/>
                  </a:lnTo>
                  <a:lnTo>
                    <a:pt x="366" y="84"/>
                  </a:lnTo>
                  <a:lnTo>
                    <a:pt x="366" y="0"/>
                  </a:lnTo>
                  <a:lnTo>
                    <a:pt x="139" y="243"/>
                  </a:lnTo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  <p:sp>
          <p:nvSpPr>
            <p:cNvPr id="99" name="AutoShape 108"/>
            <p:cNvSpPr>
              <a:spLocks noChangeArrowheads="1"/>
            </p:cNvSpPr>
            <p:nvPr/>
          </p:nvSpPr>
          <p:spPr bwMode="auto">
            <a:xfrm>
              <a:off x="6760850" y="2526211"/>
              <a:ext cx="1979613" cy="1079500"/>
            </a:xfrm>
            <a:prstGeom prst="parallelogram">
              <a:avLst>
                <a:gd name="adj" fmla="val 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TopRight">
                <a:rot lat="161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endParaRPr>
            </a:p>
          </p:txBody>
        </p:sp>
        <p:sp>
          <p:nvSpPr>
            <p:cNvPr id="115" name="对角圆角矩形 114"/>
            <p:cNvSpPr/>
            <p:nvPr/>
          </p:nvSpPr>
          <p:spPr>
            <a:xfrm>
              <a:off x="2469739" y="3530084"/>
              <a:ext cx="1979658" cy="823431"/>
            </a:xfrm>
            <a:prstGeom prst="round2Diag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0" marR="0" lvl="0" indent="0" algn="ctr" defTabSz="533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强本立新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</a:b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（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2021-2025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年）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6" name="对角圆角矩形 115"/>
            <p:cNvSpPr/>
            <p:nvPr/>
          </p:nvSpPr>
          <p:spPr>
            <a:xfrm>
              <a:off x="4637235" y="2803121"/>
              <a:ext cx="1906864" cy="823429"/>
            </a:xfrm>
            <a:prstGeom prst="round2Diag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0" marR="0" lvl="0" indent="0" algn="ctr" defTabSz="533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连横合纵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</a:b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（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2025-2030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年）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7" name="对角圆角矩形 116"/>
            <p:cNvSpPr/>
            <p:nvPr/>
          </p:nvSpPr>
          <p:spPr>
            <a:xfrm>
              <a:off x="6749014" y="2114528"/>
              <a:ext cx="2021432" cy="823429"/>
            </a:xfrm>
            <a:prstGeom prst="round2Diag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0" marR="0" lvl="0" indent="0" algn="ctr" defTabSz="533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全速发展</a:t>
              </a:r>
              <a:b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</a:b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（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2031-2035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496746" y="3863038"/>
            <a:ext cx="1979601" cy="706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50" normalizeH="0" baseline="0" noProof="0" dirty="0">
                <a:ln w="11430"/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总体战略目标“三个阶段”</a:t>
            </a:r>
          </a:p>
        </p:txBody>
      </p:sp>
      <p:sp>
        <p:nvSpPr>
          <p:cNvPr id="47118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十四五阶段战略目标分解</a:t>
            </a:r>
          </a:p>
        </p:txBody>
      </p:sp>
      <p:sp>
        <p:nvSpPr>
          <p:cNvPr id="45058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1372870" y="971550"/>
            <a:ext cx="701865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强本立新之 强本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中西合璧</a:t>
            </a:r>
            <a:r>
              <a:rPr lang="zh-CN" altLang="en-US" sz="1400" strike="noStrike" kern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，培养领军人物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，确立名医名科名誉，形成领航</a:t>
            </a:r>
            <a:r>
              <a:rPr lang="zh-CN" altLang="en-US" sz="1400" strike="noStrike" kern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龙头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提质升三，疏通</a:t>
            </a:r>
            <a:r>
              <a:rPr lang="zh-CN" altLang="en-US" sz="1400" strike="noStrike" kern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学科关联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，形成强势集群雏形，奠定行业地位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虚虚实实，壮大先行团队，凝聚资源</a:t>
            </a:r>
            <a:r>
              <a:rPr lang="zh-CN" altLang="en-US" sz="1400" strike="noStrike" kern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构造梯队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，储备新院骨干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强本立新之 立新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瞄准区域中心，拥抱领先科技，利用后发优势，建设现代化新院区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借助政府支持，优化外部环境，完善交通后勤，医药康养一体互动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横连两区各科，下通社区乡镇，落实立体转诊，满足人民健康需要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铸造特色品牌，形成错位优势，留住本地患者，填补周边专科短板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远景前瞻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现代化三级甲等中医医院，医药教研防全面快速发展，成为区域中医医疗中心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跃居重庆各区县中医院前列，形成在重庆市具有影响力的专科，涌现一代名医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55" name="标题 1"/>
          <p:cNvSpPr>
            <a:spLocks noGrp="1"/>
          </p:cNvSpPr>
          <p:nvPr>
            <p:ph type="title"/>
          </p:nvPr>
        </p:nvSpPr>
        <p:spPr bwMode="auto">
          <a:xfrm>
            <a:off x="932815" y="93980"/>
            <a:ext cx="7237730" cy="651510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十四五战略目标：人才、学科、运营、品牌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2925" y="1162685"/>
            <a:ext cx="6081395" cy="3426460"/>
            <a:chOff x="3858" y="2003"/>
            <a:chExt cx="9577" cy="5396"/>
          </a:xfrm>
        </p:grpSpPr>
        <p:sp>
          <p:nvSpPr>
            <p:cNvPr id="49155" name="Rectangle 3"/>
            <p:cNvSpPr/>
            <p:nvPr/>
          </p:nvSpPr>
          <p:spPr>
            <a:xfrm>
              <a:off x="7613" y="4020"/>
              <a:ext cx="1982" cy="1180"/>
            </a:xfrm>
            <a:prstGeom prst="rect">
              <a:avLst/>
            </a:prstGeom>
            <a:solidFill>
              <a:srgbClr val="99CCFF">
                <a:alpha val="45097"/>
              </a:srgbClr>
            </a:solidFill>
            <a:ln w="6350">
              <a:noFill/>
            </a:ln>
          </p:spPr>
          <p:txBody>
            <a:bodyPr wrap="none" lIns="0" tIns="0" rIns="0" bIns="0" anchor="ctr"/>
            <a:lstStyle/>
            <a:p>
              <a:pPr indent="0"/>
              <a:endParaRPr lang="zh-CN" altLang="en-US" dirty="0">
                <a:latin typeface="Arial" panose="020B0604020202090204" pitchFamily="34" charset="0"/>
                <a:ea typeface="SimSun" pitchFamily="2" charset="-122"/>
              </a:endParaRPr>
            </a:p>
          </p:txBody>
        </p:sp>
        <p:sp>
          <p:nvSpPr>
            <p:cNvPr id="49156" name="Rectangle 4"/>
            <p:cNvSpPr/>
            <p:nvPr/>
          </p:nvSpPr>
          <p:spPr>
            <a:xfrm>
              <a:off x="9595" y="5703"/>
              <a:ext cx="3840" cy="169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indent="0" algn="ctr" defTabSz="330200">
                <a:tabLst>
                  <a:tab pos="8521700" algn="r"/>
                </a:tabLst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优化收支结构，强化全成本核算，有效控制成本，提高资源效率，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构建运营管理信息平台，管理扁平化、直观化、实时化，全面提升管理效率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57" name="Rectangle 5"/>
            <p:cNvSpPr/>
            <p:nvPr/>
          </p:nvSpPr>
          <p:spPr>
            <a:xfrm>
              <a:off x="9595" y="2003"/>
              <a:ext cx="3840" cy="169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indent="0" algn="ctr" defTabSz="330200">
                <a:tabLst>
                  <a:tab pos="8521700" algn="r"/>
                </a:tabLst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以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2-3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个一线领航专科为龙头，根据关联逻辑，培育</a:t>
              </a: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6-8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个二线优势学科，构造三线生态布局，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中西并进，点面互济，自然形成学科融合序列</a:t>
              </a:r>
            </a:p>
          </p:txBody>
        </p:sp>
        <p:sp>
          <p:nvSpPr>
            <p:cNvPr id="49158" name="Rectangle 6"/>
            <p:cNvSpPr/>
            <p:nvPr/>
          </p:nvSpPr>
          <p:spPr>
            <a:xfrm>
              <a:off x="3945" y="5703"/>
              <a:ext cx="3478" cy="135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indent="0" algn="ctr" defTabSz="330200">
                <a:tabLst>
                  <a:tab pos="8521700" algn="r"/>
                </a:tabLst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打造专科品牌和名医名家品牌，塑造</a:t>
              </a:r>
              <a:r>
                <a:rPr lang="zh-CN" altLang="en-US" sz="1400" kern="0" spc="50" noProof="0" dirty="0">
                  <a:ln w="11430"/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ea"/>
                  <a:sym typeface="+mn-ea"/>
                </a:rPr>
                <a:t>医防康养全面发展的现代化新型中医智慧医院品牌形象</a:t>
              </a:r>
            </a:p>
          </p:txBody>
        </p:sp>
        <p:sp>
          <p:nvSpPr>
            <p:cNvPr id="49159" name="Rectangle 7"/>
            <p:cNvSpPr/>
            <p:nvPr/>
          </p:nvSpPr>
          <p:spPr>
            <a:xfrm>
              <a:off x="3858" y="2190"/>
              <a:ext cx="3627" cy="1357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indent="0" algn="ctr" defTabSz="330200">
                <a:tabLst>
                  <a:tab pos="8521700" algn="r"/>
                </a:tabLst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培育独树一帜有号召力的名医名家，形成合力的人才梯队，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引进优秀人才，扶植专科带头人、打造一流团队</a:t>
              </a:r>
              <a:endParaRPr lang="en-US" altLang="de-DE" sz="1400" dirty="0">
                <a:latin typeface="Arial" panose="020B0604020202090204" pitchFamily="34" charset="0"/>
              </a:endParaRPr>
            </a:p>
          </p:txBody>
        </p:sp>
        <p:sp>
          <p:nvSpPr>
            <p:cNvPr id="49160" name="Rectangle 8"/>
            <p:cNvSpPr/>
            <p:nvPr/>
          </p:nvSpPr>
          <p:spPr>
            <a:xfrm>
              <a:off x="7425" y="4432"/>
              <a:ext cx="2338" cy="387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>
              <a:spAutoFit/>
            </a:bodyPr>
            <a:lstStyle/>
            <a:p>
              <a:pPr indent="0" algn="ctr" defTabSz="330200">
                <a:tabLst>
                  <a:tab pos="8521700" algn="r"/>
                </a:tabLst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强本立新</a:t>
              </a:r>
            </a:p>
          </p:txBody>
        </p:sp>
        <p:sp>
          <p:nvSpPr>
            <p:cNvPr id="49161" name="Freeform 9"/>
            <p:cNvSpPr/>
            <p:nvPr/>
          </p:nvSpPr>
          <p:spPr>
            <a:xfrm>
              <a:off x="4023" y="3685"/>
              <a:ext cx="3597" cy="358"/>
            </a:xfrm>
            <a:custGeom>
              <a:avLst/>
              <a:gdLst/>
              <a:ahLst/>
              <a:cxnLst>
                <a:cxn ang="0">
                  <a:pos x="1982" y="214"/>
                </a:cxn>
                <a:cxn ang="0">
                  <a:pos x="1768" y="0"/>
                </a:cxn>
                <a:cxn ang="0">
                  <a:pos x="0" y="0"/>
                </a:cxn>
              </a:cxnLst>
              <a:rect l="0" t="0" r="0" b="0"/>
              <a:pathLst>
                <a:path w="1982" h="214">
                  <a:moveTo>
                    <a:pt x="1982" y="214"/>
                  </a:moveTo>
                  <a:lnTo>
                    <a:pt x="1768" y="0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92D050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10"/>
            <p:cNvSpPr/>
            <p:nvPr/>
          </p:nvSpPr>
          <p:spPr>
            <a:xfrm flipV="1">
              <a:off x="4023" y="5180"/>
              <a:ext cx="3597" cy="375"/>
            </a:xfrm>
            <a:custGeom>
              <a:avLst/>
              <a:gdLst/>
              <a:ahLst/>
              <a:cxnLst>
                <a:cxn ang="0">
                  <a:pos x="1982" y="214"/>
                </a:cxn>
                <a:cxn ang="0">
                  <a:pos x="1768" y="0"/>
                </a:cxn>
                <a:cxn ang="0">
                  <a:pos x="0" y="0"/>
                </a:cxn>
              </a:cxnLst>
              <a:rect l="0" t="0" r="0" b="0"/>
              <a:pathLst>
                <a:path w="1982" h="214">
                  <a:moveTo>
                    <a:pt x="1982" y="214"/>
                  </a:moveTo>
                  <a:lnTo>
                    <a:pt x="1768" y="0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66CC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11"/>
            <p:cNvSpPr/>
            <p:nvPr/>
          </p:nvSpPr>
          <p:spPr>
            <a:xfrm flipH="1">
              <a:off x="9550" y="3665"/>
              <a:ext cx="3595" cy="395"/>
            </a:xfrm>
            <a:custGeom>
              <a:avLst/>
              <a:gdLst/>
              <a:ahLst/>
              <a:cxnLst>
                <a:cxn ang="0">
                  <a:pos x="1982" y="214"/>
                </a:cxn>
                <a:cxn ang="0">
                  <a:pos x="1768" y="0"/>
                </a:cxn>
                <a:cxn ang="0">
                  <a:pos x="0" y="0"/>
                </a:cxn>
              </a:cxnLst>
              <a:rect l="0" t="0" r="0" b="0"/>
              <a:pathLst>
                <a:path w="1982" h="214">
                  <a:moveTo>
                    <a:pt x="1982" y="214"/>
                  </a:moveTo>
                  <a:lnTo>
                    <a:pt x="1768" y="0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FFC000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12"/>
            <p:cNvSpPr/>
            <p:nvPr/>
          </p:nvSpPr>
          <p:spPr>
            <a:xfrm flipH="1" flipV="1">
              <a:off x="9550" y="5143"/>
              <a:ext cx="3595" cy="412"/>
            </a:xfrm>
            <a:custGeom>
              <a:avLst/>
              <a:gdLst/>
              <a:ahLst/>
              <a:cxnLst>
                <a:cxn ang="0">
                  <a:pos x="1982" y="214"/>
                </a:cxn>
                <a:cxn ang="0">
                  <a:pos x="1768" y="0"/>
                </a:cxn>
                <a:cxn ang="0">
                  <a:pos x="0" y="0"/>
                </a:cxn>
              </a:cxnLst>
              <a:rect l="0" t="0" r="0" b="0"/>
              <a:pathLst>
                <a:path w="1982" h="214">
                  <a:moveTo>
                    <a:pt x="1982" y="214"/>
                  </a:moveTo>
                  <a:lnTo>
                    <a:pt x="1768" y="0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Text Box 17"/>
            <p:cNvSpPr txBox="1"/>
            <p:nvPr/>
          </p:nvSpPr>
          <p:spPr>
            <a:xfrm>
              <a:off x="4708" y="3685"/>
              <a:ext cx="232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人才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（先锋）</a:t>
              </a:r>
              <a:endPara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6" name="Text Box 50"/>
            <p:cNvSpPr txBox="1"/>
            <p:nvPr/>
          </p:nvSpPr>
          <p:spPr>
            <a:xfrm>
              <a:off x="10058" y="3668"/>
              <a:ext cx="268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学科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（航标）</a:t>
              </a:r>
              <a:r>
                <a:rPr lang="en-US" altLang="zh-CN" sz="1400" dirty="0">
                  <a:solidFill>
                    <a:srgbClr val="1C1C1C"/>
                  </a:solidFill>
                  <a:latin typeface="Arial" panose="020B0604020202090204" pitchFamily="34" charset="0"/>
                </a:rPr>
                <a:t> </a:t>
              </a:r>
            </a:p>
          </p:txBody>
        </p:sp>
        <p:sp>
          <p:nvSpPr>
            <p:cNvPr id="49167" name="Text Box 52"/>
            <p:cNvSpPr txBox="1"/>
            <p:nvPr/>
          </p:nvSpPr>
          <p:spPr>
            <a:xfrm>
              <a:off x="10183" y="4910"/>
              <a:ext cx="242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运营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（保障）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49168" name="Text Box 51"/>
            <p:cNvSpPr txBox="1"/>
            <p:nvPr/>
          </p:nvSpPr>
          <p:spPr>
            <a:xfrm>
              <a:off x="4655" y="4910"/>
              <a:ext cx="239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品牌</a:t>
              </a:r>
              <a:r>
                <a:rPr lang="zh-CN" altLang="en-US" sz="12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（磁场）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i="0" dirty="0"/>
              <a:t>战略规划要素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战略分析 </a:t>
            </a:r>
            <a:r>
              <a:rPr lang="zh-CN" altLang="en-US" sz="27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宏观和微观形势分析</a:t>
            </a:r>
            <a:endParaRPr lang="zh-CN" altLang="en-US" sz="27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7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使命愿景 </a:t>
            </a:r>
            <a:r>
              <a:rPr lang="zh-CN" altLang="en-US" sz="27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为何存在，未来如何</a:t>
            </a:r>
            <a:endParaRPr lang="zh-CN" altLang="en-US" sz="27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en-US" sz="27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战略定位 </a:t>
            </a:r>
            <a:r>
              <a:rPr lang="zh-CN" altLang="en-US" sz="27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对策和策略</a:t>
            </a: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en-US" sz="27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战略目标 </a:t>
            </a:r>
            <a:r>
              <a:rPr lang="zh-CN" altLang="en-US" sz="27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组织目标</a:t>
            </a:r>
            <a:endParaRPr lang="zh-CN" altLang="en-US" sz="27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en-US" sz="27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行动方案 </a:t>
            </a:r>
            <a:r>
              <a:rPr lang="zh-CN" altLang="en-US" sz="27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如何做</a:t>
            </a:r>
            <a:br>
              <a:rPr lang="en-US" altLang="zh-CN" sz="27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zh-CN" sz="27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70858-F63C-47E1-A939-7992CA19337A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val 4"/>
          <p:cNvSpPr/>
          <p:nvPr/>
        </p:nvSpPr>
        <p:spPr>
          <a:xfrm>
            <a:off x="7954963" y="3332163"/>
            <a:ext cx="771525" cy="771525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indent="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2" name="内容占位符 19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+mn-cs"/>
              </a:rPr>
              <a:t>管理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+mn-cs"/>
              </a:rPr>
              <a:t>贯穿战略实施的始终</a:t>
            </a:r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管理</a:t>
            </a:r>
            <a:r>
              <a:rPr lang="zh-CN" altLang="en-US" sz="2800" noProof="0" dirty="0">
                <a:uLnTx/>
                <a:uFillTx/>
                <a:sym typeface="+mn-ea"/>
              </a:rPr>
              <a:t>贯穿战略实施全过程</a:t>
            </a: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 </a:t>
            </a:r>
          </a:p>
        </p:txBody>
      </p:sp>
      <p:sp>
        <p:nvSpPr>
          <p:cNvPr id="51205" name="Oval 4"/>
          <p:cNvSpPr/>
          <p:nvPr/>
        </p:nvSpPr>
        <p:spPr>
          <a:xfrm>
            <a:off x="2101850" y="3325813"/>
            <a:ext cx="771525" cy="771525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indent="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6" name="Freeform 15"/>
          <p:cNvSpPr/>
          <p:nvPr/>
        </p:nvSpPr>
        <p:spPr>
          <a:xfrm>
            <a:off x="3063875" y="3302000"/>
            <a:ext cx="776288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2" name="Freeform 16"/>
          <p:cNvSpPr/>
          <p:nvPr/>
        </p:nvSpPr>
        <p:spPr bwMode="auto">
          <a:xfrm>
            <a:off x="3063875" y="3302000"/>
            <a:ext cx="776288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r" b="b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hlink"/>
            </a:solidFill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08" name="Oval 17"/>
          <p:cNvSpPr/>
          <p:nvPr/>
        </p:nvSpPr>
        <p:spPr>
          <a:xfrm>
            <a:off x="3182938" y="3419475"/>
            <a:ext cx="541337" cy="56197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txBody>
          <a:bodyPr anchor="ctr"/>
          <a:lstStyle/>
          <a:p>
            <a:pPr indent="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9" name="Rectangle 18"/>
          <p:cNvSpPr/>
          <p:nvPr/>
        </p:nvSpPr>
        <p:spPr>
          <a:xfrm>
            <a:off x="7924800" y="3493929"/>
            <a:ext cx="850900" cy="430530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0" name="Rectangle 19"/>
          <p:cNvSpPr/>
          <p:nvPr/>
        </p:nvSpPr>
        <p:spPr>
          <a:xfrm>
            <a:off x="2232025" y="3491548"/>
            <a:ext cx="534988" cy="430530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制定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右箭头 169"/>
          <p:cNvSpPr/>
          <p:nvPr/>
        </p:nvSpPr>
        <p:spPr>
          <a:xfrm>
            <a:off x="2886075" y="3455592"/>
            <a:ext cx="201613" cy="513555"/>
          </a:xfrm>
          <a:prstGeom prst="rightArrow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533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12" name="Freeform 15"/>
          <p:cNvSpPr/>
          <p:nvPr/>
        </p:nvSpPr>
        <p:spPr>
          <a:xfrm>
            <a:off x="3844925" y="3298825"/>
            <a:ext cx="777875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Freeform 16"/>
          <p:cNvSpPr/>
          <p:nvPr/>
        </p:nvSpPr>
        <p:spPr>
          <a:xfrm>
            <a:off x="3844925" y="3298825"/>
            <a:ext cx="777875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</a:path>
            </a:pathLst>
          </a:custGeom>
          <a:solidFill>
            <a:srgbClr val="92D050"/>
          </a:solidFill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4" name="Oval 17"/>
          <p:cNvSpPr/>
          <p:nvPr/>
        </p:nvSpPr>
        <p:spPr>
          <a:xfrm>
            <a:off x="3963988" y="3417888"/>
            <a:ext cx="542925" cy="56197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txBody>
          <a:bodyPr anchor="ctr"/>
          <a:lstStyle/>
          <a:p>
            <a:pPr indent="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5" name="Freeform 15"/>
          <p:cNvSpPr/>
          <p:nvPr/>
        </p:nvSpPr>
        <p:spPr>
          <a:xfrm>
            <a:off x="4627563" y="3297238"/>
            <a:ext cx="776287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" name="Freeform 16"/>
          <p:cNvSpPr/>
          <p:nvPr/>
        </p:nvSpPr>
        <p:spPr bwMode="auto">
          <a:xfrm>
            <a:off x="4627563" y="3297238"/>
            <a:ext cx="776288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r" b="b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hlink"/>
            </a:solidFill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17" name="Oval 17"/>
          <p:cNvSpPr/>
          <p:nvPr/>
        </p:nvSpPr>
        <p:spPr>
          <a:xfrm>
            <a:off x="4746625" y="3416300"/>
            <a:ext cx="541338" cy="56197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txBody>
          <a:bodyPr anchor="ctr"/>
          <a:lstStyle/>
          <a:p>
            <a:pPr indent="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8" name="Freeform 15"/>
          <p:cNvSpPr/>
          <p:nvPr/>
        </p:nvSpPr>
        <p:spPr>
          <a:xfrm>
            <a:off x="6170613" y="3297238"/>
            <a:ext cx="777875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Freeform 16"/>
          <p:cNvSpPr/>
          <p:nvPr/>
        </p:nvSpPr>
        <p:spPr>
          <a:xfrm>
            <a:off x="6170613" y="3297238"/>
            <a:ext cx="777875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</a:path>
            </a:pathLst>
          </a:custGeom>
          <a:solidFill>
            <a:srgbClr val="92D050"/>
          </a:solidFill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Oval 17"/>
          <p:cNvSpPr/>
          <p:nvPr/>
        </p:nvSpPr>
        <p:spPr>
          <a:xfrm>
            <a:off x="6302375" y="3427413"/>
            <a:ext cx="541338" cy="56197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txBody>
          <a:bodyPr anchor="ctr"/>
          <a:lstStyle/>
          <a:p>
            <a:pPr indent="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1" name="Freeform 15"/>
          <p:cNvSpPr/>
          <p:nvPr/>
        </p:nvSpPr>
        <p:spPr>
          <a:xfrm>
            <a:off x="5399088" y="3297238"/>
            <a:ext cx="777875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2" name="Freeform 16"/>
          <p:cNvSpPr/>
          <p:nvPr/>
        </p:nvSpPr>
        <p:spPr>
          <a:xfrm>
            <a:off x="5399088" y="3297238"/>
            <a:ext cx="777875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</a:path>
            </a:pathLst>
          </a:custGeom>
          <a:solidFill>
            <a:srgbClr val="99CCFF"/>
          </a:solidFill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Oval 17"/>
          <p:cNvSpPr/>
          <p:nvPr/>
        </p:nvSpPr>
        <p:spPr>
          <a:xfrm>
            <a:off x="5518150" y="3416300"/>
            <a:ext cx="541338" cy="56197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txBody>
          <a:bodyPr anchor="ctr"/>
          <a:lstStyle/>
          <a:p>
            <a:pPr indent="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右大括号 182"/>
          <p:cNvSpPr/>
          <p:nvPr/>
        </p:nvSpPr>
        <p:spPr>
          <a:xfrm rot="16200000">
            <a:off x="5260975" y="404813"/>
            <a:ext cx="320675" cy="5521325"/>
          </a:xfrm>
          <a:prstGeom prst="rightBrace">
            <a:avLst/>
          </a:prstGeom>
          <a:ln w="25400">
            <a:solidFill>
              <a:srgbClr val="0000FF"/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5" name="Rectangle 23"/>
          <p:cNvSpPr/>
          <p:nvPr/>
        </p:nvSpPr>
        <p:spPr>
          <a:xfrm>
            <a:off x="3165475" y="3613468"/>
            <a:ext cx="574675" cy="21526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人才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6" name="Rectangle 23"/>
          <p:cNvSpPr/>
          <p:nvPr/>
        </p:nvSpPr>
        <p:spPr>
          <a:xfrm>
            <a:off x="3959225" y="3623786"/>
            <a:ext cx="574675" cy="21526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学科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7" name="Rectangle 23"/>
          <p:cNvSpPr/>
          <p:nvPr/>
        </p:nvSpPr>
        <p:spPr>
          <a:xfrm>
            <a:off x="4730750" y="3623786"/>
            <a:ext cx="576263" cy="21526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8" name="Rectangle 23"/>
          <p:cNvSpPr/>
          <p:nvPr/>
        </p:nvSpPr>
        <p:spPr>
          <a:xfrm>
            <a:off x="6299200" y="3647599"/>
            <a:ext cx="574675" cy="21526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9" name="Rectangle 23"/>
          <p:cNvSpPr/>
          <p:nvPr/>
        </p:nvSpPr>
        <p:spPr>
          <a:xfrm>
            <a:off x="5514975" y="3635693"/>
            <a:ext cx="574675" cy="21526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文化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7742238" y="3451226"/>
            <a:ext cx="214313" cy="51434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533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31" name="Rectangle 23"/>
          <p:cNvSpPr/>
          <p:nvPr/>
        </p:nvSpPr>
        <p:spPr>
          <a:xfrm>
            <a:off x="3351213" y="2238217"/>
            <a:ext cx="1054100" cy="430530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indent="0" algn="ctr" defTabSz="330200"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Plan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2" name="Rectangle 23"/>
          <p:cNvSpPr/>
          <p:nvPr/>
        </p:nvSpPr>
        <p:spPr>
          <a:xfrm>
            <a:off x="5411788" y="2248535"/>
            <a:ext cx="1382712" cy="430530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检查验证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indent="0" algn="ctr" defTabSz="330200">
              <a:tabLst>
                <a:tab pos="8521700" algn="r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(Check)</a:t>
            </a:r>
          </a:p>
        </p:txBody>
      </p:sp>
      <p:sp>
        <p:nvSpPr>
          <p:cNvPr id="51233" name="Rectangle 23"/>
          <p:cNvSpPr/>
          <p:nvPr/>
        </p:nvSpPr>
        <p:spPr>
          <a:xfrm>
            <a:off x="4351338" y="2246154"/>
            <a:ext cx="1054100" cy="430530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indent="0" algn="ctr" defTabSz="330200">
              <a:tabLst>
                <a:tab pos="8521700" algn="r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(Do)</a:t>
            </a:r>
          </a:p>
        </p:txBody>
      </p:sp>
      <p:sp>
        <p:nvSpPr>
          <p:cNvPr id="51234" name="Rectangle 23"/>
          <p:cNvSpPr/>
          <p:nvPr/>
        </p:nvSpPr>
        <p:spPr>
          <a:xfrm>
            <a:off x="6575425" y="2256473"/>
            <a:ext cx="1465263" cy="430530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改进处理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indent="0" algn="ctr" defTabSz="330200">
              <a:tabLst>
                <a:tab pos="8521700" algn="r"/>
              </a:tabLst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(Action)</a:t>
            </a:r>
          </a:p>
        </p:txBody>
      </p:sp>
      <p:sp>
        <p:nvSpPr>
          <p:cNvPr id="210" name="上弧形箭头 209"/>
          <p:cNvSpPr/>
          <p:nvPr/>
        </p:nvSpPr>
        <p:spPr>
          <a:xfrm>
            <a:off x="3895725" y="1975645"/>
            <a:ext cx="900113" cy="257174"/>
          </a:xfrm>
          <a:prstGeom prst="curvedDownArrow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180000" rtlCol="0" anchor="ctr">
            <a:spAutoFit/>
          </a:bodyPr>
          <a:lstStyle/>
          <a:p>
            <a:pPr marL="0" marR="0" lvl="0" indent="0" algn="ctr" defTabSz="533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3" name="下弧形箭头 212"/>
          <p:cNvSpPr/>
          <p:nvPr/>
        </p:nvSpPr>
        <p:spPr>
          <a:xfrm rot="10800000" flipV="1">
            <a:off x="3889375" y="2686845"/>
            <a:ext cx="900113" cy="257174"/>
          </a:xfrm>
          <a:prstGeom prst="curvedUpArrow">
            <a:avLst/>
          </a:prstGeom>
          <a:ln w="12700">
            <a:solidFill>
              <a:srgbClr val="00C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rtlCol="0" anchor="ctr">
            <a:spAutoFit/>
          </a:bodyPr>
          <a:lstStyle/>
          <a:p>
            <a:pPr marL="0" marR="0" lvl="0" indent="0" algn="ctr" defTabSz="533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37" name="Rectangle 24"/>
          <p:cNvSpPr/>
          <p:nvPr/>
        </p:nvSpPr>
        <p:spPr>
          <a:xfrm>
            <a:off x="4598988" y="1571943"/>
            <a:ext cx="1912937" cy="307340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上弧形箭头 57"/>
          <p:cNvSpPr/>
          <p:nvPr/>
        </p:nvSpPr>
        <p:spPr>
          <a:xfrm>
            <a:off x="5010150" y="1974058"/>
            <a:ext cx="898525" cy="257174"/>
          </a:xfrm>
          <a:prstGeom prst="curvedDownArrow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180000" rtlCol="0" anchor="ctr">
            <a:spAutoFit/>
          </a:bodyPr>
          <a:lstStyle/>
          <a:p>
            <a:pPr marL="0" marR="0" lvl="0" indent="0" algn="ctr" defTabSz="533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9" name="上弧形箭头 58"/>
          <p:cNvSpPr/>
          <p:nvPr/>
        </p:nvSpPr>
        <p:spPr>
          <a:xfrm>
            <a:off x="6184900" y="1974058"/>
            <a:ext cx="900113" cy="257174"/>
          </a:xfrm>
          <a:prstGeom prst="curvedDownArrow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180000" rtlCol="0" anchor="ctr">
            <a:spAutoFit/>
          </a:bodyPr>
          <a:lstStyle/>
          <a:p>
            <a:pPr marL="0" marR="0" lvl="0" indent="0" algn="ctr" defTabSz="533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0" name="下弧形箭头 59"/>
          <p:cNvSpPr/>
          <p:nvPr/>
        </p:nvSpPr>
        <p:spPr>
          <a:xfrm rot="10800000" flipV="1">
            <a:off x="4978400" y="2684463"/>
            <a:ext cx="900113" cy="257174"/>
          </a:xfrm>
          <a:prstGeom prst="curvedUpArrow">
            <a:avLst/>
          </a:prstGeom>
          <a:ln w="12700">
            <a:solidFill>
              <a:srgbClr val="00C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rtlCol="0" anchor="ctr">
            <a:spAutoFit/>
          </a:bodyPr>
          <a:lstStyle/>
          <a:p>
            <a:pPr marL="0" marR="0" lvl="0" indent="0" algn="ctr" defTabSz="533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" name="下弧形箭头 60"/>
          <p:cNvSpPr/>
          <p:nvPr/>
        </p:nvSpPr>
        <p:spPr>
          <a:xfrm rot="10800000" flipV="1">
            <a:off x="6167438" y="2696370"/>
            <a:ext cx="900113" cy="257174"/>
          </a:xfrm>
          <a:prstGeom prst="curvedUpArrow">
            <a:avLst/>
          </a:prstGeom>
          <a:ln w="12700">
            <a:solidFill>
              <a:srgbClr val="00C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rtlCol="0" anchor="ctr">
            <a:spAutoFit/>
          </a:bodyPr>
          <a:lstStyle/>
          <a:p>
            <a:pPr marL="0" marR="0" lvl="0" indent="0" algn="ctr" defTabSz="533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42" name="Freeform 15"/>
          <p:cNvSpPr/>
          <p:nvPr/>
        </p:nvSpPr>
        <p:spPr>
          <a:xfrm>
            <a:off x="6953250" y="3306763"/>
            <a:ext cx="776288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0" b="0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16"/>
          <p:cNvSpPr/>
          <p:nvPr/>
        </p:nvSpPr>
        <p:spPr bwMode="auto">
          <a:xfrm>
            <a:off x="6953250" y="3306763"/>
            <a:ext cx="776288" cy="819150"/>
          </a:xfrm>
          <a:custGeom>
            <a:avLst/>
            <a:gdLst/>
            <a:ahLst/>
            <a:cxnLst>
              <a:cxn ang="0">
                <a:pos x="341" y="0"/>
              </a:cxn>
              <a:cxn ang="0">
                <a:pos x="681" y="336"/>
              </a:cxn>
              <a:cxn ang="0">
                <a:pos x="349" y="671"/>
              </a:cxn>
              <a:cxn ang="0">
                <a:pos x="0" y="336"/>
              </a:cxn>
              <a:cxn ang="0">
                <a:pos x="341" y="0"/>
              </a:cxn>
            </a:cxnLst>
            <a:rect l="0" t="0" r="r" b="b"/>
            <a:pathLst>
              <a:path w="681" h="671">
                <a:moveTo>
                  <a:pt x="341" y="0"/>
                </a:moveTo>
                <a:lnTo>
                  <a:pt x="681" y="336"/>
                </a:lnTo>
                <a:lnTo>
                  <a:pt x="349" y="671"/>
                </a:lnTo>
                <a:lnTo>
                  <a:pt x="0" y="336"/>
                </a:lnTo>
                <a:lnTo>
                  <a:pt x="341" y="0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hlink"/>
            </a:solidFill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44" name="Oval 17"/>
          <p:cNvSpPr/>
          <p:nvPr/>
        </p:nvSpPr>
        <p:spPr>
          <a:xfrm>
            <a:off x="7072313" y="3425825"/>
            <a:ext cx="541337" cy="56197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txBody>
          <a:bodyPr anchor="ctr"/>
          <a:lstStyle/>
          <a:p>
            <a:pPr indent="0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5" name="Rectangle 23"/>
          <p:cNvSpPr/>
          <p:nvPr/>
        </p:nvSpPr>
        <p:spPr>
          <a:xfrm>
            <a:off x="7056438" y="3597593"/>
            <a:ext cx="574675" cy="21526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51246" name="Rectangle 24"/>
          <p:cNvSpPr/>
          <p:nvPr/>
        </p:nvSpPr>
        <p:spPr>
          <a:xfrm>
            <a:off x="2317750" y="2276634"/>
            <a:ext cx="1581150" cy="24574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 defTabSz="330200">
              <a:tabLst>
                <a:tab pos="8521700" algn="r"/>
              </a:tabLst>
            </a:pP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PDCA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uLnTx/>
                <a:uFillTx/>
                <a:sym typeface="+mn-ea"/>
              </a:rPr>
              <a:t>战略地图：</a:t>
            </a: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评估维度</a:t>
            </a:r>
            <a:r>
              <a:rPr kumimoji="0" lang="en-US" altLang="zh-CN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BSC</a:t>
            </a:r>
            <a:endParaRPr kumimoji="0" lang="zh-CN" altLang="en-US" sz="2800" b="1" i="1" u="none" strike="noStrike" kern="0" cap="none" spc="50" normalizeH="0" baseline="0" noProof="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5222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0" y="1171258"/>
            <a:ext cx="6419850" cy="3306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战略实施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开州区中医院战略规划之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战略实施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战略实施是一个自上而下的动态管理过程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战略目标在医院决策层达成一致后，再向中下层传达，并在各项工作中得以分解、落实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制订有针对性的实施计划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明确部门职能分工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实施过程制度化管理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制订科学有效的绩效管理办法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2525482" y="1925221"/>
          <a:ext cx="6096000" cy="159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309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组织匹配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要对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战略目标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进行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方案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实施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，必须对现有医院管理组织结构进行完善及匹配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战略管理办公室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（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Office of </a:t>
            </a:r>
            <a:b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Strategy Management, OSM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）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监督所有与战略相关的活动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协调医院的战略制定与战略</a:t>
            </a:r>
            <a:b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实施，避免产生脱节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专业委员会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作为决策和执行的参谋机构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grpSp>
        <p:nvGrpSpPr>
          <p:cNvPr id="57347" name="Group 1538"/>
          <p:cNvGrpSpPr/>
          <p:nvPr/>
        </p:nvGrpSpPr>
        <p:grpSpPr>
          <a:xfrm>
            <a:off x="5673725" y="1781175"/>
            <a:ext cx="2994025" cy="2703513"/>
            <a:chOff x="0" y="-18"/>
            <a:chExt cx="7665" cy="5162"/>
          </a:xfrm>
        </p:grpSpPr>
        <p:grpSp>
          <p:nvGrpSpPr>
            <p:cNvPr id="57348" name="Group 1539"/>
            <p:cNvGrpSpPr/>
            <p:nvPr/>
          </p:nvGrpSpPr>
          <p:grpSpPr>
            <a:xfrm>
              <a:off x="1950" y="2028"/>
              <a:ext cx="5715" cy="468"/>
              <a:chOff x="0" y="0"/>
              <a:chExt cx="5715" cy="468"/>
            </a:xfrm>
          </p:grpSpPr>
          <p:sp>
            <p:nvSpPr>
              <p:cNvPr id="37" name="AutoShape 154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90" cy="46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65837" tIns="32918" rIns="65837" bIns="32918" anchor="ctr" anchorCtr="0" upright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职能部门</a:t>
                </a:r>
                <a:r>
                  <a:rPr kumimoji="0" lang="en-US" sz="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 1</a:t>
                </a:r>
                <a:endParaRPr kumimoji="0" lang="zh-CN" sz="900" b="0" i="0" u="none" strike="noStrike" kern="1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endParaRPr>
              </a:p>
            </p:txBody>
          </p:sp>
          <p:sp>
            <p:nvSpPr>
              <p:cNvPr id="38" name="AutoShape 1541"/>
              <p:cNvSpPr>
                <a:spLocks noChangeArrowheads="1"/>
              </p:cNvSpPr>
              <p:nvPr/>
            </p:nvSpPr>
            <p:spPr bwMode="auto">
              <a:xfrm>
                <a:off x="2085" y="0"/>
                <a:ext cx="1590" cy="46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65837" tIns="32918" rIns="65837" bIns="32918" anchor="ctr" anchorCtr="0" upright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800" b="0" i="0" u="none" strike="noStrike" kern="100" cap="none" spc="0" normalizeH="0" baseline="0" noProof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 </a:t>
                </a:r>
                <a:r>
                  <a:rPr kumimoji="0" lang="en-US" sz="800" b="0" i="0" u="none" strike="noStrike" kern="100" cap="none" spc="0" normalizeH="0" baseline="0" noProof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……</a:t>
                </a:r>
                <a:endParaRPr kumimoji="0" lang="zh-CN" sz="900" b="0" i="0" u="none" strike="noStrike" kern="10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endParaRPr>
              </a:p>
            </p:txBody>
          </p:sp>
          <p:sp>
            <p:nvSpPr>
              <p:cNvPr id="39" name="AutoShape 1542"/>
              <p:cNvSpPr>
                <a:spLocks noChangeArrowheads="1"/>
              </p:cNvSpPr>
              <p:nvPr/>
            </p:nvSpPr>
            <p:spPr bwMode="auto">
              <a:xfrm>
                <a:off x="4125" y="4"/>
                <a:ext cx="1590" cy="46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65837" tIns="32918" rIns="65837" bIns="32918" anchor="ctr" anchorCtr="0" upright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800" b="0" i="0" u="none" strike="noStrike" kern="100" cap="none" spc="0" normalizeH="0" baseline="0" noProof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职能部门</a:t>
                </a:r>
                <a:r>
                  <a:rPr kumimoji="0" lang="en-US" sz="800" b="0" i="0" u="none" strike="noStrike" kern="100" cap="none" spc="0" normalizeH="0" baseline="0" noProof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 N</a:t>
                </a:r>
                <a:endParaRPr kumimoji="0" lang="zh-CN" sz="900" b="0" i="0" u="none" strike="noStrike" kern="10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endParaRPr>
              </a:p>
            </p:txBody>
          </p:sp>
        </p:grpSp>
        <p:grpSp>
          <p:nvGrpSpPr>
            <p:cNvPr id="57352" name="Group 1543"/>
            <p:cNvGrpSpPr/>
            <p:nvPr/>
          </p:nvGrpSpPr>
          <p:grpSpPr>
            <a:xfrm>
              <a:off x="0" y="2760"/>
              <a:ext cx="1593" cy="2024"/>
              <a:chOff x="0" y="-359"/>
              <a:chExt cx="1593" cy="2024"/>
            </a:xfrm>
          </p:grpSpPr>
          <p:sp>
            <p:nvSpPr>
              <p:cNvPr id="34" name="AutoShape 1544"/>
              <p:cNvSpPr>
                <a:spLocks noChangeArrowheads="1"/>
              </p:cNvSpPr>
              <p:nvPr/>
            </p:nvSpPr>
            <p:spPr bwMode="auto">
              <a:xfrm>
                <a:off x="0" y="-359"/>
                <a:ext cx="1590" cy="46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65837" tIns="32918" rIns="65837" bIns="32918" anchor="ctr" anchorCtr="0" upright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临床科室</a:t>
                </a:r>
                <a:r>
                  <a:rPr kumimoji="0" lang="en-US" sz="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 1</a:t>
                </a:r>
                <a:endParaRPr kumimoji="0" lang="zh-CN" sz="900" b="0" i="0" u="none" strike="noStrike" kern="1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endParaRPr>
              </a:p>
            </p:txBody>
          </p:sp>
          <p:sp>
            <p:nvSpPr>
              <p:cNvPr id="35" name="AutoShape 1545"/>
              <p:cNvSpPr>
                <a:spLocks noChangeArrowheads="1"/>
              </p:cNvSpPr>
              <p:nvPr/>
            </p:nvSpPr>
            <p:spPr bwMode="auto">
              <a:xfrm>
                <a:off x="3" y="451"/>
                <a:ext cx="1590" cy="46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65837" tIns="32918" rIns="65837" bIns="32918" anchor="ctr" anchorCtr="0" upright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00" cap="none" spc="0" normalizeH="0" baseline="0" noProof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… …</a:t>
                </a:r>
                <a:endParaRPr kumimoji="0" lang="zh-CN" sz="900" b="0" i="0" u="none" strike="noStrike" kern="10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endParaRPr>
              </a:p>
            </p:txBody>
          </p:sp>
          <p:sp>
            <p:nvSpPr>
              <p:cNvPr id="36" name="AutoShape 1546"/>
              <p:cNvSpPr>
                <a:spLocks noChangeArrowheads="1"/>
              </p:cNvSpPr>
              <p:nvPr/>
            </p:nvSpPr>
            <p:spPr bwMode="auto">
              <a:xfrm>
                <a:off x="3" y="1201"/>
                <a:ext cx="1590" cy="46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65837" tIns="32918" rIns="65837" bIns="32918" anchor="ctr" anchorCtr="0" upright="1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临床科室</a:t>
                </a:r>
                <a:r>
                  <a:rPr kumimoji="0" lang="en-US" sz="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Times New Roman" panose="02020503050405090304"/>
                  </a:rPr>
                  <a:t> M</a:t>
                </a:r>
                <a:endParaRPr kumimoji="0" lang="zh-CN" sz="900" b="0" i="0" u="none" strike="noStrike" kern="1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endParaRPr>
              </a:p>
            </p:txBody>
          </p:sp>
        </p:grpSp>
        <p:grpSp>
          <p:nvGrpSpPr>
            <p:cNvPr id="57356" name="Group 1547"/>
            <p:cNvGrpSpPr/>
            <p:nvPr/>
          </p:nvGrpSpPr>
          <p:grpSpPr>
            <a:xfrm>
              <a:off x="1590" y="2492"/>
              <a:ext cx="6000" cy="2652"/>
              <a:chOff x="-60" y="21"/>
              <a:chExt cx="6000" cy="2652"/>
            </a:xfrm>
          </p:grpSpPr>
          <p:cxnSp>
            <p:nvCxnSpPr>
              <p:cNvPr id="57357" name="Line 1548"/>
              <p:cNvCxnSpPr>
                <a:stCxn id="34" idx="3"/>
              </p:cNvCxnSpPr>
              <p:nvPr/>
            </p:nvCxnSpPr>
            <p:spPr>
              <a:xfrm>
                <a:off x="-60" y="521"/>
                <a:ext cx="6000" cy="0"/>
              </a:xfrm>
              <a:prstGeom prst="line">
                <a:avLst/>
              </a:prstGeom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58" name="Line 1549"/>
              <p:cNvCxnSpPr>
                <a:stCxn id="37" idx="2"/>
              </p:cNvCxnSpPr>
              <p:nvPr/>
            </p:nvCxnSpPr>
            <p:spPr>
              <a:xfrm>
                <a:off x="1095" y="21"/>
                <a:ext cx="0" cy="2652"/>
              </a:xfrm>
              <a:prstGeom prst="line">
                <a:avLst/>
              </a:prstGeom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59" name="Line 1550"/>
              <p:cNvCxnSpPr>
                <a:stCxn id="36" idx="3"/>
              </p:cNvCxnSpPr>
              <p:nvPr/>
            </p:nvCxnSpPr>
            <p:spPr>
              <a:xfrm>
                <a:off x="-57" y="2081"/>
                <a:ext cx="5997" cy="0"/>
              </a:xfrm>
              <a:prstGeom prst="line">
                <a:avLst/>
              </a:prstGeom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60" name="Line 1551"/>
              <p:cNvCxnSpPr>
                <a:stCxn id="35" idx="3"/>
              </p:cNvCxnSpPr>
              <p:nvPr/>
            </p:nvCxnSpPr>
            <p:spPr>
              <a:xfrm flipV="1">
                <a:off x="-57" y="1316"/>
                <a:ext cx="5997" cy="15"/>
              </a:xfrm>
              <a:prstGeom prst="line">
                <a:avLst/>
              </a:prstGeom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61" name="Line 1552"/>
              <p:cNvCxnSpPr>
                <a:stCxn id="39" idx="2"/>
              </p:cNvCxnSpPr>
              <p:nvPr/>
            </p:nvCxnSpPr>
            <p:spPr>
              <a:xfrm>
                <a:off x="5220" y="25"/>
                <a:ext cx="0" cy="2648"/>
              </a:xfrm>
              <a:prstGeom prst="line">
                <a:avLst/>
              </a:prstGeom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62" name="Line 1553"/>
              <p:cNvCxnSpPr>
                <a:stCxn id="38" idx="2"/>
              </p:cNvCxnSpPr>
              <p:nvPr/>
            </p:nvCxnSpPr>
            <p:spPr>
              <a:xfrm>
                <a:off x="3180" y="21"/>
                <a:ext cx="0" cy="2652"/>
              </a:xfrm>
              <a:prstGeom prst="line">
                <a:avLst/>
              </a:prstGeom>
              <a:ln w="28575" cap="flat" cmpd="sng">
                <a:solidFill>
                  <a:srgbClr val="0033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7363" name="Line 1554"/>
            <p:cNvCxnSpPr>
              <a:stCxn id="38" idx="2"/>
            </p:cNvCxnSpPr>
            <p:nvPr/>
          </p:nvCxnSpPr>
          <p:spPr>
            <a:xfrm>
              <a:off x="4815" y="464"/>
              <a:ext cx="0" cy="1560"/>
            </a:xfrm>
            <a:prstGeom prst="line">
              <a:avLst/>
            </a:prstGeom>
            <a:ln w="28575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64" name="Line 1555"/>
            <p:cNvCxnSpPr>
              <a:stCxn id="38" idx="2"/>
            </p:cNvCxnSpPr>
            <p:nvPr/>
          </p:nvCxnSpPr>
          <p:spPr>
            <a:xfrm>
              <a:off x="2730" y="1556"/>
              <a:ext cx="4140" cy="0"/>
            </a:xfrm>
            <a:prstGeom prst="line">
              <a:avLst/>
            </a:prstGeom>
            <a:ln w="28575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65" name="Line 1556"/>
            <p:cNvCxnSpPr>
              <a:stCxn id="38" idx="2"/>
            </p:cNvCxnSpPr>
            <p:nvPr/>
          </p:nvCxnSpPr>
          <p:spPr>
            <a:xfrm>
              <a:off x="2745" y="1556"/>
              <a:ext cx="0" cy="468"/>
            </a:xfrm>
            <a:prstGeom prst="line">
              <a:avLst/>
            </a:prstGeom>
            <a:ln w="28575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66" name="Line 1557"/>
            <p:cNvCxnSpPr>
              <a:stCxn id="38" idx="2"/>
            </p:cNvCxnSpPr>
            <p:nvPr/>
          </p:nvCxnSpPr>
          <p:spPr>
            <a:xfrm>
              <a:off x="6870" y="1556"/>
              <a:ext cx="0" cy="468"/>
            </a:xfrm>
            <a:prstGeom prst="line">
              <a:avLst/>
            </a:prstGeom>
            <a:ln w="28575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AutoShape 1558"/>
            <p:cNvSpPr>
              <a:spLocks noChangeArrowheads="1"/>
            </p:cNvSpPr>
            <p:nvPr/>
          </p:nvSpPr>
          <p:spPr bwMode="auto">
            <a:xfrm>
              <a:off x="3451" y="-18"/>
              <a:ext cx="2757" cy="765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65837" tIns="32918" rIns="65837" bIns="32918" anchor="ctr" anchorCtr="0" upright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rPr>
                <a:t>战略管理</a:t>
              </a:r>
              <a:endParaRPr kumimoji="0" lang="en-US" altLang="zh-CN" sz="1200" b="0" i="0" u="none" strike="noStrike" kern="1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503050405090304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rPr>
                <a:t>办公室</a:t>
              </a:r>
              <a:endParaRPr kumimoji="0" 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503050405090304"/>
              </a:endParaRPr>
            </a:p>
          </p:txBody>
        </p:sp>
        <p:sp>
          <p:nvSpPr>
            <p:cNvPr id="23" name="AutoShape 1559"/>
            <p:cNvSpPr>
              <a:spLocks noChangeArrowheads="1"/>
            </p:cNvSpPr>
            <p:nvPr/>
          </p:nvSpPr>
          <p:spPr bwMode="auto">
            <a:xfrm>
              <a:off x="798" y="935"/>
              <a:ext cx="2742" cy="456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65837" tIns="32918" rIns="65837" bIns="32918" anchor="ctr" anchorCtr="0" upright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Times New Roman" panose="02020503050405090304"/>
                </a:rPr>
                <a:t>专业委员会</a:t>
              </a:r>
              <a:endParaRPr kumimoji="0" lang="zh-CN" sz="1400" b="0" i="0" u="none" strike="noStrike" kern="1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anose="02020503050405090304"/>
              </a:endParaRPr>
            </a:p>
          </p:txBody>
        </p:sp>
        <p:cxnSp>
          <p:nvCxnSpPr>
            <p:cNvPr id="57369" name="Line 1560"/>
            <p:cNvCxnSpPr>
              <a:stCxn id="38" idx="2"/>
              <a:endCxn id="23" idx="3"/>
            </p:cNvCxnSpPr>
            <p:nvPr/>
          </p:nvCxnSpPr>
          <p:spPr>
            <a:xfrm flipH="1">
              <a:off x="3540" y="1163"/>
              <a:ext cx="1260" cy="0"/>
            </a:xfrm>
            <a:prstGeom prst="line">
              <a:avLst/>
            </a:prstGeom>
            <a:ln w="28575" cap="flat" cmpd="sng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379" name="灯片编号占位符 4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战略管理办公室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Office of Strategy Management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OSM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领导班子、中层干部代表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……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graphicFrame>
        <p:nvGraphicFramePr>
          <p:cNvPr id="111" name="图示 110"/>
          <p:cNvGraphicFramePr/>
          <p:nvPr/>
        </p:nvGraphicFramePr>
        <p:xfrm>
          <a:off x="2278740" y="1946699"/>
          <a:ext cx="6096000" cy="27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404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步骤和计划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实施启动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战略实施的启动时机和切入点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战略实施必须选择恰当的启动时机，以某项举措作为切入点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986155" marR="0" lvl="2" indent="-1778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院庆、职代会、重大工程等，均可作为战略实施启动的切入点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战略实施的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意识保障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战略实施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是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一种变革，是对经营管理和工作模式的一种修正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在战略实施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方案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启动前，需要对员工的认识做出引导，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包括：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986155" marR="0" lvl="2" indent="-1778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对医院发展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现状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的清醒认识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341755" marR="0" lvl="3" indent="-1778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优势、劣势、机遇、挑战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986155" marR="0" lvl="2" indent="-1778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医院核心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价值观的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统一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341755" marR="0" lvl="3" indent="-1778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以人民健康为中心，中西互济、两院一体、全员协力</a:t>
            </a:r>
          </a:p>
        </p:txBody>
      </p:sp>
      <p:sp>
        <p:nvSpPr>
          <p:cNvPr id="61452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行动方案</a:t>
            </a:r>
          </a:p>
        </p:txBody>
      </p:sp>
      <p:graphicFrame>
        <p:nvGraphicFramePr>
          <p:cNvPr id="6" name="内容占位符 2"/>
          <p:cNvGraphicFramePr/>
          <p:nvPr/>
        </p:nvGraphicFramePr>
        <p:xfrm>
          <a:off x="2814928" y="1163634"/>
          <a:ext cx="5450298" cy="339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战略实施的评估与控制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战略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方案实施效果的好坏，取决于实施过程中的监控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阶段性评估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【OSM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、科室管理者、科教部等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】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评估时间：每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季度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一次小结，每年一次总结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评估方式：成果报告，科室述职，专家评审，科室互评等形式</a:t>
            </a:r>
            <a:endParaRPr kumimoji="0" lang="zh-CN" altLang="zh-CN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64515" name="矩形 7"/>
          <p:cNvSpPr/>
          <p:nvPr/>
        </p:nvSpPr>
        <p:spPr>
          <a:xfrm>
            <a:off x="4391025" y="2697163"/>
            <a:ext cx="232410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战略实施进度控制（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范例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452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graphicFrame>
        <p:nvGraphicFramePr>
          <p:cNvPr id="17" name="内容占位符 5"/>
          <p:cNvGraphicFramePr/>
          <p:nvPr/>
        </p:nvGraphicFramePr>
        <p:xfrm>
          <a:off x="2263775" y="3014663"/>
          <a:ext cx="6423025" cy="188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9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0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211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战略计划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实施内容（或要点）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年份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2021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charset="0"/>
                          <a:ea typeface="微软雅黑" charset="0"/>
                        </a:rPr>
                        <a:t>2022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2023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2024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2025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2026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0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ysClr val="windowText" lastClr="000000">
                              <a:hueOff val="0"/>
                              <a:satOff val="0"/>
                              <a:lumOff val="0"/>
                              <a:alphaOff val="0"/>
                            </a:sys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</a:t>
                      </a:r>
                      <a:endParaRPr lang="en-US" altLang="zh-CN" sz="1200" b="1" dirty="0">
                        <a:solidFill>
                          <a:sysClr val="windowText" lastClr="000000">
                            <a:hueOff val="0"/>
                            <a:satOff val="0"/>
                            <a:lumOff val="0"/>
                            <a:alphaOff val="0"/>
                          </a:sys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ysClr val="windowText" lastClr="000000">
                              <a:hueOff val="0"/>
                              <a:satOff val="0"/>
                              <a:lumOff val="0"/>
                              <a:alphaOff val="0"/>
                            </a:sys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才</a:t>
                      </a:r>
                      <a:endParaRPr lang="en-US" altLang="zh-CN" sz="1200" b="1" dirty="0">
                        <a:solidFill>
                          <a:sysClr val="windowText" lastClr="000000">
                            <a:hueOff val="0"/>
                            <a:satOff val="0"/>
                            <a:lumOff val="0"/>
                            <a:alphaOff val="0"/>
                          </a:sys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ysClr val="windowText" lastClr="000000">
                              <a:hueOff val="0"/>
                              <a:satOff val="0"/>
                              <a:lumOff val="0"/>
                              <a:alphaOff val="0"/>
                            </a:sys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计</a:t>
                      </a:r>
                      <a:endParaRPr lang="en-US" altLang="zh-CN" sz="1200" b="1" dirty="0">
                        <a:solidFill>
                          <a:sysClr val="windowText" lastClr="000000">
                            <a:hueOff val="0"/>
                            <a:satOff val="0"/>
                            <a:lumOff val="0"/>
                            <a:alphaOff val="0"/>
                          </a:sys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solidFill>
                            <a:sysClr val="windowText" lastClr="000000">
                              <a:hueOff val="0"/>
                              <a:satOff val="0"/>
                              <a:lumOff val="0"/>
                              <a:alphaOff val="0"/>
                            </a:sys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xxxxxx</a:t>
                      </a:r>
                      <a:endParaRPr lang="zh-CN" altLang="en-US" sz="1000" b="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xxxxxx</a:t>
                      </a:r>
                      <a:endParaRPr lang="zh-CN" altLang="en-US" sz="1000" b="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000" b="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000" b="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20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000" b="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附：领军人才和领航学科遴选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开州区中医院战略规划之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战略分析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开州区中医院战略规划之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附：领航学科相关思路参考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参考国家临床重点专科项目要求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57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有效、降费、能力质量安全、成果转化应用、人才、示范、促进</a:t>
            </a:r>
          </a:p>
        </p:txBody>
      </p:sp>
      <p:sp>
        <p:nvSpPr>
          <p:cNvPr id="66569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pic>
        <p:nvPicPr>
          <p:cNvPr id="6657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3" y="2024063"/>
            <a:ext cx="5456237" cy="2643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附：领航学科相关思路参考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升级建新特殊关键期（至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2035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），继往开来的历史使命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领航专科特殊要求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病源广阔 群众需求</a:t>
            </a:r>
            <a:r>
              <a:rPr lang="zh-CN" altLang="en-US" sz="1400" b="1" strike="noStrike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cs"/>
                <a:sym typeface="+mn-ea"/>
              </a:rPr>
              <a:t>广泛且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迫切，本区其他医院尚未有效解决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吸引力大 大量吸引新患者</a:t>
            </a:r>
            <a:r>
              <a:rPr lang="zh-CN" altLang="en-US" sz="1400" b="1" strike="noStrike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cs"/>
                <a:sym typeface="+mn-ea"/>
              </a:rPr>
              <a:t>来院，可从信息系统数据分析确认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带动性强 存在比较明确的相关学科，为姐妹科室带来患者流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安全适宜 学科开展所需软硬件条件目前可以满足，安全性好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符合政策 符合国家和区域卫生政策规划导向，政府支持和扶植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领航学科的产生办法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自荐与评审相结合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中西医各选定一到两个专科</a:t>
            </a:r>
          </a:p>
        </p:txBody>
      </p:sp>
      <p:sp>
        <p:nvSpPr>
          <p:cNvPr id="68617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附：领航学科相关思路参考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思想工作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57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领航学科更多是一种责任，需要冲锋陷阵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57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一旦确定，全院同心同德，全员各显其能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配套措施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57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打响名医、名科品牌，采用互联网新媒体大力宣传推广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57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拉动相关科室，打造中医院形象，增强和维护群众口碑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姐妹科室思路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57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以人民健康为中心，融通中西，自荐组合，形成序列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1575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以点带面，以质出量，再产生新的明星科室，良性循环</a:t>
            </a:r>
          </a:p>
        </p:txBody>
      </p:sp>
      <p:sp>
        <p:nvSpPr>
          <p:cNvPr id="7066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附：现场讨论结果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艾力彼小组与医院领导讨论结果</a:t>
            </a:r>
          </a:p>
          <a:p>
            <a:r>
              <a:rPr lang="zh-CN" altLang="en-US" sz="2800"/>
              <a:t>领军人才和领航专科：</a:t>
            </a:r>
          </a:p>
          <a:p>
            <a:pPr marL="800100" lvl="1"/>
            <a:r>
              <a:rPr lang="zh-CN" altLang="en-US" sz="2400"/>
              <a:t>程建华 妇科</a:t>
            </a:r>
          </a:p>
          <a:p>
            <a:pPr marL="800100" lvl="1"/>
            <a:r>
              <a:rPr lang="zh-CN" altLang="en-US" sz="2400"/>
              <a:t>贺友建 普外科 乳腺和腔镜为先导</a:t>
            </a:r>
          </a:p>
          <a:p>
            <a:pPr marL="800100" lvl="1"/>
            <a:r>
              <a:rPr lang="zh-CN" altLang="en-US" sz="2400"/>
              <a:t>朱毅 针推康复科</a:t>
            </a:r>
          </a:p>
          <a:p>
            <a:pPr marL="1257300" lvl="2"/>
            <a:r>
              <a:rPr lang="zh-CN" altLang="en-US" sz="1400"/>
              <a:t>建议尽快考察学习浮针技术，建立疼痛工作站或疼痛快速治疗中心，可以短期内争取大量患者</a:t>
            </a:r>
          </a:p>
          <a:p>
            <a:pPr marL="342900" lvl="0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附：专科战略第二梯队建议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对照条件，欢迎自荐，注重与第一梯队的关联互动，形成合力</a:t>
            </a:r>
          </a:p>
          <a:p>
            <a:r>
              <a:rPr lang="zh-CN" altLang="en-US" sz="2800"/>
              <a:t>可在一个月左右时间内完成初选</a:t>
            </a:r>
          </a:p>
          <a:p>
            <a:r>
              <a:rPr lang="zh-CN" altLang="en-US" sz="2800"/>
              <a:t>以下候选仅供参考，请据实增减</a:t>
            </a:r>
          </a:p>
          <a:p>
            <a:pPr marL="800100" lvl="1"/>
            <a:r>
              <a:rPr lang="zh-CN" altLang="en-US" sz="1800"/>
              <a:t>骨伤科、儿科、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治未病门诊、妇产科门诊、血透室、老年病区、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ICU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、内科二病区、妇产科病区、肺病科病区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1438" y="1666969"/>
            <a:ext cx="457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Thank You</a:t>
            </a:r>
            <a:endParaRPr kumimoji="0" lang="zh-CN" altLang="en-US" sz="5400" b="1" i="0" u="none" strike="noStrike" kern="1200" cap="none" spc="50" normalizeH="0" baseline="0" noProof="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1438" y="3157771"/>
            <a:ext cx="4572000" cy="64516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strike="noStrike" cap="none" spc="50" normalizeH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charset="0"/>
                <a:ea typeface="微软雅黑" charset="0"/>
                <a:cs typeface="+mn-cs"/>
              </a:rPr>
              <a:t>广州</a:t>
            </a:r>
            <a:r>
              <a:rPr kumimoji="0" lang="zh-CN" altLang="en-US" sz="2400" b="1" i="0" u="none" strike="noStrike" kern="120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艾力彼管理顾问有限公司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1601200" y="1368234"/>
            <a:ext cx="6098660" cy="240635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strike="noStrik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两院一体、中西并重，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专科领航、连横合纵，</a:t>
            </a:r>
            <a:r>
              <a:rPr lang="zh-CN" altLang="en-US" sz="2400" strike="noStrik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精微淳美、医养融通，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患者放心、员工满意的三级甲等</a:t>
            </a:r>
            <a:r>
              <a:rPr lang="zh-CN" altLang="en-US" sz="2400" strike="noStrik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现代化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中医医院和区域医疗中心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附：使命和愿景最初表述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SWOT</a:t>
            </a: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分析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SWOT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分析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，即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态势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分析，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是将医院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内外部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条件进行综合概括，进而分析组织的优势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与劣势和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面临的机会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与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威胁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根据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SOWT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分析结果，</a:t>
            </a:r>
            <a:b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帮助医院将资源和行动</a:t>
            </a:r>
            <a:b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聚集在自己的强项上，</a:t>
            </a:r>
            <a:b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</a:b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ea"/>
              </a:rPr>
              <a:t>从而制定医院战略方向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5609" name="组合 24"/>
          <p:cNvGrpSpPr/>
          <p:nvPr/>
        </p:nvGrpSpPr>
        <p:grpSpPr>
          <a:xfrm>
            <a:off x="5264150" y="2025650"/>
            <a:ext cx="3340100" cy="2543175"/>
            <a:chOff x="5247754" y="2086128"/>
            <a:chExt cx="3404804" cy="2592609"/>
          </a:xfrm>
        </p:grpSpPr>
        <p:grpSp>
          <p:nvGrpSpPr>
            <p:cNvPr id="25610" name="组合 31"/>
            <p:cNvGrpSpPr/>
            <p:nvPr/>
          </p:nvGrpSpPr>
          <p:grpSpPr>
            <a:xfrm>
              <a:off x="5247754" y="2086128"/>
              <a:ext cx="3404802" cy="2592608"/>
              <a:chOff x="684213" y="801689"/>
              <a:chExt cx="7950206" cy="5465761"/>
            </a:xfrm>
          </p:grpSpPr>
          <p:grpSp>
            <p:nvGrpSpPr>
              <p:cNvPr id="25611" name="Group 4"/>
              <p:cNvGrpSpPr/>
              <p:nvPr/>
            </p:nvGrpSpPr>
            <p:grpSpPr>
              <a:xfrm>
                <a:off x="828676" y="801689"/>
                <a:ext cx="3679825" cy="2801939"/>
                <a:chOff x="612" y="622"/>
                <a:chExt cx="2318" cy="1765"/>
              </a:xfrm>
            </p:grpSpPr>
            <p:sp>
              <p:nvSpPr>
                <p:cNvPr id="72" name="Freeform 5"/>
                <p:cNvSpPr/>
                <p:nvPr/>
              </p:nvSpPr>
              <p:spPr bwMode="auto">
                <a:xfrm rot="10800000">
                  <a:off x="612" y="845"/>
                  <a:ext cx="2268" cy="1542"/>
                </a:xfrm>
                <a:custGeom>
                  <a:avLst/>
                  <a:gdLst>
                    <a:gd name="T0" fmla="*/ 1194 w 946"/>
                    <a:gd name="T1" fmla="*/ 1542 h 946"/>
                    <a:gd name="T2" fmla="*/ 1199 w 946"/>
                    <a:gd name="T3" fmla="*/ 1506 h 946"/>
                    <a:gd name="T4" fmla="*/ 1220 w 946"/>
                    <a:gd name="T5" fmla="*/ 1438 h 946"/>
                    <a:gd name="T6" fmla="*/ 1249 w 946"/>
                    <a:gd name="T7" fmla="*/ 1371 h 946"/>
                    <a:gd name="T8" fmla="*/ 1283 w 946"/>
                    <a:gd name="T9" fmla="*/ 1306 h 946"/>
                    <a:gd name="T10" fmla="*/ 1331 w 946"/>
                    <a:gd name="T11" fmla="*/ 1242 h 946"/>
                    <a:gd name="T12" fmla="*/ 1381 w 946"/>
                    <a:gd name="T13" fmla="*/ 1185 h 946"/>
                    <a:gd name="T14" fmla="*/ 1438 w 946"/>
                    <a:gd name="T15" fmla="*/ 1128 h 946"/>
                    <a:gd name="T16" fmla="*/ 1503 w 946"/>
                    <a:gd name="T17" fmla="*/ 1077 h 946"/>
                    <a:gd name="T18" fmla="*/ 1575 w 946"/>
                    <a:gd name="T19" fmla="*/ 1030 h 946"/>
                    <a:gd name="T20" fmla="*/ 1654 w 946"/>
                    <a:gd name="T21" fmla="*/ 986 h 946"/>
                    <a:gd name="T22" fmla="*/ 1736 w 946"/>
                    <a:gd name="T23" fmla="*/ 947 h 946"/>
                    <a:gd name="T24" fmla="*/ 1824 w 946"/>
                    <a:gd name="T25" fmla="*/ 913 h 946"/>
                    <a:gd name="T26" fmla="*/ 1916 w 946"/>
                    <a:gd name="T27" fmla="*/ 883 h 946"/>
                    <a:gd name="T28" fmla="*/ 2014 w 946"/>
                    <a:gd name="T29" fmla="*/ 861 h 946"/>
                    <a:gd name="T30" fmla="*/ 2112 w 946"/>
                    <a:gd name="T31" fmla="*/ 843 h 946"/>
                    <a:gd name="T32" fmla="*/ 2215 w 946"/>
                    <a:gd name="T33" fmla="*/ 831 h 946"/>
                    <a:gd name="T34" fmla="*/ 2268 w 946"/>
                    <a:gd name="T35" fmla="*/ 305 h 946"/>
                    <a:gd name="T36" fmla="*/ 2266 w 946"/>
                    <a:gd name="T37" fmla="*/ 274 h 946"/>
                    <a:gd name="T38" fmla="*/ 2249 w 946"/>
                    <a:gd name="T39" fmla="*/ 214 h 946"/>
                    <a:gd name="T40" fmla="*/ 2213 w 946"/>
                    <a:gd name="T41" fmla="*/ 158 h 946"/>
                    <a:gd name="T42" fmla="*/ 2167 w 946"/>
                    <a:gd name="T43" fmla="*/ 111 h 946"/>
                    <a:gd name="T44" fmla="*/ 2105 w 946"/>
                    <a:gd name="T45" fmla="*/ 70 h 946"/>
                    <a:gd name="T46" fmla="*/ 2033 w 946"/>
                    <a:gd name="T47" fmla="*/ 37 h 946"/>
                    <a:gd name="T48" fmla="*/ 1952 w 946"/>
                    <a:gd name="T49" fmla="*/ 13 h 946"/>
                    <a:gd name="T50" fmla="*/ 1865 w 946"/>
                    <a:gd name="T51" fmla="*/ 2 h 946"/>
                    <a:gd name="T52" fmla="*/ 446 w 946"/>
                    <a:gd name="T53" fmla="*/ 0 h 946"/>
                    <a:gd name="T54" fmla="*/ 403 w 946"/>
                    <a:gd name="T55" fmla="*/ 2 h 946"/>
                    <a:gd name="T56" fmla="*/ 312 w 946"/>
                    <a:gd name="T57" fmla="*/ 13 h 946"/>
                    <a:gd name="T58" fmla="*/ 235 w 946"/>
                    <a:gd name="T59" fmla="*/ 37 h 946"/>
                    <a:gd name="T60" fmla="*/ 163 w 946"/>
                    <a:gd name="T61" fmla="*/ 70 h 946"/>
                    <a:gd name="T62" fmla="*/ 101 w 946"/>
                    <a:gd name="T63" fmla="*/ 111 h 946"/>
                    <a:gd name="T64" fmla="*/ 53 w 946"/>
                    <a:gd name="T65" fmla="*/ 158 h 946"/>
                    <a:gd name="T66" fmla="*/ 19 w 946"/>
                    <a:gd name="T67" fmla="*/ 214 h 946"/>
                    <a:gd name="T68" fmla="*/ 2 w 946"/>
                    <a:gd name="T69" fmla="*/ 274 h 946"/>
                    <a:gd name="T70" fmla="*/ 0 w 946"/>
                    <a:gd name="T71" fmla="*/ 1239 h 946"/>
                    <a:gd name="T72" fmla="*/ 2 w 946"/>
                    <a:gd name="T73" fmla="*/ 1270 h 946"/>
                    <a:gd name="T74" fmla="*/ 19 w 946"/>
                    <a:gd name="T75" fmla="*/ 1328 h 946"/>
                    <a:gd name="T76" fmla="*/ 53 w 946"/>
                    <a:gd name="T77" fmla="*/ 1382 h 946"/>
                    <a:gd name="T78" fmla="*/ 101 w 946"/>
                    <a:gd name="T79" fmla="*/ 1431 h 946"/>
                    <a:gd name="T80" fmla="*/ 163 w 946"/>
                    <a:gd name="T81" fmla="*/ 1474 h 946"/>
                    <a:gd name="T82" fmla="*/ 235 w 946"/>
                    <a:gd name="T83" fmla="*/ 1506 h 946"/>
                    <a:gd name="T84" fmla="*/ 312 w 946"/>
                    <a:gd name="T85" fmla="*/ 1527 h 946"/>
                    <a:gd name="T86" fmla="*/ 403 w 946"/>
                    <a:gd name="T87" fmla="*/ 1542 h 946"/>
                    <a:gd name="T88" fmla="*/ 446 w 946"/>
                    <a:gd name="T89" fmla="*/ 1542 h 9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946"/>
                    <a:gd name="T136" fmla="*/ 0 h 946"/>
                    <a:gd name="T137" fmla="*/ 946 w 946"/>
                    <a:gd name="T138" fmla="*/ 946 h 9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946" h="946">
                      <a:moveTo>
                        <a:pt x="186" y="946"/>
                      </a:moveTo>
                      <a:lnTo>
                        <a:pt x="498" y="946"/>
                      </a:lnTo>
                      <a:lnTo>
                        <a:pt x="500" y="924"/>
                      </a:lnTo>
                      <a:lnTo>
                        <a:pt x="504" y="904"/>
                      </a:lnTo>
                      <a:lnTo>
                        <a:pt x="509" y="882"/>
                      </a:lnTo>
                      <a:lnTo>
                        <a:pt x="515" y="861"/>
                      </a:lnTo>
                      <a:lnTo>
                        <a:pt x="521" y="841"/>
                      </a:lnTo>
                      <a:lnTo>
                        <a:pt x="528" y="820"/>
                      </a:lnTo>
                      <a:lnTo>
                        <a:pt x="535" y="801"/>
                      </a:lnTo>
                      <a:lnTo>
                        <a:pt x="545" y="782"/>
                      </a:lnTo>
                      <a:lnTo>
                        <a:pt x="555" y="762"/>
                      </a:lnTo>
                      <a:lnTo>
                        <a:pt x="564" y="744"/>
                      </a:lnTo>
                      <a:lnTo>
                        <a:pt x="576" y="727"/>
                      </a:lnTo>
                      <a:lnTo>
                        <a:pt x="587" y="709"/>
                      </a:lnTo>
                      <a:lnTo>
                        <a:pt x="600" y="692"/>
                      </a:lnTo>
                      <a:lnTo>
                        <a:pt x="614" y="676"/>
                      </a:lnTo>
                      <a:lnTo>
                        <a:pt x="627" y="661"/>
                      </a:lnTo>
                      <a:lnTo>
                        <a:pt x="643" y="646"/>
                      </a:lnTo>
                      <a:lnTo>
                        <a:pt x="657" y="632"/>
                      </a:lnTo>
                      <a:lnTo>
                        <a:pt x="673" y="618"/>
                      </a:lnTo>
                      <a:lnTo>
                        <a:pt x="690" y="605"/>
                      </a:lnTo>
                      <a:lnTo>
                        <a:pt x="707" y="593"/>
                      </a:lnTo>
                      <a:lnTo>
                        <a:pt x="724" y="581"/>
                      </a:lnTo>
                      <a:lnTo>
                        <a:pt x="742" y="570"/>
                      </a:lnTo>
                      <a:lnTo>
                        <a:pt x="761" y="560"/>
                      </a:lnTo>
                      <a:lnTo>
                        <a:pt x="779" y="551"/>
                      </a:lnTo>
                      <a:lnTo>
                        <a:pt x="799" y="542"/>
                      </a:lnTo>
                      <a:lnTo>
                        <a:pt x="819" y="535"/>
                      </a:lnTo>
                      <a:lnTo>
                        <a:pt x="840" y="528"/>
                      </a:lnTo>
                      <a:lnTo>
                        <a:pt x="860" y="523"/>
                      </a:lnTo>
                      <a:lnTo>
                        <a:pt x="881" y="517"/>
                      </a:lnTo>
                      <a:lnTo>
                        <a:pt x="903" y="513"/>
                      </a:lnTo>
                      <a:lnTo>
                        <a:pt x="924" y="510"/>
                      </a:lnTo>
                      <a:lnTo>
                        <a:pt x="946" y="508"/>
                      </a:lnTo>
                      <a:lnTo>
                        <a:pt x="946" y="187"/>
                      </a:lnTo>
                      <a:lnTo>
                        <a:pt x="945" y="168"/>
                      </a:lnTo>
                      <a:lnTo>
                        <a:pt x="942" y="149"/>
                      </a:lnTo>
                      <a:lnTo>
                        <a:pt x="938" y="131"/>
                      </a:lnTo>
                      <a:lnTo>
                        <a:pt x="932" y="114"/>
                      </a:lnTo>
                      <a:lnTo>
                        <a:pt x="923" y="97"/>
                      </a:lnTo>
                      <a:lnTo>
                        <a:pt x="915" y="82"/>
                      </a:lnTo>
                      <a:lnTo>
                        <a:pt x="904" y="68"/>
                      </a:lnTo>
                      <a:lnTo>
                        <a:pt x="892" y="55"/>
                      </a:lnTo>
                      <a:lnTo>
                        <a:pt x="878" y="43"/>
                      </a:lnTo>
                      <a:lnTo>
                        <a:pt x="864" y="32"/>
                      </a:lnTo>
                      <a:lnTo>
                        <a:pt x="848" y="23"/>
                      </a:lnTo>
                      <a:lnTo>
                        <a:pt x="831" y="14"/>
                      </a:lnTo>
                      <a:lnTo>
                        <a:pt x="814" y="8"/>
                      </a:lnTo>
                      <a:lnTo>
                        <a:pt x="796" y="3"/>
                      </a:lnTo>
                      <a:lnTo>
                        <a:pt x="778" y="1"/>
                      </a:lnTo>
                      <a:lnTo>
                        <a:pt x="759" y="0"/>
                      </a:lnTo>
                      <a:lnTo>
                        <a:pt x="186" y="0"/>
                      </a:lnTo>
                      <a:lnTo>
                        <a:pt x="168" y="1"/>
                      </a:lnTo>
                      <a:lnTo>
                        <a:pt x="149" y="3"/>
                      </a:lnTo>
                      <a:lnTo>
                        <a:pt x="130" y="8"/>
                      </a:lnTo>
                      <a:lnTo>
                        <a:pt x="114" y="14"/>
                      </a:lnTo>
                      <a:lnTo>
                        <a:pt x="98" y="23"/>
                      </a:lnTo>
                      <a:lnTo>
                        <a:pt x="82" y="32"/>
                      </a:lnTo>
                      <a:lnTo>
                        <a:pt x="68" y="43"/>
                      </a:lnTo>
                      <a:lnTo>
                        <a:pt x="54" y="55"/>
                      </a:lnTo>
                      <a:lnTo>
                        <a:pt x="42" y="68"/>
                      </a:lnTo>
                      <a:lnTo>
                        <a:pt x="31" y="82"/>
                      </a:lnTo>
                      <a:lnTo>
                        <a:pt x="22" y="97"/>
                      </a:lnTo>
                      <a:lnTo>
                        <a:pt x="14" y="114"/>
                      </a:lnTo>
                      <a:lnTo>
                        <a:pt x="8" y="131"/>
                      </a:lnTo>
                      <a:lnTo>
                        <a:pt x="4" y="149"/>
                      </a:lnTo>
                      <a:lnTo>
                        <a:pt x="1" y="168"/>
                      </a:lnTo>
                      <a:lnTo>
                        <a:pt x="0" y="187"/>
                      </a:lnTo>
                      <a:lnTo>
                        <a:pt x="0" y="760"/>
                      </a:lnTo>
                      <a:lnTo>
                        <a:pt x="1" y="779"/>
                      </a:lnTo>
                      <a:lnTo>
                        <a:pt x="4" y="797"/>
                      </a:lnTo>
                      <a:lnTo>
                        <a:pt x="8" y="815"/>
                      </a:lnTo>
                      <a:lnTo>
                        <a:pt x="14" y="832"/>
                      </a:lnTo>
                      <a:lnTo>
                        <a:pt x="22" y="848"/>
                      </a:lnTo>
                      <a:lnTo>
                        <a:pt x="31" y="864"/>
                      </a:lnTo>
                      <a:lnTo>
                        <a:pt x="42" y="878"/>
                      </a:lnTo>
                      <a:lnTo>
                        <a:pt x="54" y="892"/>
                      </a:lnTo>
                      <a:lnTo>
                        <a:pt x="68" y="904"/>
                      </a:lnTo>
                      <a:lnTo>
                        <a:pt x="82" y="914"/>
                      </a:lnTo>
                      <a:lnTo>
                        <a:pt x="98" y="924"/>
                      </a:lnTo>
                      <a:lnTo>
                        <a:pt x="114" y="931"/>
                      </a:lnTo>
                      <a:lnTo>
                        <a:pt x="130" y="937"/>
                      </a:lnTo>
                      <a:lnTo>
                        <a:pt x="149" y="942"/>
                      </a:lnTo>
                      <a:lnTo>
                        <a:pt x="168" y="946"/>
                      </a:lnTo>
                      <a:lnTo>
                        <a:pt x="186" y="9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CC66"/>
                    </a:gs>
                    <a:gs pos="100000">
                      <a:srgbClr val="FF33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7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12" y="622"/>
                  <a:ext cx="656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22" y="1146"/>
                  <a:ext cx="1608" cy="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TRENGTHS</a:t>
                  </a:r>
                </a:p>
              </p:txBody>
            </p:sp>
          </p:grpSp>
          <p:grpSp>
            <p:nvGrpSpPr>
              <p:cNvPr id="25615" name="Group 8"/>
              <p:cNvGrpSpPr/>
              <p:nvPr/>
            </p:nvGrpSpPr>
            <p:grpSpPr>
              <a:xfrm>
                <a:off x="4645029" y="854075"/>
                <a:ext cx="3989390" cy="2749550"/>
                <a:chOff x="2835" y="655"/>
                <a:chExt cx="2513" cy="1732"/>
              </a:xfrm>
            </p:grpSpPr>
            <p:sp>
              <p:nvSpPr>
                <p:cNvPr id="69" name="Freeform 9"/>
                <p:cNvSpPr/>
                <p:nvPr/>
              </p:nvSpPr>
              <p:spPr bwMode="auto">
                <a:xfrm rot="10800000">
                  <a:off x="2880" y="845"/>
                  <a:ext cx="2268" cy="1542"/>
                </a:xfrm>
                <a:custGeom>
                  <a:avLst/>
                  <a:gdLst>
                    <a:gd name="T0" fmla="*/ 1194 w 946"/>
                    <a:gd name="T1" fmla="*/ 1542 h 946"/>
                    <a:gd name="T2" fmla="*/ 1199 w 946"/>
                    <a:gd name="T3" fmla="*/ 1506 h 946"/>
                    <a:gd name="T4" fmla="*/ 1220 w 946"/>
                    <a:gd name="T5" fmla="*/ 1438 h 946"/>
                    <a:gd name="T6" fmla="*/ 1249 w 946"/>
                    <a:gd name="T7" fmla="*/ 1371 h 946"/>
                    <a:gd name="T8" fmla="*/ 1283 w 946"/>
                    <a:gd name="T9" fmla="*/ 1306 h 946"/>
                    <a:gd name="T10" fmla="*/ 1331 w 946"/>
                    <a:gd name="T11" fmla="*/ 1242 h 946"/>
                    <a:gd name="T12" fmla="*/ 1381 w 946"/>
                    <a:gd name="T13" fmla="*/ 1185 h 946"/>
                    <a:gd name="T14" fmla="*/ 1438 w 946"/>
                    <a:gd name="T15" fmla="*/ 1128 h 946"/>
                    <a:gd name="T16" fmla="*/ 1503 w 946"/>
                    <a:gd name="T17" fmla="*/ 1077 h 946"/>
                    <a:gd name="T18" fmla="*/ 1575 w 946"/>
                    <a:gd name="T19" fmla="*/ 1030 h 946"/>
                    <a:gd name="T20" fmla="*/ 1654 w 946"/>
                    <a:gd name="T21" fmla="*/ 986 h 946"/>
                    <a:gd name="T22" fmla="*/ 1736 w 946"/>
                    <a:gd name="T23" fmla="*/ 947 h 946"/>
                    <a:gd name="T24" fmla="*/ 1824 w 946"/>
                    <a:gd name="T25" fmla="*/ 913 h 946"/>
                    <a:gd name="T26" fmla="*/ 1916 w 946"/>
                    <a:gd name="T27" fmla="*/ 883 h 946"/>
                    <a:gd name="T28" fmla="*/ 2014 w 946"/>
                    <a:gd name="T29" fmla="*/ 861 h 946"/>
                    <a:gd name="T30" fmla="*/ 2112 w 946"/>
                    <a:gd name="T31" fmla="*/ 843 h 946"/>
                    <a:gd name="T32" fmla="*/ 2215 w 946"/>
                    <a:gd name="T33" fmla="*/ 831 h 946"/>
                    <a:gd name="T34" fmla="*/ 2268 w 946"/>
                    <a:gd name="T35" fmla="*/ 305 h 946"/>
                    <a:gd name="T36" fmla="*/ 2266 w 946"/>
                    <a:gd name="T37" fmla="*/ 274 h 946"/>
                    <a:gd name="T38" fmla="*/ 2249 w 946"/>
                    <a:gd name="T39" fmla="*/ 214 h 946"/>
                    <a:gd name="T40" fmla="*/ 2213 w 946"/>
                    <a:gd name="T41" fmla="*/ 158 h 946"/>
                    <a:gd name="T42" fmla="*/ 2167 w 946"/>
                    <a:gd name="T43" fmla="*/ 111 h 946"/>
                    <a:gd name="T44" fmla="*/ 2105 w 946"/>
                    <a:gd name="T45" fmla="*/ 70 h 946"/>
                    <a:gd name="T46" fmla="*/ 2033 w 946"/>
                    <a:gd name="T47" fmla="*/ 37 h 946"/>
                    <a:gd name="T48" fmla="*/ 1952 w 946"/>
                    <a:gd name="T49" fmla="*/ 13 h 946"/>
                    <a:gd name="T50" fmla="*/ 1865 w 946"/>
                    <a:gd name="T51" fmla="*/ 2 h 946"/>
                    <a:gd name="T52" fmla="*/ 446 w 946"/>
                    <a:gd name="T53" fmla="*/ 0 h 946"/>
                    <a:gd name="T54" fmla="*/ 403 w 946"/>
                    <a:gd name="T55" fmla="*/ 2 h 946"/>
                    <a:gd name="T56" fmla="*/ 312 w 946"/>
                    <a:gd name="T57" fmla="*/ 13 h 946"/>
                    <a:gd name="T58" fmla="*/ 235 w 946"/>
                    <a:gd name="T59" fmla="*/ 37 h 946"/>
                    <a:gd name="T60" fmla="*/ 163 w 946"/>
                    <a:gd name="T61" fmla="*/ 70 h 946"/>
                    <a:gd name="T62" fmla="*/ 101 w 946"/>
                    <a:gd name="T63" fmla="*/ 111 h 946"/>
                    <a:gd name="T64" fmla="*/ 53 w 946"/>
                    <a:gd name="T65" fmla="*/ 158 h 946"/>
                    <a:gd name="T66" fmla="*/ 19 w 946"/>
                    <a:gd name="T67" fmla="*/ 214 h 946"/>
                    <a:gd name="T68" fmla="*/ 2 w 946"/>
                    <a:gd name="T69" fmla="*/ 274 h 946"/>
                    <a:gd name="T70" fmla="*/ 0 w 946"/>
                    <a:gd name="T71" fmla="*/ 1239 h 946"/>
                    <a:gd name="T72" fmla="*/ 2 w 946"/>
                    <a:gd name="T73" fmla="*/ 1270 h 946"/>
                    <a:gd name="T74" fmla="*/ 19 w 946"/>
                    <a:gd name="T75" fmla="*/ 1328 h 946"/>
                    <a:gd name="T76" fmla="*/ 53 w 946"/>
                    <a:gd name="T77" fmla="*/ 1382 h 946"/>
                    <a:gd name="T78" fmla="*/ 101 w 946"/>
                    <a:gd name="T79" fmla="*/ 1431 h 946"/>
                    <a:gd name="T80" fmla="*/ 163 w 946"/>
                    <a:gd name="T81" fmla="*/ 1474 h 946"/>
                    <a:gd name="T82" fmla="*/ 235 w 946"/>
                    <a:gd name="T83" fmla="*/ 1506 h 946"/>
                    <a:gd name="T84" fmla="*/ 312 w 946"/>
                    <a:gd name="T85" fmla="*/ 1527 h 946"/>
                    <a:gd name="T86" fmla="*/ 403 w 946"/>
                    <a:gd name="T87" fmla="*/ 1542 h 946"/>
                    <a:gd name="T88" fmla="*/ 446 w 946"/>
                    <a:gd name="T89" fmla="*/ 1542 h 9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946"/>
                    <a:gd name="T136" fmla="*/ 0 h 946"/>
                    <a:gd name="T137" fmla="*/ 946 w 946"/>
                    <a:gd name="T138" fmla="*/ 946 h 9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946" h="946">
                      <a:moveTo>
                        <a:pt x="186" y="946"/>
                      </a:moveTo>
                      <a:lnTo>
                        <a:pt x="498" y="946"/>
                      </a:lnTo>
                      <a:lnTo>
                        <a:pt x="500" y="924"/>
                      </a:lnTo>
                      <a:lnTo>
                        <a:pt x="504" y="904"/>
                      </a:lnTo>
                      <a:lnTo>
                        <a:pt x="509" y="882"/>
                      </a:lnTo>
                      <a:lnTo>
                        <a:pt x="515" y="861"/>
                      </a:lnTo>
                      <a:lnTo>
                        <a:pt x="521" y="841"/>
                      </a:lnTo>
                      <a:lnTo>
                        <a:pt x="528" y="820"/>
                      </a:lnTo>
                      <a:lnTo>
                        <a:pt x="535" y="801"/>
                      </a:lnTo>
                      <a:lnTo>
                        <a:pt x="545" y="782"/>
                      </a:lnTo>
                      <a:lnTo>
                        <a:pt x="555" y="762"/>
                      </a:lnTo>
                      <a:lnTo>
                        <a:pt x="564" y="744"/>
                      </a:lnTo>
                      <a:lnTo>
                        <a:pt x="576" y="727"/>
                      </a:lnTo>
                      <a:lnTo>
                        <a:pt x="587" y="709"/>
                      </a:lnTo>
                      <a:lnTo>
                        <a:pt x="600" y="692"/>
                      </a:lnTo>
                      <a:lnTo>
                        <a:pt x="614" y="676"/>
                      </a:lnTo>
                      <a:lnTo>
                        <a:pt x="627" y="661"/>
                      </a:lnTo>
                      <a:lnTo>
                        <a:pt x="643" y="646"/>
                      </a:lnTo>
                      <a:lnTo>
                        <a:pt x="657" y="632"/>
                      </a:lnTo>
                      <a:lnTo>
                        <a:pt x="673" y="618"/>
                      </a:lnTo>
                      <a:lnTo>
                        <a:pt x="690" y="605"/>
                      </a:lnTo>
                      <a:lnTo>
                        <a:pt x="707" y="593"/>
                      </a:lnTo>
                      <a:lnTo>
                        <a:pt x="724" y="581"/>
                      </a:lnTo>
                      <a:lnTo>
                        <a:pt x="742" y="570"/>
                      </a:lnTo>
                      <a:lnTo>
                        <a:pt x="761" y="560"/>
                      </a:lnTo>
                      <a:lnTo>
                        <a:pt x="779" y="551"/>
                      </a:lnTo>
                      <a:lnTo>
                        <a:pt x="799" y="542"/>
                      </a:lnTo>
                      <a:lnTo>
                        <a:pt x="819" y="535"/>
                      </a:lnTo>
                      <a:lnTo>
                        <a:pt x="840" y="528"/>
                      </a:lnTo>
                      <a:lnTo>
                        <a:pt x="860" y="523"/>
                      </a:lnTo>
                      <a:lnTo>
                        <a:pt x="881" y="517"/>
                      </a:lnTo>
                      <a:lnTo>
                        <a:pt x="903" y="513"/>
                      </a:lnTo>
                      <a:lnTo>
                        <a:pt x="924" y="510"/>
                      </a:lnTo>
                      <a:lnTo>
                        <a:pt x="946" y="508"/>
                      </a:lnTo>
                      <a:lnTo>
                        <a:pt x="946" y="187"/>
                      </a:lnTo>
                      <a:lnTo>
                        <a:pt x="945" y="168"/>
                      </a:lnTo>
                      <a:lnTo>
                        <a:pt x="942" y="149"/>
                      </a:lnTo>
                      <a:lnTo>
                        <a:pt x="938" y="131"/>
                      </a:lnTo>
                      <a:lnTo>
                        <a:pt x="932" y="114"/>
                      </a:lnTo>
                      <a:lnTo>
                        <a:pt x="923" y="97"/>
                      </a:lnTo>
                      <a:lnTo>
                        <a:pt x="915" y="82"/>
                      </a:lnTo>
                      <a:lnTo>
                        <a:pt x="904" y="68"/>
                      </a:lnTo>
                      <a:lnTo>
                        <a:pt x="892" y="55"/>
                      </a:lnTo>
                      <a:lnTo>
                        <a:pt x="878" y="43"/>
                      </a:lnTo>
                      <a:lnTo>
                        <a:pt x="864" y="32"/>
                      </a:lnTo>
                      <a:lnTo>
                        <a:pt x="848" y="23"/>
                      </a:lnTo>
                      <a:lnTo>
                        <a:pt x="831" y="14"/>
                      </a:lnTo>
                      <a:lnTo>
                        <a:pt x="814" y="8"/>
                      </a:lnTo>
                      <a:lnTo>
                        <a:pt x="796" y="3"/>
                      </a:lnTo>
                      <a:lnTo>
                        <a:pt x="778" y="1"/>
                      </a:lnTo>
                      <a:lnTo>
                        <a:pt x="759" y="0"/>
                      </a:lnTo>
                      <a:lnTo>
                        <a:pt x="186" y="0"/>
                      </a:lnTo>
                      <a:lnTo>
                        <a:pt x="168" y="1"/>
                      </a:lnTo>
                      <a:lnTo>
                        <a:pt x="149" y="3"/>
                      </a:lnTo>
                      <a:lnTo>
                        <a:pt x="130" y="8"/>
                      </a:lnTo>
                      <a:lnTo>
                        <a:pt x="114" y="14"/>
                      </a:lnTo>
                      <a:lnTo>
                        <a:pt x="98" y="23"/>
                      </a:lnTo>
                      <a:lnTo>
                        <a:pt x="82" y="32"/>
                      </a:lnTo>
                      <a:lnTo>
                        <a:pt x="68" y="43"/>
                      </a:lnTo>
                      <a:lnTo>
                        <a:pt x="54" y="55"/>
                      </a:lnTo>
                      <a:lnTo>
                        <a:pt x="42" y="68"/>
                      </a:lnTo>
                      <a:lnTo>
                        <a:pt x="31" y="82"/>
                      </a:lnTo>
                      <a:lnTo>
                        <a:pt x="22" y="97"/>
                      </a:lnTo>
                      <a:lnTo>
                        <a:pt x="14" y="114"/>
                      </a:lnTo>
                      <a:lnTo>
                        <a:pt x="8" y="131"/>
                      </a:lnTo>
                      <a:lnTo>
                        <a:pt x="4" y="149"/>
                      </a:lnTo>
                      <a:lnTo>
                        <a:pt x="1" y="168"/>
                      </a:lnTo>
                      <a:lnTo>
                        <a:pt x="0" y="187"/>
                      </a:lnTo>
                      <a:lnTo>
                        <a:pt x="0" y="760"/>
                      </a:lnTo>
                      <a:lnTo>
                        <a:pt x="1" y="779"/>
                      </a:lnTo>
                      <a:lnTo>
                        <a:pt x="4" y="797"/>
                      </a:lnTo>
                      <a:lnTo>
                        <a:pt x="8" y="815"/>
                      </a:lnTo>
                      <a:lnTo>
                        <a:pt x="14" y="832"/>
                      </a:lnTo>
                      <a:lnTo>
                        <a:pt x="22" y="848"/>
                      </a:lnTo>
                      <a:lnTo>
                        <a:pt x="31" y="864"/>
                      </a:lnTo>
                      <a:lnTo>
                        <a:pt x="42" y="878"/>
                      </a:lnTo>
                      <a:lnTo>
                        <a:pt x="54" y="892"/>
                      </a:lnTo>
                      <a:lnTo>
                        <a:pt x="68" y="904"/>
                      </a:lnTo>
                      <a:lnTo>
                        <a:pt x="82" y="914"/>
                      </a:lnTo>
                      <a:lnTo>
                        <a:pt x="98" y="924"/>
                      </a:lnTo>
                      <a:lnTo>
                        <a:pt x="114" y="931"/>
                      </a:lnTo>
                      <a:lnTo>
                        <a:pt x="130" y="937"/>
                      </a:lnTo>
                      <a:lnTo>
                        <a:pt x="149" y="942"/>
                      </a:lnTo>
                      <a:lnTo>
                        <a:pt x="168" y="946"/>
                      </a:lnTo>
                      <a:lnTo>
                        <a:pt x="186" y="9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69900"/>
                    </a:gs>
                    <a:gs pos="100000">
                      <a:srgbClr val="CCFF33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35" y="655"/>
                  <a:ext cx="978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W</a:t>
                  </a:r>
                </a:p>
              </p:txBody>
            </p:sp>
            <p:sp>
              <p:nvSpPr>
                <p:cNvPr id="7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11" y="1130"/>
                  <a:ext cx="1737" cy="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EAKNESSES</a:t>
                  </a:r>
                </a:p>
              </p:txBody>
            </p:sp>
          </p:grpSp>
          <p:grpSp>
            <p:nvGrpSpPr>
              <p:cNvPr id="25619" name="组合 34"/>
              <p:cNvGrpSpPr/>
              <p:nvPr/>
            </p:nvGrpSpPr>
            <p:grpSpPr>
              <a:xfrm>
                <a:off x="684213" y="3526831"/>
                <a:ext cx="4512617" cy="2740619"/>
                <a:chOff x="684213" y="3526831"/>
                <a:chExt cx="4512617" cy="2740619"/>
              </a:xfrm>
            </p:grpSpPr>
            <p:sp>
              <p:nvSpPr>
                <p:cNvPr id="66" name="Freeform 12"/>
                <p:cNvSpPr/>
                <p:nvPr/>
              </p:nvSpPr>
              <p:spPr bwMode="auto">
                <a:xfrm rot="10800000">
                  <a:off x="828675" y="3819525"/>
                  <a:ext cx="3600450" cy="2447925"/>
                </a:xfrm>
                <a:custGeom>
                  <a:avLst/>
                  <a:gdLst>
                    <a:gd name="T0" fmla="*/ 1895374 w 946"/>
                    <a:gd name="T1" fmla="*/ 2447925 h 946"/>
                    <a:gd name="T2" fmla="*/ 1902986 w 946"/>
                    <a:gd name="T3" fmla="*/ 2390997 h 946"/>
                    <a:gd name="T4" fmla="*/ 1937240 w 946"/>
                    <a:gd name="T5" fmla="*/ 2282315 h 946"/>
                    <a:gd name="T6" fmla="*/ 1982912 w 946"/>
                    <a:gd name="T7" fmla="*/ 2176221 h 946"/>
                    <a:gd name="T8" fmla="*/ 2036195 w 946"/>
                    <a:gd name="T9" fmla="*/ 2072715 h 946"/>
                    <a:gd name="T10" fmla="*/ 2112315 w 946"/>
                    <a:gd name="T11" fmla="*/ 1971796 h 946"/>
                    <a:gd name="T12" fmla="*/ 2192240 w 946"/>
                    <a:gd name="T13" fmla="*/ 1881228 h 946"/>
                    <a:gd name="T14" fmla="*/ 2283584 w 946"/>
                    <a:gd name="T15" fmla="*/ 1790660 h 946"/>
                    <a:gd name="T16" fmla="*/ 2386345 w 946"/>
                    <a:gd name="T17" fmla="*/ 1710442 h 946"/>
                    <a:gd name="T18" fmla="*/ 2500524 w 946"/>
                    <a:gd name="T19" fmla="*/ 1635400 h 946"/>
                    <a:gd name="T20" fmla="*/ 2626121 w 946"/>
                    <a:gd name="T21" fmla="*/ 1565533 h 946"/>
                    <a:gd name="T22" fmla="*/ 2755524 w 946"/>
                    <a:gd name="T23" fmla="*/ 1503430 h 946"/>
                    <a:gd name="T24" fmla="*/ 2896345 w 946"/>
                    <a:gd name="T25" fmla="*/ 1449089 h 946"/>
                    <a:gd name="T26" fmla="*/ 3040972 w 946"/>
                    <a:gd name="T27" fmla="*/ 1402511 h 946"/>
                    <a:gd name="T28" fmla="*/ 3197017 w 946"/>
                    <a:gd name="T29" fmla="*/ 1366284 h 946"/>
                    <a:gd name="T30" fmla="*/ 3353062 w 946"/>
                    <a:gd name="T31" fmla="*/ 1337819 h 946"/>
                    <a:gd name="T32" fmla="*/ 3516719 w 946"/>
                    <a:gd name="T33" fmla="*/ 1319706 h 946"/>
                    <a:gd name="T34" fmla="*/ 3600450 w 946"/>
                    <a:gd name="T35" fmla="*/ 483892 h 946"/>
                    <a:gd name="T36" fmla="*/ 3596644 w 946"/>
                    <a:gd name="T37" fmla="*/ 434727 h 946"/>
                    <a:gd name="T38" fmla="*/ 3570002 w 946"/>
                    <a:gd name="T39" fmla="*/ 338983 h 946"/>
                    <a:gd name="T40" fmla="*/ 3512913 w 946"/>
                    <a:gd name="T41" fmla="*/ 251003 h 946"/>
                    <a:gd name="T42" fmla="*/ 3440599 w 946"/>
                    <a:gd name="T43" fmla="*/ 175961 h 946"/>
                    <a:gd name="T44" fmla="*/ 3341644 w 946"/>
                    <a:gd name="T45" fmla="*/ 111269 h 946"/>
                    <a:gd name="T46" fmla="*/ 3227465 w 946"/>
                    <a:gd name="T47" fmla="*/ 59516 h 946"/>
                    <a:gd name="T48" fmla="*/ 3098062 w 946"/>
                    <a:gd name="T49" fmla="*/ 20701 h 946"/>
                    <a:gd name="T50" fmla="*/ 2961047 w 946"/>
                    <a:gd name="T51" fmla="*/ 2588 h 946"/>
                    <a:gd name="T52" fmla="*/ 707911 w 946"/>
                    <a:gd name="T53" fmla="*/ 0 h 946"/>
                    <a:gd name="T54" fmla="*/ 639403 w 946"/>
                    <a:gd name="T55" fmla="*/ 2588 h 946"/>
                    <a:gd name="T56" fmla="*/ 494776 w 946"/>
                    <a:gd name="T57" fmla="*/ 20701 h 946"/>
                    <a:gd name="T58" fmla="*/ 372985 w 946"/>
                    <a:gd name="T59" fmla="*/ 59516 h 946"/>
                    <a:gd name="T60" fmla="*/ 258806 w 946"/>
                    <a:gd name="T61" fmla="*/ 111269 h 946"/>
                    <a:gd name="T62" fmla="*/ 159851 w 946"/>
                    <a:gd name="T63" fmla="*/ 175961 h 946"/>
                    <a:gd name="T64" fmla="*/ 83731 w 946"/>
                    <a:gd name="T65" fmla="*/ 251003 h 946"/>
                    <a:gd name="T66" fmla="*/ 30448 w 946"/>
                    <a:gd name="T67" fmla="*/ 338983 h 946"/>
                    <a:gd name="T68" fmla="*/ 3806 w 946"/>
                    <a:gd name="T69" fmla="*/ 434727 h 946"/>
                    <a:gd name="T70" fmla="*/ 0 w 946"/>
                    <a:gd name="T71" fmla="*/ 1966621 h 946"/>
                    <a:gd name="T72" fmla="*/ 3806 w 946"/>
                    <a:gd name="T73" fmla="*/ 2015786 h 946"/>
                    <a:gd name="T74" fmla="*/ 30448 w 946"/>
                    <a:gd name="T75" fmla="*/ 2108942 h 946"/>
                    <a:gd name="T76" fmla="*/ 83731 w 946"/>
                    <a:gd name="T77" fmla="*/ 2194334 h 946"/>
                    <a:gd name="T78" fmla="*/ 159851 w 946"/>
                    <a:gd name="T79" fmla="*/ 2271964 h 946"/>
                    <a:gd name="T80" fmla="*/ 258806 w 946"/>
                    <a:gd name="T81" fmla="*/ 2339243 h 946"/>
                    <a:gd name="T82" fmla="*/ 372985 w 946"/>
                    <a:gd name="T83" fmla="*/ 2390997 h 946"/>
                    <a:gd name="T84" fmla="*/ 494776 w 946"/>
                    <a:gd name="T85" fmla="*/ 2424636 h 946"/>
                    <a:gd name="T86" fmla="*/ 639403 w 946"/>
                    <a:gd name="T87" fmla="*/ 2447925 h 946"/>
                    <a:gd name="T88" fmla="*/ 707911 w 946"/>
                    <a:gd name="T89" fmla="*/ 2447925 h 9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946"/>
                    <a:gd name="T136" fmla="*/ 0 h 946"/>
                    <a:gd name="T137" fmla="*/ 946 w 946"/>
                    <a:gd name="T138" fmla="*/ 946 h 9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946" h="946">
                      <a:moveTo>
                        <a:pt x="186" y="946"/>
                      </a:moveTo>
                      <a:lnTo>
                        <a:pt x="498" y="946"/>
                      </a:lnTo>
                      <a:lnTo>
                        <a:pt x="500" y="924"/>
                      </a:lnTo>
                      <a:lnTo>
                        <a:pt x="504" y="904"/>
                      </a:lnTo>
                      <a:lnTo>
                        <a:pt x="509" y="882"/>
                      </a:lnTo>
                      <a:lnTo>
                        <a:pt x="515" y="861"/>
                      </a:lnTo>
                      <a:lnTo>
                        <a:pt x="521" y="841"/>
                      </a:lnTo>
                      <a:lnTo>
                        <a:pt x="528" y="820"/>
                      </a:lnTo>
                      <a:lnTo>
                        <a:pt x="535" y="801"/>
                      </a:lnTo>
                      <a:lnTo>
                        <a:pt x="545" y="782"/>
                      </a:lnTo>
                      <a:lnTo>
                        <a:pt x="555" y="762"/>
                      </a:lnTo>
                      <a:lnTo>
                        <a:pt x="564" y="744"/>
                      </a:lnTo>
                      <a:lnTo>
                        <a:pt x="576" y="727"/>
                      </a:lnTo>
                      <a:lnTo>
                        <a:pt x="587" y="709"/>
                      </a:lnTo>
                      <a:lnTo>
                        <a:pt x="600" y="692"/>
                      </a:lnTo>
                      <a:lnTo>
                        <a:pt x="614" y="676"/>
                      </a:lnTo>
                      <a:lnTo>
                        <a:pt x="627" y="661"/>
                      </a:lnTo>
                      <a:lnTo>
                        <a:pt x="643" y="646"/>
                      </a:lnTo>
                      <a:lnTo>
                        <a:pt x="657" y="632"/>
                      </a:lnTo>
                      <a:lnTo>
                        <a:pt x="673" y="618"/>
                      </a:lnTo>
                      <a:lnTo>
                        <a:pt x="690" y="605"/>
                      </a:lnTo>
                      <a:lnTo>
                        <a:pt x="707" y="593"/>
                      </a:lnTo>
                      <a:lnTo>
                        <a:pt x="724" y="581"/>
                      </a:lnTo>
                      <a:lnTo>
                        <a:pt x="742" y="570"/>
                      </a:lnTo>
                      <a:lnTo>
                        <a:pt x="761" y="560"/>
                      </a:lnTo>
                      <a:lnTo>
                        <a:pt x="779" y="551"/>
                      </a:lnTo>
                      <a:lnTo>
                        <a:pt x="799" y="542"/>
                      </a:lnTo>
                      <a:lnTo>
                        <a:pt x="819" y="535"/>
                      </a:lnTo>
                      <a:lnTo>
                        <a:pt x="840" y="528"/>
                      </a:lnTo>
                      <a:lnTo>
                        <a:pt x="860" y="523"/>
                      </a:lnTo>
                      <a:lnTo>
                        <a:pt x="881" y="517"/>
                      </a:lnTo>
                      <a:lnTo>
                        <a:pt x="903" y="513"/>
                      </a:lnTo>
                      <a:lnTo>
                        <a:pt x="924" y="510"/>
                      </a:lnTo>
                      <a:lnTo>
                        <a:pt x="946" y="508"/>
                      </a:lnTo>
                      <a:lnTo>
                        <a:pt x="946" y="187"/>
                      </a:lnTo>
                      <a:lnTo>
                        <a:pt x="945" y="168"/>
                      </a:lnTo>
                      <a:lnTo>
                        <a:pt x="942" y="149"/>
                      </a:lnTo>
                      <a:lnTo>
                        <a:pt x="938" y="131"/>
                      </a:lnTo>
                      <a:lnTo>
                        <a:pt x="932" y="114"/>
                      </a:lnTo>
                      <a:lnTo>
                        <a:pt x="923" y="97"/>
                      </a:lnTo>
                      <a:lnTo>
                        <a:pt x="915" y="82"/>
                      </a:lnTo>
                      <a:lnTo>
                        <a:pt x="904" y="68"/>
                      </a:lnTo>
                      <a:lnTo>
                        <a:pt x="892" y="55"/>
                      </a:lnTo>
                      <a:lnTo>
                        <a:pt x="878" y="43"/>
                      </a:lnTo>
                      <a:lnTo>
                        <a:pt x="864" y="32"/>
                      </a:lnTo>
                      <a:lnTo>
                        <a:pt x="848" y="23"/>
                      </a:lnTo>
                      <a:lnTo>
                        <a:pt x="831" y="14"/>
                      </a:lnTo>
                      <a:lnTo>
                        <a:pt x="814" y="8"/>
                      </a:lnTo>
                      <a:lnTo>
                        <a:pt x="796" y="3"/>
                      </a:lnTo>
                      <a:lnTo>
                        <a:pt x="778" y="1"/>
                      </a:lnTo>
                      <a:lnTo>
                        <a:pt x="759" y="0"/>
                      </a:lnTo>
                      <a:lnTo>
                        <a:pt x="186" y="0"/>
                      </a:lnTo>
                      <a:lnTo>
                        <a:pt x="168" y="1"/>
                      </a:lnTo>
                      <a:lnTo>
                        <a:pt x="149" y="3"/>
                      </a:lnTo>
                      <a:lnTo>
                        <a:pt x="130" y="8"/>
                      </a:lnTo>
                      <a:lnTo>
                        <a:pt x="114" y="14"/>
                      </a:lnTo>
                      <a:lnTo>
                        <a:pt x="98" y="23"/>
                      </a:lnTo>
                      <a:lnTo>
                        <a:pt x="82" y="32"/>
                      </a:lnTo>
                      <a:lnTo>
                        <a:pt x="68" y="43"/>
                      </a:lnTo>
                      <a:lnTo>
                        <a:pt x="54" y="55"/>
                      </a:lnTo>
                      <a:lnTo>
                        <a:pt x="42" y="68"/>
                      </a:lnTo>
                      <a:lnTo>
                        <a:pt x="31" y="82"/>
                      </a:lnTo>
                      <a:lnTo>
                        <a:pt x="22" y="97"/>
                      </a:lnTo>
                      <a:lnTo>
                        <a:pt x="14" y="114"/>
                      </a:lnTo>
                      <a:lnTo>
                        <a:pt x="8" y="131"/>
                      </a:lnTo>
                      <a:lnTo>
                        <a:pt x="4" y="149"/>
                      </a:lnTo>
                      <a:lnTo>
                        <a:pt x="1" y="168"/>
                      </a:lnTo>
                      <a:lnTo>
                        <a:pt x="0" y="187"/>
                      </a:lnTo>
                      <a:lnTo>
                        <a:pt x="0" y="760"/>
                      </a:lnTo>
                      <a:lnTo>
                        <a:pt x="1" y="779"/>
                      </a:lnTo>
                      <a:lnTo>
                        <a:pt x="4" y="797"/>
                      </a:lnTo>
                      <a:lnTo>
                        <a:pt x="8" y="815"/>
                      </a:lnTo>
                      <a:lnTo>
                        <a:pt x="14" y="832"/>
                      </a:lnTo>
                      <a:lnTo>
                        <a:pt x="22" y="848"/>
                      </a:lnTo>
                      <a:lnTo>
                        <a:pt x="31" y="864"/>
                      </a:lnTo>
                      <a:lnTo>
                        <a:pt x="42" y="878"/>
                      </a:lnTo>
                      <a:lnTo>
                        <a:pt x="54" y="892"/>
                      </a:lnTo>
                      <a:lnTo>
                        <a:pt x="68" y="904"/>
                      </a:lnTo>
                      <a:lnTo>
                        <a:pt x="82" y="914"/>
                      </a:lnTo>
                      <a:lnTo>
                        <a:pt x="98" y="924"/>
                      </a:lnTo>
                      <a:lnTo>
                        <a:pt x="114" y="931"/>
                      </a:lnTo>
                      <a:lnTo>
                        <a:pt x="130" y="937"/>
                      </a:lnTo>
                      <a:lnTo>
                        <a:pt x="149" y="942"/>
                      </a:lnTo>
                      <a:lnTo>
                        <a:pt x="168" y="946"/>
                      </a:lnTo>
                      <a:lnTo>
                        <a:pt x="186" y="9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9CCFF"/>
                    </a:gs>
                    <a:gs pos="100000">
                      <a:schemeClr val="folHlink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6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84213" y="3526831"/>
                  <a:ext cx="1274735" cy="1492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6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00026" y="4295930"/>
                  <a:ext cx="3296804" cy="529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PPORTUNITIES</a:t>
                  </a:r>
                </a:p>
              </p:txBody>
            </p:sp>
          </p:grpSp>
          <p:grpSp>
            <p:nvGrpSpPr>
              <p:cNvPr id="25623" name="Group 15"/>
              <p:cNvGrpSpPr/>
              <p:nvPr/>
            </p:nvGrpSpPr>
            <p:grpSpPr>
              <a:xfrm>
                <a:off x="4716463" y="3517900"/>
                <a:ext cx="3600450" cy="2749550"/>
                <a:chOff x="2880" y="2281"/>
                <a:chExt cx="2268" cy="1732"/>
              </a:xfrm>
            </p:grpSpPr>
            <p:sp>
              <p:nvSpPr>
                <p:cNvPr id="63" name="Freeform 16"/>
                <p:cNvSpPr/>
                <p:nvPr/>
              </p:nvSpPr>
              <p:spPr bwMode="auto">
                <a:xfrm rot="10800000">
                  <a:off x="2880" y="2471"/>
                  <a:ext cx="2268" cy="1542"/>
                </a:xfrm>
                <a:custGeom>
                  <a:avLst/>
                  <a:gdLst>
                    <a:gd name="T0" fmla="*/ 1194 w 946"/>
                    <a:gd name="T1" fmla="*/ 1542 h 946"/>
                    <a:gd name="T2" fmla="*/ 1199 w 946"/>
                    <a:gd name="T3" fmla="*/ 1506 h 946"/>
                    <a:gd name="T4" fmla="*/ 1220 w 946"/>
                    <a:gd name="T5" fmla="*/ 1438 h 946"/>
                    <a:gd name="T6" fmla="*/ 1249 w 946"/>
                    <a:gd name="T7" fmla="*/ 1371 h 946"/>
                    <a:gd name="T8" fmla="*/ 1283 w 946"/>
                    <a:gd name="T9" fmla="*/ 1306 h 946"/>
                    <a:gd name="T10" fmla="*/ 1331 w 946"/>
                    <a:gd name="T11" fmla="*/ 1242 h 946"/>
                    <a:gd name="T12" fmla="*/ 1381 w 946"/>
                    <a:gd name="T13" fmla="*/ 1185 h 946"/>
                    <a:gd name="T14" fmla="*/ 1438 w 946"/>
                    <a:gd name="T15" fmla="*/ 1128 h 946"/>
                    <a:gd name="T16" fmla="*/ 1503 w 946"/>
                    <a:gd name="T17" fmla="*/ 1077 h 946"/>
                    <a:gd name="T18" fmla="*/ 1575 w 946"/>
                    <a:gd name="T19" fmla="*/ 1030 h 946"/>
                    <a:gd name="T20" fmla="*/ 1654 w 946"/>
                    <a:gd name="T21" fmla="*/ 986 h 946"/>
                    <a:gd name="T22" fmla="*/ 1736 w 946"/>
                    <a:gd name="T23" fmla="*/ 947 h 946"/>
                    <a:gd name="T24" fmla="*/ 1824 w 946"/>
                    <a:gd name="T25" fmla="*/ 913 h 946"/>
                    <a:gd name="T26" fmla="*/ 1916 w 946"/>
                    <a:gd name="T27" fmla="*/ 883 h 946"/>
                    <a:gd name="T28" fmla="*/ 2014 w 946"/>
                    <a:gd name="T29" fmla="*/ 861 h 946"/>
                    <a:gd name="T30" fmla="*/ 2112 w 946"/>
                    <a:gd name="T31" fmla="*/ 843 h 946"/>
                    <a:gd name="T32" fmla="*/ 2215 w 946"/>
                    <a:gd name="T33" fmla="*/ 831 h 946"/>
                    <a:gd name="T34" fmla="*/ 2268 w 946"/>
                    <a:gd name="T35" fmla="*/ 305 h 946"/>
                    <a:gd name="T36" fmla="*/ 2266 w 946"/>
                    <a:gd name="T37" fmla="*/ 274 h 946"/>
                    <a:gd name="T38" fmla="*/ 2249 w 946"/>
                    <a:gd name="T39" fmla="*/ 214 h 946"/>
                    <a:gd name="T40" fmla="*/ 2213 w 946"/>
                    <a:gd name="T41" fmla="*/ 158 h 946"/>
                    <a:gd name="T42" fmla="*/ 2167 w 946"/>
                    <a:gd name="T43" fmla="*/ 111 h 946"/>
                    <a:gd name="T44" fmla="*/ 2105 w 946"/>
                    <a:gd name="T45" fmla="*/ 70 h 946"/>
                    <a:gd name="T46" fmla="*/ 2033 w 946"/>
                    <a:gd name="T47" fmla="*/ 37 h 946"/>
                    <a:gd name="T48" fmla="*/ 1952 w 946"/>
                    <a:gd name="T49" fmla="*/ 13 h 946"/>
                    <a:gd name="T50" fmla="*/ 1865 w 946"/>
                    <a:gd name="T51" fmla="*/ 2 h 946"/>
                    <a:gd name="T52" fmla="*/ 446 w 946"/>
                    <a:gd name="T53" fmla="*/ 0 h 946"/>
                    <a:gd name="T54" fmla="*/ 403 w 946"/>
                    <a:gd name="T55" fmla="*/ 2 h 946"/>
                    <a:gd name="T56" fmla="*/ 312 w 946"/>
                    <a:gd name="T57" fmla="*/ 13 h 946"/>
                    <a:gd name="T58" fmla="*/ 235 w 946"/>
                    <a:gd name="T59" fmla="*/ 37 h 946"/>
                    <a:gd name="T60" fmla="*/ 163 w 946"/>
                    <a:gd name="T61" fmla="*/ 70 h 946"/>
                    <a:gd name="T62" fmla="*/ 101 w 946"/>
                    <a:gd name="T63" fmla="*/ 111 h 946"/>
                    <a:gd name="T64" fmla="*/ 53 w 946"/>
                    <a:gd name="T65" fmla="*/ 158 h 946"/>
                    <a:gd name="T66" fmla="*/ 19 w 946"/>
                    <a:gd name="T67" fmla="*/ 214 h 946"/>
                    <a:gd name="T68" fmla="*/ 2 w 946"/>
                    <a:gd name="T69" fmla="*/ 274 h 946"/>
                    <a:gd name="T70" fmla="*/ 0 w 946"/>
                    <a:gd name="T71" fmla="*/ 1239 h 946"/>
                    <a:gd name="T72" fmla="*/ 2 w 946"/>
                    <a:gd name="T73" fmla="*/ 1270 h 946"/>
                    <a:gd name="T74" fmla="*/ 19 w 946"/>
                    <a:gd name="T75" fmla="*/ 1328 h 946"/>
                    <a:gd name="T76" fmla="*/ 53 w 946"/>
                    <a:gd name="T77" fmla="*/ 1382 h 946"/>
                    <a:gd name="T78" fmla="*/ 101 w 946"/>
                    <a:gd name="T79" fmla="*/ 1431 h 946"/>
                    <a:gd name="T80" fmla="*/ 163 w 946"/>
                    <a:gd name="T81" fmla="*/ 1474 h 946"/>
                    <a:gd name="T82" fmla="*/ 235 w 946"/>
                    <a:gd name="T83" fmla="*/ 1506 h 946"/>
                    <a:gd name="T84" fmla="*/ 312 w 946"/>
                    <a:gd name="T85" fmla="*/ 1527 h 946"/>
                    <a:gd name="T86" fmla="*/ 403 w 946"/>
                    <a:gd name="T87" fmla="*/ 1542 h 946"/>
                    <a:gd name="T88" fmla="*/ 446 w 946"/>
                    <a:gd name="T89" fmla="*/ 1542 h 9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946"/>
                    <a:gd name="T136" fmla="*/ 0 h 946"/>
                    <a:gd name="T137" fmla="*/ 946 w 946"/>
                    <a:gd name="T138" fmla="*/ 946 h 9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946" h="946">
                      <a:moveTo>
                        <a:pt x="186" y="946"/>
                      </a:moveTo>
                      <a:lnTo>
                        <a:pt x="498" y="946"/>
                      </a:lnTo>
                      <a:lnTo>
                        <a:pt x="500" y="924"/>
                      </a:lnTo>
                      <a:lnTo>
                        <a:pt x="504" y="904"/>
                      </a:lnTo>
                      <a:lnTo>
                        <a:pt x="509" y="882"/>
                      </a:lnTo>
                      <a:lnTo>
                        <a:pt x="515" y="861"/>
                      </a:lnTo>
                      <a:lnTo>
                        <a:pt x="521" y="841"/>
                      </a:lnTo>
                      <a:lnTo>
                        <a:pt x="528" y="820"/>
                      </a:lnTo>
                      <a:lnTo>
                        <a:pt x="535" y="801"/>
                      </a:lnTo>
                      <a:lnTo>
                        <a:pt x="545" y="782"/>
                      </a:lnTo>
                      <a:lnTo>
                        <a:pt x="555" y="762"/>
                      </a:lnTo>
                      <a:lnTo>
                        <a:pt x="564" y="744"/>
                      </a:lnTo>
                      <a:lnTo>
                        <a:pt x="576" y="727"/>
                      </a:lnTo>
                      <a:lnTo>
                        <a:pt x="587" y="709"/>
                      </a:lnTo>
                      <a:lnTo>
                        <a:pt x="600" y="692"/>
                      </a:lnTo>
                      <a:lnTo>
                        <a:pt x="614" y="676"/>
                      </a:lnTo>
                      <a:lnTo>
                        <a:pt x="627" y="661"/>
                      </a:lnTo>
                      <a:lnTo>
                        <a:pt x="643" y="646"/>
                      </a:lnTo>
                      <a:lnTo>
                        <a:pt x="657" y="632"/>
                      </a:lnTo>
                      <a:lnTo>
                        <a:pt x="673" y="618"/>
                      </a:lnTo>
                      <a:lnTo>
                        <a:pt x="690" y="605"/>
                      </a:lnTo>
                      <a:lnTo>
                        <a:pt x="707" y="593"/>
                      </a:lnTo>
                      <a:lnTo>
                        <a:pt x="724" y="581"/>
                      </a:lnTo>
                      <a:lnTo>
                        <a:pt x="742" y="570"/>
                      </a:lnTo>
                      <a:lnTo>
                        <a:pt x="761" y="560"/>
                      </a:lnTo>
                      <a:lnTo>
                        <a:pt x="779" y="551"/>
                      </a:lnTo>
                      <a:lnTo>
                        <a:pt x="799" y="542"/>
                      </a:lnTo>
                      <a:lnTo>
                        <a:pt x="819" y="535"/>
                      </a:lnTo>
                      <a:lnTo>
                        <a:pt x="840" y="528"/>
                      </a:lnTo>
                      <a:lnTo>
                        <a:pt x="860" y="523"/>
                      </a:lnTo>
                      <a:lnTo>
                        <a:pt x="881" y="517"/>
                      </a:lnTo>
                      <a:lnTo>
                        <a:pt x="903" y="513"/>
                      </a:lnTo>
                      <a:lnTo>
                        <a:pt x="924" y="510"/>
                      </a:lnTo>
                      <a:lnTo>
                        <a:pt x="946" y="508"/>
                      </a:lnTo>
                      <a:lnTo>
                        <a:pt x="946" y="187"/>
                      </a:lnTo>
                      <a:lnTo>
                        <a:pt x="945" y="168"/>
                      </a:lnTo>
                      <a:lnTo>
                        <a:pt x="942" y="149"/>
                      </a:lnTo>
                      <a:lnTo>
                        <a:pt x="938" y="131"/>
                      </a:lnTo>
                      <a:lnTo>
                        <a:pt x="932" y="114"/>
                      </a:lnTo>
                      <a:lnTo>
                        <a:pt x="923" y="97"/>
                      </a:lnTo>
                      <a:lnTo>
                        <a:pt x="915" y="82"/>
                      </a:lnTo>
                      <a:lnTo>
                        <a:pt x="904" y="68"/>
                      </a:lnTo>
                      <a:lnTo>
                        <a:pt x="892" y="55"/>
                      </a:lnTo>
                      <a:lnTo>
                        <a:pt x="878" y="43"/>
                      </a:lnTo>
                      <a:lnTo>
                        <a:pt x="864" y="32"/>
                      </a:lnTo>
                      <a:lnTo>
                        <a:pt x="848" y="23"/>
                      </a:lnTo>
                      <a:lnTo>
                        <a:pt x="831" y="14"/>
                      </a:lnTo>
                      <a:lnTo>
                        <a:pt x="814" y="8"/>
                      </a:lnTo>
                      <a:lnTo>
                        <a:pt x="796" y="3"/>
                      </a:lnTo>
                      <a:lnTo>
                        <a:pt x="778" y="1"/>
                      </a:lnTo>
                      <a:lnTo>
                        <a:pt x="759" y="0"/>
                      </a:lnTo>
                      <a:lnTo>
                        <a:pt x="186" y="0"/>
                      </a:lnTo>
                      <a:lnTo>
                        <a:pt x="168" y="1"/>
                      </a:lnTo>
                      <a:lnTo>
                        <a:pt x="149" y="3"/>
                      </a:lnTo>
                      <a:lnTo>
                        <a:pt x="130" y="8"/>
                      </a:lnTo>
                      <a:lnTo>
                        <a:pt x="114" y="14"/>
                      </a:lnTo>
                      <a:lnTo>
                        <a:pt x="98" y="23"/>
                      </a:lnTo>
                      <a:lnTo>
                        <a:pt x="82" y="32"/>
                      </a:lnTo>
                      <a:lnTo>
                        <a:pt x="68" y="43"/>
                      </a:lnTo>
                      <a:lnTo>
                        <a:pt x="54" y="55"/>
                      </a:lnTo>
                      <a:lnTo>
                        <a:pt x="42" y="68"/>
                      </a:lnTo>
                      <a:lnTo>
                        <a:pt x="31" y="82"/>
                      </a:lnTo>
                      <a:lnTo>
                        <a:pt x="22" y="97"/>
                      </a:lnTo>
                      <a:lnTo>
                        <a:pt x="14" y="114"/>
                      </a:lnTo>
                      <a:lnTo>
                        <a:pt x="8" y="131"/>
                      </a:lnTo>
                      <a:lnTo>
                        <a:pt x="4" y="149"/>
                      </a:lnTo>
                      <a:lnTo>
                        <a:pt x="1" y="168"/>
                      </a:lnTo>
                      <a:lnTo>
                        <a:pt x="0" y="187"/>
                      </a:lnTo>
                      <a:lnTo>
                        <a:pt x="0" y="760"/>
                      </a:lnTo>
                      <a:lnTo>
                        <a:pt x="1" y="779"/>
                      </a:lnTo>
                      <a:lnTo>
                        <a:pt x="4" y="797"/>
                      </a:lnTo>
                      <a:lnTo>
                        <a:pt x="8" y="815"/>
                      </a:lnTo>
                      <a:lnTo>
                        <a:pt x="14" y="832"/>
                      </a:lnTo>
                      <a:lnTo>
                        <a:pt x="22" y="848"/>
                      </a:lnTo>
                      <a:lnTo>
                        <a:pt x="31" y="864"/>
                      </a:lnTo>
                      <a:lnTo>
                        <a:pt x="42" y="878"/>
                      </a:lnTo>
                      <a:lnTo>
                        <a:pt x="54" y="892"/>
                      </a:lnTo>
                      <a:lnTo>
                        <a:pt x="68" y="904"/>
                      </a:lnTo>
                      <a:lnTo>
                        <a:pt x="82" y="914"/>
                      </a:lnTo>
                      <a:lnTo>
                        <a:pt x="98" y="924"/>
                      </a:lnTo>
                      <a:lnTo>
                        <a:pt x="114" y="931"/>
                      </a:lnTo>
                      <a:lnTo>
                        <a:pt x="130" y="937"/>
                      </a:lnTo>
                      <a:lnTo>
                        <a:pt x="149" y="942"/>
                      </a:lnTo>
                      <a:lnTo>
                        <a:pt x="168" y="946"/>
                      </a:lnTo>
                      <a:lnTo>
                        <a:pt x="186" y="9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900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6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89" y="2281"/>
                  <a:ext cx="671" cy="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T</a:t>
                  </a:r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46" y="2756"/>
                  <a:ext cx="1266" cy="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HREATS</a:t>
                  </a:r>
                </a:p>
              </p:txBody>
            </p:sp>
          </p:grpSp>
        </p:grpSp>
        <p:grpSp>
          <p:nvGrpSpPr>
            <p:cNvPr id="25627" name="Group 27"/>
            <p:cNvGrpSpPr/>
            <p:nvPr/>
          </p:nvGrpSpPr>
          <p:grpSpPr>
            <a:xfrm>
              <a:off x="5331744" y="2818145"/>
              <a:ext cx="563054" cy="427633"/>
              <a:chOff x="1404" y="934"/>
              <a:chExt cx="3468" cy="2634"/>
            </a:xfrm>
          </p:grpSpPr>
          <p:sp>
            <p:nvSpPr>
              <p:cNvPr id="25628" name="Freeform 28"/>
              <p:cNvSpPr/>
              <p:nvPr/>
            </p:nvSpPr>
            <p:spPr>
              <a:xfrm>
                <a:off x="2295" y="996"/>
                <a:ext cx="457" cy="504"/>
              </a:xfrm>
              <a:custGeom>
                <a:avLst/>
                <a:gdLst/>
                <a:ahLst/>
                <a:cxnLst>
                  <a:cxn ang="0">
                    <a:pos x="161" y="504"/>
                  </a:cxn>
                  <a:cxn ang="0">
                    <a:pos x="49" y="488"/>
                  </a:cxn>
                  <a:cxn ang="0">
                    <a:pos x="45" y="424"/>
                  </a:cxn>
                  <a:cxn ang="0">
                    <a:pos x="41" y="388"/>
                  </a:cxn>
                  <a:cxn ang="0">
                    <a:pos x="33" y="376"/>
                  </a:cxn>
                  <a:cxn ang="0">
                    <a:pos x="41" y="352"/>
                  </a:cxn>
                  <a:cxn ang="0">
                    <a:pos x="45" y="340"/>
                  </a:cxn>
                  <a:cxn ang="0">
                    <a:pos x="17" y="312"/>
                  </a:cxn>
                  <a:cxn ang="0">
                    <a:pos x="49" y="264"/>
                  </a:cxn>
                  <a:cxn ang="0">
                    <a:pos x="41" y="220"/>
                  </a:cxn>
                  <a:cxn ang="0">
                    <a:pos x="69" y="156"/>
                  </a:cxn>
                  <a:cxn ang="0">
                    <a:pos x="65" y="88"/>
                  </a:cxn>
                  <a:cxn ang="0">
                    <a:pos x="121" y="20"/>
                  </a:cxn>
                  <a:cxn ang="0">
                    <a:pos x="157" y="4"/>
                  </a:cxn>
                  <a:cxn ang="0">
                    <a:pos x="169" y="0"/>
                  </a:cxn>
                  <a:cxn ang="0">
                    <a:pos x="349" y="4"/>
                  </a:cxn>
                  <a:cxn ang="0">
                    <a:pos x="373" y="12"/>
                  </a:cxn>
                  <a:cxn ang="0">
                    <a:pos x="429" y="64"/>
                  </a:cxn>
                  <a:cxn ang="0">
                    <a:pos x="449" y="116"/>
                  </a:cxn>
                  <a:cxn ang="0">
                    <a:pos x="457" y="140"/>
                  </a:cxn>
                  <a:cxn ang="0">
                    <a:pos x="409" y="376"/>
                  </a:cxn>
                  <a:cxn ang="0">
                    <a:pos x="365" y="424"/>
                  </a:cxn>
                  <a:cxn ang="0">
                    <a:pos x="329" y="436"/>
                  </a:cxn>
                  <a:cxn ang="0">
                    <a:pos x="317" y="440"/>
                  </a:cxn>
                  <a:cxn ang="0">
                    <a:pos x="261" y="484"/>
                  </a:cxn>
                  <a:cxn ang="0">
                    <a:pos x="233" y="492"/>
                  </a:cxn>
                  <a:cxn ang="0">
                    <a:pos x="221" y="500"/>
                  </a:cxn>
                </a:cxnLst>
                <a:rect l="0" t="0" r="0" b="0"/>
                <a:pathLst>
                  <a:path w="457" h="504">
                    <a:moveTo>
                      <a:pt x="161" y="504"/>
                    </a:moveTo>
                    <a:cubicBezTo>
                      <a:pt x="120" y="501"/>
                      <a:pt x="87" y="501"/>
                      <a:pt x="49" y="488"/>
                    </a:cubicBezTo>
                    <a:cubicBezTo>
                      <a:pt x="37" y="451"/>
                      <a:pt x="40" y="472"/>
                      <a:pt x="45" y="424"/>
                    </a:cubicBezTo>
                    <a:cubicBezTo>
                      <a:pt x="44" y="412"/>
                      <a:pt x="44" y="400"/>
                      <a:pt x="41" y="388"/>
                    </a:cubicBezTo>
                    <a:cubicBezTo>
                      <a:pt x="40" y="383"/>
                      <a:pt x="33" y="381"/>
                      <a:pt x="33" y="376"/>
                    </a:cubicBezTo>
                    <a:cubicBezTo>
                      <a:pt x="33" y="368"/>
                      <a:pt x="38" y="360"/>
                      <a:pt x="41" y="352"/>
                    </a:cubicBezTo>
                    <a:cubicBezTo>
                      <a:pt x="42" y="348"/>
                      <a:pt x="45" y="340"/>
                      <a:pt x="45" y="340"/>
                    </a:cubicBezTo>
                    <a:cubicBezTo>
                      <a:pt x="22" y="337"/>
                      <a:pt x="0" y="337"/>
                      <a:pt x="17" y="312"/>
                    </a:cubicBezTo>
                    <a:cubicBezTo>
                      <a:pt x="22" y="290"/>
                      <a:pt x="31" y="276"/>
                      <a:pt x="49" y="264"/>
                    </a:cubicBezTo>
                    <a:cubicBezTo>
                      <a:pt x="55" y="246"/>
                      <a:pt x="51" y="235"/>
                      <a:pt x="41" y="220"/>
                    </a:cubicBezTo>
                    <a:cubicBezTo>
                      <a:pt x="45" y="191"/>
                      <a:pt x="44" y="173"/>
                      <a:pt x="69" y="156"/>
                    </a:cubicBezTo>
                    <a:cubicBezTo>
                      <a:pt x="78" y="130"/>
                      <a:pt x="82" y="113"/>
                      <a:pt x="65" y="88"/>
                    </a:cubicBezTo>
                    <a:cubicBezTo>
                      <a:pt x="73" y="43"/>
                      <a:pt x="84" y="38"/>
                      <a:pt x="121" y="20"/>
                    </a:cubicBezTo>
                    <a:cubicBezTo>
                      <a:pt x="159" y="1"/>
                      <a:pt x="95" y="25"/>
                      <a:pt x="157" y="4"/>
                    </a:cubicBezTo>
                    <a:cubicBezTo>
                      <a:pt x="161" y="3"/>
                      <a:pt x="169" y="0"/>
                      <a:pt x="169" y="0"/>
                    </a:cubicBezTo>
                    <a:cubicBezTo>
                      <a:pt x="229" y="1"/>
                      <a:pt x="289" y="0"/>
                      <a:pt x="349" y="4"/>
                    </a:cubicBezTo>
                    <a:cubicBezTo>
                      <a:pt x="357" y="4"/>
                      <a:pt x="373" y="12"/>
                      <a:pt x="373" y="12"/>
                    </a:cubicBezTo>
                    <a:cubicBezTo>
                      <a:pt x="390" y="29"/>
                      <a:pt x="409" y="51"/>
                      <a:pt x="429" y="64"/>
                    </a:cubicBezTo>
                    <a:cubicBezTo>
                      <a:pt x="435" y="82"/>
                      <a:pt x="443" y="98"/>
                      <a:pt x="449" y="116"/>
                    </a:cubicBezTo>
                    <a:cubicBezTo>
                      <a:pt x="452" y="124"/>
                      <a:pt x="457" y="140"/>
                      <a:pt x="457" y="140"/>
                    </a:cubicBezTo>
                    <a:cubicBezTo>
                      <a:pt x="454" y="222"/>
                      <a:pt x="446" y="302"/>
                      <a:pt x="409" y="376"/>
                    </a:cubicBezTo>
                    <a:cubicBezTo>
                      <a:pt x="400" y="393"/>
                      <a:pt x="383" y="416"/>
                      <a:pt x="365" y="424"/>
                    </a:cubicBezTo>
                    <a:cubicBezTo>
                      <a:pt x="365" y="424"/>
                      <a:pt x="335" y="434"/>
                      <a:pt x="329" y="436"/>
                    </a:cubicBezTo>
                    <a:cubicBezTo>
                      <a:pt x="325" y="437"/>
                      <a:pt x="317" y="440"/>
                      <a:pt x="317" y="440"/>
                    </a:cubicBezTo>
                    <a:cubicBezTo>
                      <a:pt x="307" y="455"/>
                      <a:pt x="280" y="479"/>
                      <a:pt x="261" y="484"/>
                    </a:cubicBezTo>
                    <a:cubicBezTo>
                      <a:pt x="256" y="485"/>
                      <a:pt x="239" y="489"/>
                      <a:pt x="233" y="492"/>
                    </a:cubicBezTo>
                    <a:cubicBezTo>
                      <a:pt x="229" y="494"/>
                      <a:pt x="221" y="500"/>
                      <a:pt x="221" y="50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29"/>
              <p:cNvSpPr/>
              <p:nvPr/>
            </p:nvSpPr>
            <p:spPr>
              <a:xfrm>
                <a:off x="1524" y="934"/>
                <a:ext cx="968" cy="634"/>
              </a:xfrm>
              <a:custGeom>
                <a:avLst/>
                <a:gdLst/>
                <a:ahLst/>
                <a:cxnLst>
                  <a:cxn ang="0">
                    <a:pos x="804" y="434"/>
                  </a:cxn>
                  <a:cxn ang="0">
                    <a:pos x="712" y="418"/>
                  </a:cxn>
                  <a:cxn ang="0">
                    <a:pos x="580" y="366"/>
                  </a:cxn>
                  <a:cxn ang="0">
                    <a:pos x="416" y="362"/>
                  </a:cxn>
                  <a:cxn ang="0">
                    <a:pos x="300" y="334"/>
                  </a:cxn>
                  <a:cxn ang="0">
                    <a:pos x="180" y="330"/>
                  </a:cxn>
                  <a:cxn ang="0">
                    <a:pos x="112" y="274"/>
                  </a:cxn>
                  <a:cxn ang="0">
                    <a:pos x="100" y="238"/>
                  </a:cxn>
                  <a:cxn ang="0">
                    <a:pos x="92" y="214"/>
                  </a:cxn>
                  <a:cxn ang="0">
                    <a:pos x="72" y="50"/>
                  </a:cxn>
                  <a:cxn ang="0">
                    <a:pos x="68" y="10"/>
                  </a:cxn>
                  <a:cxn ang="0">
                    <a:pos x="56" y="2"/>
                  </a:cxn>
                  <a:cxn ang="0">
                    <a:pos x="40" y="26"/>
                  </a:cxn>
                  <a:cxn ang="0">
                    <a:pos x="24" y="66"/>
                  </a:cxn>
                  <a:cxn ang="0">
                    <a:pos x="20" y="186"/>
                  </a:cxn>
                  <a:cxn ang="0">
                    <a:pos x="8" y="190"/>
                  </a:cxn>
                  <a:cxn ang="0">
                    <a:pos x="0" y="202"/>
                  </a:cxn>
                  <a:cxn ang="0">
                    <a:pos x="4" y="258"/>
                  </a:cxn>
                  <a:cxn ang="0">
                    <a:pos x="164" y="398"/>
                  </a:cxn>
                  <a:cxn ang="0">
                    <a:pos x="204" y="410"/>
                  </a:cxn>
                  <a:cxn ang="0">
                    <a:pos x="276" y="446"/>
                  </a:cxn>
                  <a:cxn ang="0">
                    <a:pos x="316" y="462"/>
                  </a:cxn>
                  <a:cxn ang="0">
                    <a:pos x="420" y="506"/>
                  </a:cxn>
                  <a:cxn ang="0">
                    <a:pos x="556" y="558"/>
                  </a:cxn>
                  <a:cxn ang="0">
                    <a:pos x="668" y="570"/>
                  </a:cxn>
                  <a:cxn ang="0">
                    <a:pos x="736" y="602"/>
                  </a:cxn>
                  <a:cxn ang="0">
                    <a:pos x="772" y="622"/>
                  </a:cxn>
                  <a:cxn ang="0">
                    <a:pos x="840" y="634"/>
                  </a:cxn>
                  <a:cxn ang="0">
                    <a:pos x="956" y="610"/>
                  </a:cxn>
                  <a:cxn ang="0">
                    <a:pos x="964" y="598"/>
                  </a:cxn>
                  <a:cxn ang="0">
                    <a:pos x="968" y="586"/>
                  </a:cxn>
                </a:cxnLst>
                <a:rect l="0" t="0" r="0" b="0"/>
                <a:pathLst>
                  <a:path w="968" h="634">
                    <a:moveTo>
                      <a:pt x="804" y="434"/>
                    </a:moveTo>
                    <a:cubicBezTo>
                      <a:pt x="773" y="429"/>
                      <a:pt x="744" y="422"/>
                      <a:pt x="712" y="418"/>
                    </a:cubicBezTo>
                    <a:cubicBezTo>
                      <a:pt x="670" y="404"/>
                      <a:pt x="628" y="368"/>
                      <a:pt x="580" y="366"/>
                    </a:cubicBezTo>
                    <a:cubicBezTo>
                      <a:pt x="525" y="364"/>
                      <a:pt x="471" y="363"/>
                      <a:pt x="416" y="362"/>
                    </a:cubicBezTo>
                    <a:cubicBezTo>
                      <a:pt x="378" y="356"/>
                      <a:pt x="338" y="336"/>
                      <a:pt x="300" y="334"/>
                    </a:cubicBezTo>
                    <a:cubicBezTo>
                      <a:pt x="260" y="332"/>
                      <a:pt x="220" y="331"/>
                      <a:pt x="180" y="330"/>
                    </a:cubicBezTo>
                    <a:cubicBezTo>
                      <a:pt x="159" y="309"/>
                      <a:pt x="125" y="303"/>
                      <a:pt x="112" y="274"/>
                    </a:cubicBezTo>
                    <a:cubicBezTo>
                      <a:pt x="112" y="274"/>
                      <a:pt x="102" y="244"/>
                      <a:pt x="100" y="238"/>
                    </a:cubicBezTo>
                    <a:cubicBezTo>
                      <a:pt x="97" y="230"/>
                      <a:pt x="92" y="214"/>
                      <a:pt x="92" y="214"/>
                    </a:cubicBezTo>
                    <a:cubicBezTo>
                      <a:pt x="91" y="186"/>
                      <a:pt x="118" y="81"/>
                      <a:pt x="72" y="50"/>
                    </a:cubicBezTo>
                    <a:cubicBezTo>
                      <a:pt x="71" y="37"/>
                      <a:pt x="72" y="23"/>
                      <a:pt x="68" y="10"/>
                    </a:cubicBezTo>
                    <a:cubicBezTo>
                      <a:pt x="66" y="5"/>
                      <a:pt x="60" y="0"/>
                      <a:pt x="56" y="2"/>
                    </a:cubicBezTo>
                    <a:cubicBezTo>
                      <a:pt x="48" y="7"/>
                      <a:pt x="40" y="26"/>
                      <a:pt x="40" y="26"/>
                    </a:cubicBezTo>
                    <a:cubicBezTo>
                      <a:pt x="36" y="41"/>
                      <a:pt x="29" y="51"/>
                      <a:pt x="24" y="66"/>
                    </a:cubicBezTo>
                    <a:cubicBezTo>
                      <a:pt x="23" y="106"/>
                      <a:pt x="25" y="146"/>
                      <a:pt x="20" y="186"/>
                    </a:cubicBezTo>
                    <a:cubicBezTo>
                      <a:pt x="19" y="190"/>
                      <a:pt x="11" y="187"/>
                      <a:pt x="8" y="190"/>
                    </a:cubicBezTo>
                    <a:cubicBezTo>
                      <a:pt x="4" y="193"/>
                      <a:pt x="3" y="198"/>
                      <a:pt x="0" y="202"/>
                    </a:cubicBezTo>
                    <a:cubicBezTo>
                      <a:pt x="1" y="221"/>
                      <a:pt x="1" y="239"/>
                      <a:pt x="4" y="258"/>
                    </a:cubicBezTo>
                    <a:cubicBezTo>
                      <a:pt x="17" y="343"/>
                      <a:pt x="86" y="387"/>
                      <a:pt x="164" y="398"/>
                    </a:cubicBezTo>
                    <a:cubicBezTo>
                      <a:pt x="193" y="408"/>
                      <a:pt x="180" y="404"/>
                      <a:pt x="204" y="410"/>
                    </a:cubicBezTo>
                    <a:cubicBezTo>
                      <a:pt x="227" y="425"/>
                      <a:pt x="252" y="434"/>
                      <a:pt x="276" y="446"/>
                    </a:cubicBezTo>
                    <a:cubicBezTo>
                      <a:pt x="289" y="452"/>
                      <a:pt x="316" y="462"/>
                      <a:pt x="316" y="462"/>
                    </a:cubicBezTo>
                    <a:cubicBezTo>
                      <a:pt x="337" y="483"/>
                      <a:pt x="392" y="502"/>
                      <a:pt x="420" y="506"/>
                    </a:cubicBezTo>
                    <a:cubicBezTo>
                      <a:pt x="466" y="521"/>
                      <a:pt x="507" y="551"/>
                      <a:pt x="556" y="558"/>
                    </a:cubicBezTo>
                    <a:cubicBezTo>
                      <a:pt x="593" y="563"/>
                      <a:pt x="631" y="565"/>
                      <a:pt x="668" y="570"/>
                    </a:cubicBezTo>
                    <a:cubicBezTo>
                      <a:pt x="685" y="596"/>
                      <a:pt x="704" y="599"/>
                      <a:pt x="736" y="602"/>
                    </a:cubicBezTo>
                    <a:cubicBezTo>
                      <a:pt x="749" y="606"/>
                      <a:pt x="759" y="618"/>
                      <a:pt x="772" y="622"/>
                    </a:cubicBezTo>
                    <a:cubicBezTo>
                      <a:pt x="795" y="630"/>
                      <a:pt x="816" y="631"/>
                      <a:pt x="840" y="634"/>
                    </a:cubicBezTo>
                    <a:cubicBezTo>
                      <a:pt x="880" y="631"/>
                      <a:pt x="922" y="633"/>
                      <a:pt x="956" y="610"/>
                    </a:cubicBezTo>
                    <a:cubicBezTo>
                      <a:pt x="959" y="606"/>
                      <a:pt x="962" y="602"/>
                      <a:pt x="964" y="598"/>
                    </a:cubicBezTo>
                    <a:cubicBezTo>
                      <a:pt x="966" y="594"/>
                      <a:pt x="968" y="586"/>
                      <a:pt x="968" y="586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Freeform 30"/>
              <p:cNvSpPr/>
              <p:nvPr/>
            </p:nvSpPr>
            <p:spPr>
              <a:xfrm>
                <a:off x="1404" y="1253"/>
                <a:ext cx="1168" cy="575"/>
              </a:xfrm>
              <a:custGeom>
                <a:avLst/>
                <a:gdLst/>
                <a:ahLst/>
                <a:cxnLst>
                  <a:cxn ang="0">
                    <a:pos x="968" y="315"/>
                  </a:cxn>
                  <a:cxn ang="0">
                    <a:pos x="896" y="355"/>
                  </a:cxn>
                  <a:cxn ang="0">
                    <a:pos x="712" y="363"/>
                  </a:cxn>
                  <a:cxn ang="0">
                    <a:pos x="556" y="367"/>
                  </a:cxn>
                  <a:cxn ang="0">
                    <a:pos x="368" y="371"/>
                  </a:cxn>
                  <a:cxn ang="0">
                    <a:pos x="136" y="339"/>
                  </a:cxn>
                  <a:cxn ang="0">
                    <a:pos x="120" y="315"/>
                  </a:cxn>
                  <a:cxn ang="0">
                    <a:pos x="112" y="291"/>
                  </a:cxn>
                  <a:cxn ang="0">
                    <a:pos x="108" y="207"/>
                  </a:cxn>
                  <a:cxn ang="0">
                    <a:pos x="96" y="171"/>
                  </a:cxn>
                  <a:cxn ang="0">
                    <a:pos x="92" y="55"/>
                  </a:cxn>
                  <a:cxn ang="0">
                    <a:pos x="76" y="31"/>
                  </a:cxn>
                  <a:cxn ang="0">
                    <a:pos x="60" y="11"/>
                  </a:cxn>
                  <a:cxn ang="0">
                    <a:pos x="52" y="35"/>
                  </a:cxn>
                  <a:cxn ang="0">
                    <a:pos x="48" y="47"/>
                  </a:cxn>
                  <a:cxn ang="0">
                    <a:pos x="44" y="79"/>
                  </a:cxn>
                  <a:cxn ang="0">
                    <a:pos x="28" y="103"/>
                  </a:cxn>
                  <a:cxn ang="0">
                    <a:pos x="24" y="179"/>
                  </a:cxn>
                  <a:cxn ang="0">
                    <a:pos x="16" y="203"/>
                  </a:cxn>
                  <a:cxn ang="0">
                    <a:pos x="16" y="367"/>
                  </a:cxn>
                  <a:cxn ang="0">
                    <a:pos x="92" y="415"/>
                  </a:cxn>
                  <a:cxn ang="0">
                    <a:pos x="128" y="431"/>
                  </a:cxn>
                  <a:cxn ang="0">
                    <a:pos x="288" y="495"/>
                  </a:cxn>
                  <a:cxn ang="0">
                    <a:pos x="384" y="535"/>
                  </a:cxn>
                  <a:cxn ang="0">
                    <a:pos x="456" y="543"/>
                  </a:cxn>
                  <a:cxn ang="0">
                    <a:pos x="680" y="563"/>
                  </a:cxn>
                  <a:cxn ang="0">
                    <a:pos x="704" y="571"/>
                  </a:cxn>
                  <a:cxn ang="0">
                    <a:pos x="716" y="575"/>
                  </a:cxn>
                  <a:cxn ang="0">
                    <a:pos x="1000" y="571"/>
                  </a:cxn>
                  <a:cxn ang="0">
                    <a:pos x="1060" y="547"/>
                  </a:cxn>
                  <a:cxn ang="0">
                    <a:pos x="1096" y="535"/>
                  </a:cxn>
                  <a:cxn ang="0">
                    <a:pos x="1136" y="507"/>
                  </a:cxn>
                  <a:cxn ang="0">
                    <a:pos x="1148" y="499"/>
                  </a:cxn>
                  <a:cxn ang="0">
                    <a:pos x="1168" y="463"/>
                  </a:cxn>
                  <a:cxn ang="0">
                    <a:pos x="1164" y="415"/>
                  </a:cxn>
                </a:cxnLst>
                <a:rect l="0" t="0" r="0" b="0"/>
                <a:pathLst>
                  <a:path w="1168" h="575">
                    <a:moveTo>
                      <a:pt x="968" y="315"/>
                    </a:moveTo>
                    <a:cubicBezTo>
                      <a:pt x="933" y="321"/>
                      <a:pt x="924" y="346"/>
                      <a:pt x="896" y="355"/>
                    </a:cubicBezTo>
                    <a:cubicBezTo>
                      <a:pt x="838" y="374"/>
                      <a:pt x="773" y="361"/>
                      <a:pt x="712" y="363"/>
                    </a:cubicBezTo>
                    <a:cubicBezTo>
                      <a:pt x="665" y="379"/>
                      <a:pt x="602" y="369"/>
                      <a:pt x="556" y="367"/>
                    </a:cubicBezTo>
                    <a:cubicBezTo>
                      <a:pt x="493" y="359"/>
                      <a:pt x="430" y="362"/>
                      <a:pt x="368" y="371"/>
                    </a:cubicBezTo>
                    <a:cubicBezTo>
                      <a:pt x="315" y="369"/>
                      <a:pt x="194" y="377"/>
                      <a:pt x="136" y="339"/>
                    </a:cubicBezTo>
                    <a:cubicBezTo>
                      <a:pt x="131" y="331"/>
                      <a:pt x="123" y="324"/>
                      <a:pt x="120" y="315"/>
                    </a:cubicBezTo>
                    <a:cubicBezTo>
                      <a:pt x="117" y="307"/>
                      <a:pt x="112" y="291"/>
                      <a:pt x="112" y="291"/>
                    </a:cubicBezTo>
                    <a:cubicBezTo>
                      <a:pt x="111" y="263"/>
                      <a:pt x="111" y="235"/>
                      <a:pt x="108" y="207"/>
                    </a:cubicBezTo>
                    <a:cubicBezTo>
                      <a:pt x="107" y="194"/>
                      <a:pt x="96" y="171"/>
                      <a:pt x="96" y="171"/>
                    </a:cubicBezTo>
                    <a:cubicBezTo>
                      <a:pt x="95" y="132"/>
                      <a:pt x="97" y="93"/>
                      <a:pt x="92" y="55"/>
                    </a:cubicBezTo>
                    <a:cubicBezTo>
                      <a:pt x="91" y="45"/>
                      <a:pt x="76" y="31"/>
                      <a:pt x="76" y="31"/>
                    </a:cubicBezTo>
                    <a:cubicBezTo>
                      <a:pt x="74" y="23"/>
                      <a:pt x="71" y="0"/>
                      <a:pt x="60" y="11"/>
                    </a:cubicBezTo>
                    <a:cubicBezTo>
                      <a:pt x="54" y="17"/>
                      <a:pt x="55" y="27"/>
                      <a:pt x="52" y="35"/>
                    </a:cubicBezTo>
                    <a:cubicBezTo>
                      <a:pt x="51" y="39"/>
                      <a:pt x="48" y="47"/>
                      <a:pt x="48" y="47"/>
                    </a:cubicBezTo>
                    <a:cubicBezTo>
                      <a:pt x="47" y="58"/>
                      <a:pt x="48" y="69"/>
                      <a:pt x="44" y="79"/>
                    </a:cubicBezTo>
                    <a:cubicBezTo>
                      <a:pt x="41" y="88"/>
                      <a:pt x="28" y="103"/>
                      <a:pt x="28" y="103"/>
                    </a:cubicBezTo>
                    <a:cubicBezTo>
                      <a:pt x="27" y="128"/>
                      <a:pt x="27" y="154"/>
                      <a:pt x="24" y="179"/>
                    </a:cubicBezTo>
                    <a:cubicBezTo>
                      <a:pt x="23" y="187"/>
                      <a:pt x="16" y="203"/>
                      <a:pt x="16" y="203"/>
                    </a:cubicBezTo>
                    <a:cubicBezTo>
                      <a:pt x="15" y="223"/>
                      <a:pt x="0" y="347"/>
                      <a:pt x="16" y="367"/>
                    </a:cubicBezTo>
                    <a:cubicBezTo>
                      <a:pt x="33" y="389"/>
                      <a:pt x="67" y="407"/>
                      <a:pt x="92" y="415"/>
                    </a:cubicBezTo>
                    <a:cubicBezTo>
                      <a:pt x="104" y="419"/>
                      <a:pt x="128" y="431"/>
                      <a:pt x="128" y="431"/>
                    </a:cubicBezTo>
                    <a:cubicBezTo>
                      <a:pt x="165" y="468"/>
                      <a:pt x="238" y="484"/>
                      <a:pt x="288" y="495"/>
                    </a:cubicBezTo>
                    <a:cubicBezTo>
                      <a:pt x="320" y="502"/>
                      <a:pt x="352" y="524"/>
                      <a:pt x="384" y="535"/>
                    </a:cubicBezTo>
                    <a:cubicBezTo>
                      <a:pt x="407" y="543"/>
                      <a:pt x="432" y="538"/>
                      <a:pt x="456" y="543"/>
                    </a:cubicBezTo>
                    <a:cubicBezTo>
                      <a:pt x="535" y="559"/>
                      <a:pt x="595" y="561"/>
                      <a:pt x="680" y="563"/>
                    </a:cubicBezTo>
                    <a:cubicBezTo>
                      <a:pt x="688" y="566"/>
                      <a:pt x="696" y="568"/>
                      <a:pt x="704" y="571"/>
                    </a:cubicBezTo>
                    <a:cubicBezTo>
                      <a:pt x="708" y="572"/>
                      <a:pt x="716" y="575"/>
                      <a:pt x="716" y="575"/>
                    </a:cubicBezTo>
                    <a:cubicBezTo>
                      <a:pt x="811" y="574"/>
                      <a:pt x="905" y="574"/>
                      <a:pt x="1000" y="571"/>
                    </a:cubicBezTo>
                    <a:cubicBezTo>
                      <a:pt x="1019" y="570"/>
                      <a:pt x="1043" y="554"/>
                      <a:pt x="1060" y="547"/>
                    </a:cubicBezTo>
                    <a:cubicBezTo>
                      <a:pt x="1072" y="542"/>
                      <a:pt x="1096" y="535"/>
                      <a:pt x="1096" y="535"/>
                    </a:cubicBezTo>
                    <a:cubicBezTo>
                      <a:pt x="1120" y="517"/>
                      <a:pt x="1106" y="527"/>
                      <a:pt x="1136" y="507"/>
                    </a:cubicBezTo>
                    <a:cubicBezTo>
                      <a:pt x="1140" y="504"/>
                      <a:pt x="1148" y="499"/>
                      <a:pt x="1148" y="499"/>
                    </a:cubicBezTo>
                    <a:cubicBezTo>
                      <a:pt x="1166" y="471"/>
                      <a:pt x="1161" y="484"/>
                      <a:pt x="1168" y="463"/>
                    </a:cubicBezTo>
                    <a:cubicBezTo>
                      <a:pt x="1167" y="447"/>
                      <a:pt x="1164" y="415"/>
                      <a:pt x="1164" y="41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Freeform 31"/>
              <p:cNvSpPr/>
              <p:nvPr/>
            </p:nvSpPr>
            <p:spPr>
              <a:xfrm>
                <a:off x="2371" y="1389"/>
                <a:ext cx="1008" cy="856"/>
              </a:xfrm>
              <a:custGeom>
                <a:avLst/>
                <a:gdLst/>
                <a:ahLst/>
                <a:cxnLst>
                  <a:cxn ang="0">
                    <a:pos x="563" y="856"/>
                  </a:cxn>
                  <a:cxn ang="0">
                    <a:pos x="471" y="788"/>
                  </a:cxn>
                  <a:cxn ang="0">
                    <a:pos x="411" y="740"/>
                  </a:cxn>
                  <a:cxn ang="0">
                    <a:pos x="359" y="688"/>
                  </a:cxn>
                  <a:cxn ang="0">
                    <a:pos x="351" y="676"/>
                  </a:cxn>
                  <a:cxn ang="0">
                    <a:pos x="339" y="668"/>
                  </a:cxn>
                  <a:cxn ang="0">
                    <a:pos x="335" y="656"/>
                  </a:cxn>
                  <a:cxn ang="0">
                    <a:pos x="279" y="600"/>
                  </a:cxn>
                  <a:cxn ang="0">
                    <a:pos x="247" y="564"/>
                  </a:cxn>
                  <a:cxn ang="0">
                    <a:pos x="223" y="548"/>
                  </a:cxn>
                  <a:cxn ang="0">
                    <a:pos x="135" y="428"/>
                  </a:cxn>
                  <a:cxn ang="0">
                    <a:pos x="111" y="380"/>
                  </a:cxn>
                  <a:cxn ang="0">
                    <a:pos x="71" y="332"/>
                  </a:cxn>
                  <a:cxn ang="0">
                    <a:pos x="23" y="248"/>
                  </a:cxn>
                  <a:cxn ang="0">
                    <a:pos x="3" y="212"/>
                  </a:cxn>
                  <a:cxn ang="0">
                    <a:pos x="119" y="92"/>
                  </a:cxn>
                  <a:cxn ang="0">
                    <a:pos x="167" y="60"/>
                  </a:cxn>
                  <a:cxn ang="0">
                    <a:pos x="191" y="44"/>
                  </a:cxn>
                  <a:cxn ang="0">
                    <a:pos x="323" y="0"/>
                  </a:cxn>
                  <a:cxn ang="0">
                    <a:pos x="379" y="8"/>
                  </a:cxn>
                  <a:cxn ang="0">
                    <a:pos x="415" y="36"/>
                  </a:cxn>
                  <a:cxn ang="0">
                    <a:pos x="451" y="48"/>
                  </a:cxn>
                  <a:cxn ang="0">
                    <a:pos x="543" y="104"/>
                  </a:cxn>
                  <a:cxn ang="0">
                    <a:pos x="567" y="152"/>
                  </a:cxn>
                  <a:cxn ang="0">
                    <a:pos x="575" y="188"/>
                  </a:cxn>
                  <a:cxn ang="0">
                    <a:pos x="599" y="204"/>
                  </a:cxn>
                  <a:cxn ang="0">
                    <a:pos x="659" y="292"/>
                  </a:cxn>
                  <a:cxn ang="0">
                    <a:pos x="707" y="364"/>
                  </a:cxn>
                  <a:cxn ang="0">
                    <a:pos x="751" y="408"/>
                  </a:cxn>
                  <a:cxn ang="0">
                    <a:pos x="787" y="456"/>
                  </a:cxn>
                  <a:cxn ang="0">
                    <a:pos x="835" y="512"/>
                  </a:cxn>
                  <a:cxn ang="0">
                    <a:pos x="883" y="572"/>
                  </a:cxn>
                  <a:cxn ang="0">
                    <a:pos x="975" y="656"/>
                  </a:cxn>
                  <a:cxn ang="0">
                    <a:pos x="1007" y="688"/>
                  </a:cxn>
                  <a:cxn ang="0">
                    <a:pos x="1003" y="704"/>
                  </a:cxn>
                  <a:cxn ang="0">
                    <a:pos x="799" y="720"/>
                  </a:cxn>
                  <a:cxn ang="0">
                    <a:pos x="687" y="784"/>
                  </a:cxn>
                  <a:cxn ang="0">
                    <a:pos x="639" y="808"/>
                  </a:cxn>
                  <a:cxn ang="0">
                    <a:pos x="615" y="824"/>
                  </a:cxn>
                  <a:cxn ang="0">
                    <a:pos x="563" y="856"/>
                  </a:cxn>
                </a:cxnLst>
                <a:rect l="0" t="0" r="0" b="0"/>
                <a:pathLst>
                  <a:path w="1008" h="856">
                    <a:moveTo>
                      <a:pt x="563" y="856"/>
                    </a:moveTo>
                    <a:cubicBezTo>
                      <a:pt x="542" y="835"/>
                      <a:pt x="498" y="797"/>
                      <a:pt x="471" y="788"/>
                    </a:cubicBezTo>
                    <a:cubicBezTo>
                      <a:pt x="454" y="771"/>
                      <a:pt x="431" y="753"/>
                      <a:pt x="411" y="740"/>
                    </a:cubicBezTo>
                    <a:cubicBezTo>
                      <a:pt x="398" y="721"/>
                      <a:pt x="378" y="701"/>
                      <a:pt x="359" y="688"/>
                    </a:cubicBezTo>
                    <a:cubicBezTo>
                      <a:pt x="356" y="684"/>
                      <a:pt x="354" y="679"/>
                      <a:pt x="351" y="676"/>
                    </a:cubicBezTo>
                    <a:cubicBezTo>
                      <a:pt x="348" y="673"/>
                      <a:pt x="342" y="672"/>
                      <a:pt x="339" y="668"/>
                    </a:cubicBezTo>
                    <a:cubicBezTo>
                      <a:pt x="336" y="665"/>
                      <a:pt x="338" y="659"/>
                      <a:pt x="335" y="656"/>
                    </a:cubicBezTo>
                    <a:cubicBezTo>
                      <a:pt x="319" y="636"/>
                      <a:pt x="298" y="617"/>
                      <a:pt x="279" y="600"/>
                    </a:cubicBezTo>
                    <a:cubicBezTo>
                      <a:pt x="267" y="589"/>
                      <a:pt x="259" y="575"/>
                      <a:pt x="247" y="564"/>
                    </a:cubicBezTo>
                    <a:cubicBezTo>
                      <a:pt x="240" y="558"/>
                      <a:pt x="223" y="548"/>
                      <a:pt x="223" y="548"/>
                    </a:cubicBezTo>
                    <a:cubicBezTo>
                      <a:pt x="205" y="493"/>
                      <a:pt x="170" y="471"/>
                      <a:pt x="135" y="428"/>
                    </a:cubicBezTo>
                    <a:cubicBezTo>
                      <a:pt x="123" y="414"/>
                      <a:pt x="121" y="395"/>
                      <a:pt x="111" y="380"/>
                    </a:cubicBezTo>
                    <a:cubicBezTo>
                      <a:pt x="100" y="363"/>
                      <a:pt x="84" y="348"/>
                      <a:pt x="71" y="332"/>
                    </a:cubicBezTo>
                    <a:cubicBezTo>
                      <a:pt x="50" y="305"/>
                      <a:pt x="39" y="277"/>
                      <a:pt x="23" y="248"/>
                    </a:cubicBezTo>
                    <a:cubicBezTo>
                      <a:pt x="0" y="207"/>
                      <a:pt x="12" y="239"/>
                      <a:pt x="3" y="212"/>
                    </a:cubicBezTo>
                    <a:cubicBezTo>
                      <a:pt x="13" y="154"/>
                      <a:pt x="73" y="122"/>
                      <a:pt x="119" y="92"/>
                    </a:cubicBezTo>
                    <a:cubicBezTo>
                      <a:pt x="136" y="81"/>
                      <a:pt x="150" y="70"/>
                      <a:pt x="167" y="60"/>
                    </a:cubicBezTo>
                    <a:cubicBezTo>
                      <a:pt x="175" y="55"/>
                      <a:pt x="191" y="44"/>
                      <a:pt x="191" y="44"/>
                    </a:cubicBezTo>
                    <a:cubicBezTo>
                      <a:pt x="212" y="12"/>
                      <a:pt x="287" y="4"/>
                      <a:pt x="323" y="0"/>
                    </a:cubicBezTo>
                    <a:cubicBezTo>
                      <a:pt x="328" y="0"/>
                      <a:pt x="365" y="0"/>
                      <a:pt x="379" y="8"/>
                    </a:cubicBezTo>
                    <a:cubicBezTo>
                      <a:pt x="392" y="15"/>
                      <a:pt x="402" y="29"/>
                      <a:pt x="415" y="36"/>
                    </a:cubicBezTo>
                    <a:cubicBezTo>
                      <a:pt x="426" y="42"/>
                      <a:pt x="440" y="41"/>
                      <a:pt x="451" y="48"/>
                    </a:cubicBezTo>
                    <a:cubicBezTo>
                      <a:pt x="481" y="68"/>
                      <a:pt x="513" y="84"/>
                      <a:pt x="543" y="104"/>
                    </a:cubicBezTo>
                    <a:cubicBezTo>
                      <a:pt x="564" y="135"/>
                      <a:pt x="556" y="119"/>
                      <a:pt x="567" y="152"/>
                    </a:cubicBezTo>
                    <a:cubicBezTo>
                      <a:pt x="571" y="164"/>
                      <a:pt x="566" y="179"/>
                      <a:pt x="575" y="188"/>
                    </a:cubicBezTo>
                    <a:cubicBezTo>
                      <a:pt x="582" y="195"/>
                      <a:pt x="599" y="204"/>
                      <a:pt x="599" y="204"/>
                    </a:cubicBezTo>
                    <a:cubicBezTo>
                      <a:pt x="619" y="233"/>
                      <a:pt x="633" y="266"/>
                      <a:pt x="659" y="292"/>
                    </a:cubicBezTo>
                    <a:cubicBezTo>
                      <a:pt x="666" y="313"/>
                      <a:pt x="688" y="351"/>
                      <a:pt x="707" y="364"/>
                    </a:cubicBezTo>
                    <a:cubicBezTo>
                      <a:pt x="719" y="383"/>
                      <a:pt x="738" y="391"/>
                      <a:pt x="751" y="408"/>
                    </a:cubicBezTo>
                    <a:cubicBezTo>
                      <a:pt x="764" y="425"/>
                      <a:pt x="769" y="444"/>
                      <a:pt x="787" y="456"/>
                    </a:cubicBezTo>
                    <a:cubicBezTo>
                      <a:pt x="793" y="475"/>
                      <a:pt x="818" y="500"/>
                      <a:pt x="835" y="512"/>
                    </a:cubicBezTo>
                    <a:cubicBezTo>
                      <a:pt x="849" y="533"/>
                      <a:pt x="861" y="558"/>
                      <a:pt x="883" y="572"/>
                    </a:cubicBezTo>
                    <a:cubicBezTo>
                      <a:pt x="905" y="605"/>
                      <a:pt x="942" y="634"/>
                      <a:pt x="975" y="656"/>
                    </a:cubicBezTo>
                    <a:cubicBezTo>
                      <a:pt x="984" y="670"/>
                      <a:pt x="993" y="679"/>
                      <a:pt x="1007" y="688"/>
                    </a:cubicBezTo>
                    <a:cubicBezTo>
                      <a:pt x="1006" y="693"/>
                      <a:pt x="1008" y="703"/>
                      <a:pt x="1003" y="704"/>
                    </a:cubicBezTo>
                    <a:cubicBezTo>
                      <a:pt x="935" y="715"/>
                      <a:pt x="867" y="706"/>
                      <a:pt x="799" y="720"/>
                    </a:cubicBezTo>
                    <a:cubicBezTo>
                      <a:pt x="759" y="728"/>
                      <a:pt x="719" y="759"/>
                      <a:pt x="687" y="784"/>
                    </a:cubicBezTo>
                    <a:cubicBezTo>
                      <a:pt x="664" y="802"/>
                      <a:pt x="665" y="799"/>
                      <a:pt x="639" y="808"/>
                    </a:cubicBezTo>
                    <a:cubicBezTo>
                      <a:pt x="630" y="811"/>
                      <a:pt x="615" y="824"/>
                      <a:pt x="615" y="824"/>
                    </a:cubicBezTo>
                    <a:cubicBezTo>
                      <a:pt x="601" y="844"/>
                      <a:pt x="584" y="846"/>
                      <a:pt x="563" y="85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32"/>
              <p:cNvSpPr/>
              <p:nvPr/>
            </p:nvSpPr>
            <p:spPr>
              <a:xfrm>
                <a:off x="2608" y="2069"/>
                <a:ext cx="1278" cy="805"/>
              </a:xfrm>
              <a:custGeom>
                <a:avLst/>
                <a:gdLst/>
                <a:ahLst/>
                <a:cxnLst>
                  <a:cxn ang="0">
                    <a:pos x="168" y="580"/>
                  </a:cxn>
                  <a:cxn ang="0">
                    <a:pos x="124" y="536"/>
                  </a:cxn>
                  <a:cxn ang="0">
                    <a:pos x="88" y="488"/>
                  </a:cxn>
                  <a:cxn ang="0">
                    <a:pos x="64" y="448"/>
                  </a:cxn>
                  <a:cxn ang="0">
                    <a:pos x="52" y="440"/>
                  </a:cxn>
                  <a:cxn ang="0">
                    <a:pos x="40" y="424"/>
                  </a:cxn>
                  <a:cxn ang="0">
                    <a:pos x="12" y="376"/>
                  </a:cxn>
                  <a:cxn ang="0">
                    <a:pos x="0" y="328"/>
                  </a:cxn>
                  <a:cxn ang="0">
                    <a:pos x="4" y="300"/>
                  </a:cxn>
                  <a:cxn ang="0">
                    <a:pos x="16" y="296"/>
                  </a:cxn>
                  <a:cxn ang="0">
                    <a:pos x="24" y="284"/>
                  </a:cxn>
                  <a:cxn ang="0">
                    <a:pos x="60" y="264"/>
                  </a:cxn>
                  <a:cxn ang="0">
                    <a:pos x="136" y="240"/>
                  </a:cxn>
                  <a:cxn ang="0">
                    <a:pos x="240" y="192"/>
                  </a:cxn>
                  <a:cxn ang="0">
                    <a:pos x="304" y="176"/>
                  </a:cxn>
                  <a:cxn ang="0">
                    <a:pos x="340" y="144"/>
                  </a:cxn>
                  <a:cxn ang="0">
                    <a:pos x="368" y="116"/>
                  </a:cxn>
                  <a:cxn ang="0">
                    <a:pos x="436" y="72"/>
                  </a:cxn>
                  <a:cxn ang="0">
                    <a:pos x="504" y="40"/>
                  </a:cxn>
                  <a:cxn ang="0">
                    <a:pos x="644" y="4"/>
                  </a:cxn>
                  <a:cxn ang="0">
                    <a:pos x="808" y="16"/>
                  </a:cxn>
                  <a:cxn ang="0">
                    <a:pos x="852" y="48"/>
                  </a:cxn>
                  <a:cxn ang="0">
                    <a:pos x="888" y="80"/>
                  </a:cxn>
                  <a:cxn ang="0">
                    <a:pos x="908" y="104"/>
                  </a:cxn>
                  <a:cxn ang="0">
                    <a:pos x="960" y="200"/>
                  </a:cxn>
                  <a:cxn ang="0">
                    <a:pos x="972" y="224"/>
                  </a:cxn>
                  <a:cxn ang="0">
                    <a:pos x="980" y="312"/>
                  </a:cxn>
                  <a:cxn ang="0">
                    <a:pos x="1096" y="448"/>
                  </a:cxn>
                  <a:cxn ang="0">
                    <a:pos x="1144" y="484"/>
                  </a:cxn>
                  <a:cxn ang="0">
                    <a:pos x="1204" y="532"/>
                  </a:cxn>
                  <a:cxn ang="0">
                    <a:pos x="1252" y="584"/>
                  </a:cxn>
                  <a:cxn ang="0">
                    <a:pos x="1224" y="640"/>
                  </a:cxn>
                  <a:cxn ang="0">
                    <a:pos x="1192" y="668"/>
                  </a:cxn>
                  <a:cxn ang="0">
                    <a:pos x="1148" y="708"/>
                  </a:cxn>
                  <a:cxn ang="0">
                    <a:pos x="1112" y="736"/>
                  </a:cxn>
                  <a:cxn ang="0">
                    <a:pos x="1060" y="792"/>
                  </a:cxn>
                  <a:cxn ang="0">
                    <a:pos x="1052" y="804"/>
                  </a:cxn>
                  <a:cxn ang="0">
                    <a:pos x="1028" y="784"/>
                  </a:cxn>
                  <a:cxn ang="0">
                    <a:pos x="980" y="752"/>
                  </a:cxn>
                  <a:cxn ang="0">
                    <a:pos x="952" y="740"/>
                  </a:cxn>
                  <a:cxn ang="0">
                    <a:pos x="928" y="732"/>
                  </a:cxn>
                  <a:cxn ang="0">
                    <a:pos x="904" y="708"/>
                  </a:cxn>
                  <a:cxn ang="0">
                    <a:pos x="880" y="692"/>
                  </a:cxn>
                  <a:cxn ang="0">
                    <a:pos x="828" y="640"/>
                  </a:cxn>
                  <a:cxn ang="0">
                    <a:pos x="804" y="624"/>
                  </a:cxn>
                  <a:cxn ang="0">
                    <a:pos x="772" y="588"/>
                  </a:cxn>
                  <a:cxn ang="0">
                    <a:pos x="748" y="572"/>
                  </a:cxn>
                  <a:cxn ang="0">
                    <a:pos x="680" y="508"/>
                  </a:cxn>
                  <a:cxn ang="0">
                    <a:pos x="604" y="544"/>
                  </a:cxn>
                  <a:cxn ang="0">
                    <a:pos x="532" y="556"/>
                  </a:cxn>
                  <a:cxn ang="0">
                    <a:pos x="468" y="576"/>
                  </a:cxn>
                  <a:cxn ang="0">
                    <a:pos x="308" y="592"/>
                  </a:cxn>
                  <a:cxn ang="0">
                    <a:pos x="168" y="580"/>
                  </a:cxn>
                </a:cxnLst>
                <a:rect l="0" t="0" r="0" b="0"/>
                <a:pathLst>
                  <a:path w="1278" h="805">
                    <a:moveTo>
                      <a:pt x="168" y="580"/>
                    </a:moveTo>
                    <a:cubicBezTo>
                      <a:pt x="150" y="568"/>
                      <a:pt x="139" y="551"/>
                      <a:pt x="124" y="536"/>
                    </a:cubicBezTo>
                    <a:cubicBezTo>
                      <a:pt x="117" y="516"/>
                      <a:pt x="101" y="504"/>
                      <a:pt x="88" y="488"/>
                    </a:cubicBezTo>
                    <a:cubicBezTo>
                      <a:pt x="78" y="476"/>
                      <a:pt x="74" y="460"/>
                      <a:pt x="64" y="448"/>
                    </a:cubicBezTo>
                    <a:cubicBezTo>
                      <a:pt x="61" y="444"/>
                      <a:pt x="55" y="443"/>
                      <a:pt x="52" y="440"/>
                    </a:cubicBezTo>
                    <a:cubicBezTo>
                      <a:pt x="47" y="435"/>
                      <a:pt x="44" y="429"/>
                      <a:pt x="40" y="424"/>
                    </a:cubicBezTo>
                    <a:cubicBezTo>
                      <a:pt x="34" y="406"/>
                      <a:pt x="25" y="389"/>
                      <a:pt x="12" y="376"/>
                    </a:cubicBezTo>
                    <a:cubicBezTo>
                      <a:pt x="1" y="344"/>
                      <a:pt x="5" y="360"/>
                      <a:pt x="0" y="328"/>
                    </a:cubicBezTo>
                    <a:cubicBezTo>
                      <a:pt x="1" y="319"/>
                      <a:pt x="0" y="308"/>
                      <a:pt x="4" y="300"/>
                    </a:cubicBezTo>
                    <a:cubicBezTo>
                      <a:pt x="6" y="296"/>
                      <a:pt x="13" y="299"/>
                      <a:pt x="16" y="296"/>
                    </a:cubicBezTo>
                    <a:cubicBezTo>
                      <a:pt x="20" y="293"/>
                      <a:pt x="20" y="287"/>
                      <a:pt x="24" y="284"/>
                    </a:cubicBezTo>
                    <a:cubicBezTo>
                      <a:pt x="35" y="275"/>
                      <a:pt x="49" y="272"/>
                      <a:pt x="60" y="264"/>
                    </a:cubicBezTo>
                    <a:cubicBezTo>
                      <a:pt x="81" y="250"/>
                      <a:pt x="115" y="254"/>
                      <a:pt x="136" y="240"/>
                    </a:cubicBezTo>
                    <a:cubicBezTo>
                      <a:pt x="169" y="218"/>
                      <a:pt x="200" y="201"/>
                      <a:pt x="240" y="192"/>
                    </a:cubicBezTo>
                    <a:cubicBezTo>
                      <a:pt x="261" y="187"/>
                      <a:pt x="285" y="186"/>
                      <a:pt x="304" y="176"/>
                    </a:cubicBezTo>
                    <a:cubicBezTo>
                      <a:pt x="318" y="169"/>
                      <a:pt x="340" y="144"/>
                      <a:pt x="340" y="144"/>
                    </a:cubicBezTo>
                    <a:cubicBezTo>
                      <a:pt x="344" y="131"/>
                      <a:pt x="368" y="116"/>
                      <a:pt x="368" y="116"/>
                    </a:cubicBezTo>
                    <a:cubicBezTo>
                      <a:pt x="383" y="94"/>
                      <a:pt x="411" y="80"/>
                      <a:pt x="436" y="72"/>
                    </a:cubicBezTo>
                    <a:cubicBezTo>
                      <a:pt x="455" y="53"/>
                      <a:pt x="479" y="47"/>
                      <a:pt x="504" y="40"/>
                    </a:cubicBezTo>
                    <a:cubicBezTo>
                      <a:pt x="552" y="26"/>
                      <a:pt x="594" y="10"/>
                      <a:pt x="644" y="4"/>
                    </a:cubicBezTo>
                    <a:cubicBezTo>
                      <a:pt x="757" y="7"/>
                      <a:pt x="744" y="0"/>
                      <a:pt x="808" y="16"/>
                    </a:cubicBezTo>
                    <a:cubicBezTo>
                      <a:pt x="819" y="32"/>
                      <a:pt x="835" y="37"/>
                      <a:pt x="852" y="48"/>
                    </a:cubicBezTo>
                    <a:cubicBezTo>
                      <a:pt x="865" y="57"/>
                      <a:pt x="875" y="71"/>
                      <a:pt x="888" y="80"/>
                    </a:cubicBezTo>
                    <a:cubicBezTo>
                      <a:pt x="894" y="89"/>
                      <a:pt x="903" y="95"/>
                      <a:pt x="908" y="104"/>
                    </a:cubicBezTo>
                    <a:cubicBezTo>
                      <a:pt x="926" y="136"/>
                      <a:pt x="933" y="173"/>
                      <a:pt x="960" y="200"/>
                    </a:cubicBezTo>
                    <a:cubicBezTo>
                      <a:pt x="963" y="208"/>
                      <a:pt x="971" y="215"/>
                      <a:pt x="972" y="224"/>
                    </a:cubicBezTo>
                    <a:cubicBezTo>
                      <a:pt x="984" y="300"/>
                      <a:pt x="970" y="265"/>
                      <a:pt x="980" y="312"/>
                    </a:cubicBezTo>
                    <a:cubicBezTo>
                      <a:pt x="993" y="372"/>
                      <a:pt x="1035" y="433"/>
                      <a:pt x="1096" y="448"/>
                    </a:cubicBezTo>
                    <a:cubicBezTo>
                      <a:pt x="1109" y="467"/>
                      <a:pt x="1127" y="470"/>
                      <a:pt x="1144" y="484"/>
                    </a:cubicBezTo>
                    <a:cubicBezTo>
                      <a:pt x="1164" y="500"/>
                      <a:pt x="1179" y="524"/>
                      <a:pt x="1204" y="532"/>
                    </a:cubicBezTo>
                    <a:cubicBezTo>
                      <a:pt x="1218" y="553"/>
                      <a:pt x="1227" y="576"/>
                      <a:pt x="1252" y="584"/>
                    </a:cubicBezTo>
                    <a:cubicBezTo>
                      <a:pt x="1278" y="610"/>
                      <a:pt x="1247" y="625"/>
                      <a:pt x="1224" y="640"/>
                    </a:cubicBezTo>
                    <a:cubicBezTo>
                      <a:pt x="1216" y="652"/>
                      <a:pt x="1192" y="668"/>
                      <a:pt x="1192" y="668"/>
                    </a:cubicBezTo>
                    <a:cubicBezTo>
                      <a:pt x="1180" y="686"/>
                      <a:pt x="1168" y="701"/>
                      <a:pt x="1148" y="708"/>
                    </a:cubicBezTo>
                    <a:cubicBezTo>
                      <a:pt x="1137" y="719"/>
                      <a:pt x="1112" y="736"/>
                      <a:pt x="1112" y="736"/>
                    </a:cubicBezTo>
                    <a:cubicBezTo>
                      <a:pt x="1098" y="757"/>
                      <a:pt x="1081" y="778"/>
                      <a:pt x="1060" y="792"/>
                    </a:cubicBezTo>
                    <a:cubicBezTo>
                      <a:pt x="1057" y="796"/>
                      <a:pt x="1057" y="803"/>
                      <a:pt x="1052" y="804"/>
                    </a:cubicBezTo>
                    <a:cubicBezTo>
                      <a:pt x="1047" y="805"/>
                      <a:pt x="1029" y="785"/>
                      <a:pt x="1028" y="784"/>
                    </a:cubicBezTo>
                    <a:cubicBezTo>
                      <a:pt x="1013" y="772"/>
                      <a:pt x="996" y="763"/>
                      <a:pt x="980" y="752"/>
                    </a:cubicBezTo>
                    <a:cubicBezTo>
                      <a:pt x="972" y="746"/>
                      <a:pt x="961" y="744"/>
                      <a:pt x="952" y="740"/>
                    </a:cubicBezTo>
                    <a:cubicBezTo>
                      <a:pt x="944" y="737"/>
                      <a:pt x="928" y="732"/>
                      <a:pt x="928" y="732"/>
                    </a:cubicBezTo>
                    <a:cubicBezTo>
                      <a:pt x="920" y="724"/>
                      <a:pt x="912" y="716"/>
                      <a:pt x="904" y="708"/>
                    </a:cubicBezTo>
                    <a:cubicBezTo>
                      <a:pt x="897" y="701"/>
                      <a:pt x="880" y="692"/>
                      <a:pt x="880" y="692"/>
                    </a:cubicBezTo>
                    <a:cubicBezTo>
                      <a:pt x="867" y="673"/>
                      <a:pt x="847" y="654"/>
                      <a:pt x="828" y="640"/>
                    </a:cubicBezTo>
                    <a:cubicBezTo>
                      <a:pt x="820" y="634"/>
                      <a:pt x="804" y="624"/>
                      <a:pt x="804" y="624"/>
                    </a:cubicBezTo>
                    <a:cubicBezTo>
                      <a:pt x="794" y="610"/>
                      <a:pt x="788" y="599"/>
                      <a:pt x="772" y="588"/>
                    </a:cubicBezTo>
                    <a:cubicBezTo>
                      <a:pt x="764" y="583"/>
                      <a:pt x="748" y="572"/>
                      <a:pt x="748" y="572"/>
                    </a:cubicBezTo>
                    <a:cubicBezTo>
                      <a:pt x="732" y="548"/>
                      <a:pt x="705" y="525"/>
                      <a:pt x="680" y="508"/>
                    </a:cubicBezTo>
                    <a:cubicBezTo>
                      <a:pt x="650" y="516"/>
                      <a:pt x="633" y="534"/>
                      <a:pt x="604" y="544"/>
                    </a:cubicBezTo>
                    <a:cubicBezTo>
                      <a:pt x="583" y="551"/>
                      <a:pt x="554" y="551"/>
                      <a:pt x="532" y="556"/>
                    </a:cubicBezTo>
                    <a:cubicBezTo>
                      <a:pt x="510" y="561"/>
                      <a:pt x="489" y="569"/>
                      <a:pt x="468" y="576"/>
                    </a:cubicBezTo>
                    <a:cubicBezTo>
                      <a:pt x="421" y="592"/>
                      <a:pt x="356" y="590"/>
                      <a:pt x="308" y="592"/>
                    </a:cubicBezTo>
                    <a:cubicBezTo>
                      <a:pt x="184" y="588"/>
                      <a:pt x="229" y="600"/>
                      <a:pt x="168" y="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Freeform 33"/>
              <p:cNvSpPr/>
              <p:nvPr/>
            </p:nvSpPr>
            <p:spPr>
              <a:xfrm>
                <a:off x="2308" y="2392"/>
                <a:ext cx="512" cy="1176"/>
              </a:xfrm>
              <a:custGeom>
                <a:avLst/>
                <a:gdLst/>
                <a:ahLst/>
                <a:cxnLst>
                  <a:cxn ang="0">
                    <a:pos x="476" y="272"/>
                  </a:cxn>
                  <a:cxn ang="0">
                    <a:pos x="428" y="268"/>
                  </a:cxn>
                  <a:cxn ang="0">
                    <a:pos x="388" y="260"/>
                  </a:cxn>
                  <a:cxn ang="0">
                    <a:pos x="312" y="292"/>
                  </a:cxn>
                  <a:cxn ang="0">
                    <a:pos x="332" y="324"/>
                  </a:cxn>
                  <a:cxn ang="0">
                    <a:pos x="360" y="448"/>
                  </a:cxn>
                  <a:cxn ang="0">
                    <a:pos x="372" y="676"/>
                  </a:cxn>
                  <a:cxn ang="0">
                    <a:pos x="396" y="784"/>
                  </a:cxn>
                  <a:cxn ang="0">
                    <a:pos x="408" y="808"/>
                  </a:cxn>
                  <a:cxn ang="0">
                    <a:pos x="456" y="948"/>
                  </a:cxn>
                  <a:cxn ang="0">
                    <a:pos x="464" y="984"/>
                  </a:cxn>
                  <a:cxn ang="0">
                    <a:pos x="476" y="1008"/>
                  </a:cxn>
                  <a:cxn ang="0">
                    <a:pos x="492" y="1068"/>
                  </a:cxn>
                  <a:cxn ang="0">
                    <a:pos x="468" y="1168"/>
                  </a:cxn>
                  <a:cxn ang="0">
                    <a:pos x="0" y="1152"/>
                  </a:cxn>
                  <a:cxn ang="0">
                    <a:pos x="136" y="1080"/>
                  </a:cxn>
                  <a:cxn ang="0">
                    <a:pos x="212" y="1048"/>
                  </a:cxn>
                  <a:cxn ang="0">
                    <a:pos x="272" y="1004"/>
                  </a:cxn>
                  <a:cxn ang="0">
                    <a:pos x="256" y="836"/>
                  </a:cxn>
                  <a:cxn ang="0">
                    <a:pos x="200" y="724"/>
                  </a:cxn>
                  <a:cxn ang="0">
                    <a:pos x="180" y="604"/>
                  </a:cxn>
                  <a:cxn ang="0">
                    <a:pos x="116" y="392"/>
                  </a:cxn>
                  <a:cxn ang="0">
                    <a:pos x="84" y="292"/>
                  </a:cxn>
                  <a:cxn ang="0">
                    <a:pos x="72" y="256"/>
                  </a:cxn>
                  <a:cxn ang="0">
                    <a:pos x="64" y="232"/>
                  </a:cxn>
                  <a:cxn ang="0">
                    <a:pos x="84" y="156"/>
                  </a:cxn>
                  <a:cxn ang="0">
                    <a:pos x="132" y="84"/>
                  </a:cxn>
                  <a:cxn ang="0">
                    <a:pos x="172" y="48"/>
                  </a:cxn>
                  <a:cxn ang="0">
                    <a:pos x="332" y="0"/>
                  </a:cxn>
                </a:cxnLst>
                <a:rect l="0" t="0" r="0" b="0"/>
                <a:pathLst>
                  <a:path w="512" h="1176">
                    <a:moveTo>
                      <a:pt x="476" y="272"/>
                    </a:moveTo>
                    <a:cubicBezTo>
                      <a:pt x="460" y="271"/>
                      <a:pt x="444" y="270"/>
                      <a:pt x="428" y="268"/>
                    </a:cubicBezTo>
                    <a:cubicBezTo>
                      <a:pt x="415" y="266"/>
                      <a:pt x="388" y="260"/>
                      <a:pt x="388" y="260"/>
                    </a:cubicBezTo>
                    <a:cubicBezTo>
                      <a:pt x="347" y="263"/>
                      <a:pt x="325" y="254"/>
                      <a:pt x="312" y="292"/>
                    </a:cubicBezTo>
                    <a:cubicBezTo>
                      <a:pt x="317" y="307"/>
                      <a:pt x="327" y="309"/>
                      <a:pt x="332" y="324"/>
                    </a:cubicBezTo>
                    <a:cubicBezTo>
                      <a:pt x="337" y="368"/>
                      <a:pt x="335" y="411"/>
                      <a:pt x="360" y="448"/>
                    </a:cubicBezTo>
                    <a:cubicBezTo>
                      <a:pt x="378" y="537"/>
                      <a:pt x="363" y="497"/>
                      <a:pt x="372" y="676"/>
                    </a:cubicBezTo>
                    <a:cubicBezTo>
                      <a:pt x="373" y="695"/>
                      <a:pt x="389" y="770"/>
                      <a:pt x="396" y="784"/>
                    </a:cubicBezTo>
                    <a:cubicBezTo>
                      <a:pt x="406" y="804"/>
                      <a:pt x="403" y="788"/>
                      <a:pt x="408" y="808"/>
                    </a:cubicBezTo>
                    <a:cubicBezTo>
                      <a:pt x="420" y="855"/>
                      <a:pt x="434" y="904"/>
                      <a:pt x="456" y="948"/>
                    </a:cubicBezTo>
                    <a:cubicBezTo>
                      <a:pt x="461" y="959"/>
                      <a:pt x="462" y="973"/>
                      <a:pt x="464" y="984"/>
                    </a:cubicBezTo>
                    <a:cubicBezTo>
                      <a:pt x="468" y="1002"/>
                      <a:pt x="467" y="991"/>
                      <a:pt x="476" y="1008"/>
                    </a:cubicBezTo>
                    <a:cubicBezTo>
                      <a:pt x="485" y="1026"/>
                      <a:pt x="486" y="1049"/>
                      <a:pt x="492" y="1068"/>
                    </a:cubicBezTo>
                    <a:cubicBezTo>
                      <a:pt x="497" y="1106"/>
                      <a:pt x="512" y="1153"/>
                      <a:pt x="468" y="1168"/>
                    </a:cubicBezTo>
                    <a:cubicBezTo>
                      <a:pt x="405" y="1167"/>
                      <a:pt x="36" y="1176"/>
                      <a:pt x="0" y="1152"/>
                    </a:cubicBezTo>
                    <a:cubicBezTo>
                      <a:pt x="16" y="1104"/>
                      <a:pt x="92" y="1085"/>
                      <a:pt x="136" y="1080"/>
                    </a:cubicBezTo>
                    <a:cubicBezTo>
                      <a:pt x="164" y="1073"/>
                      <a:pt x="185" y="1057"/>
                      <a:pt x="212" y="1048"/>
                    </a:cubicBezTo>
                    <a:cubicBezTo>
                      <a:pt x="230" y="1030"/>
                      <a:pt x="254" y="1022"/>
                      <a:pt x="272" y="1004"/>
                    </a:cubicBezTo>
                    <a:cubicBezTo>
                      <a:pt x="289" y="952"/>
                      <a:pt x="287" y="883"/>
                      <a:pt x="256" y="836"/>
                    </a:cubicBezTo>
                    <a:cubicBezTo>
                      <a:pt x="246" y="797"/>
                      <a:pt x="222" y="757"/>
                      <a:pt x="200" y="724"/>
                    </a:cubicBezTo>
                    <a:cubicBezTo>
                      <a:pt x="190" y="685"/>
                      <a:pt x="188" y="644"/>
                      <a:pt x="180" y="604"/>
                    </a:cubicBezTo>
                    <a:cubicBezTo>
                      <a:pt x="166" y="532"/>
                      <a:pt x="134" y="463"/>
                      <a:pt x="116" y="392"/>
                    </a:cubicBezTo>
                    <a:cubicBezTo>
                      <a:pt x="107" y="357"/>
                      <a:pt x="98" y="324"/>
                      <a:pt x="84" y="292"/>
                    </a:cubicBezTo>
                    <a:cubicBezTo>
                      <a:pt x="84" y="292"/>
                      <a:pt x="74" y="262"/>
                      <a:pt x="72" y="256"/>
                    </a:cubicBezTo>
                    <a:cubicBezTo>
                      <a:pt x="69" y="248"/>
                      <a:pt x="64" y="232"/>
                      <a:pt x="64" y="232"/>
                    </a:cubicBezTo>
                    <a:cubicBezTo>
                      <a:pt x="66" y="197"/>
                      <a:pt x="57" y="174"/>
                      <a:pt x="84" y="156"/>
                    </a:cubicBezTo>
                    <a:cubicBezTo>
                      <a:pt x="100" y="132"/>
                      <a:pt x="112" y="104"/>
                      <a:pt x="132" y="84"/>
                    </a:cubicBezTo>
                    <a:cubicBezTo>
                      <a:pt x="138" y="67"/>
                      <a:pt x="158" y="60"/>
                      <a:pt x="172" y="48"/>
                    </a:cubicBezTo>
                    <a:cubicBezTo>
                      <a:pt x="209" y="17"/>
                      <a:pt x="284" y="0"/>
                      <a:pt x="332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Freeform 34"/>
              <p:cNvSpPr/>
              <p:nvPr/>
            </p:nvSpPr>
            <p:spPr>
              <a:xfrm>
                <a:off x="3651" y="2659"/>
                <a:ext cx="1221" cy="78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24" y="204"/>
                  </a:cxn>
                  <a:cxn ang="0">
                    <a:pos x="32" y="216"/>
                  </a:cxn>
                  <a:cxn ang="0">
                    <a:pos x="80" y="236"/>
                  </a:cxn>
                  <a:cxn ang="0">
                    <a:pos x="164" y="300"/>
                  </a:cxn>
                  <a:cxn ang="0">
                    <a:pos x="188" y="316"/>
                  </a:cxn>
                  <a:cxn ang="0">
                    <a:pos x="212" y="324"/>
                  </a:cxn>
                  <a:cxn ang="0">
                    <a:pos x="364" y="348"/>
                  </a:cxn>
                  <a:cxn ang="0">
                    <a:pos x="436" y="376"/>
                  </a:cxn>
                  <a:cxn ang="0">
                    <a:pos x="508" y="380"/>
                  </a:cxn>
                  <a:cxn ang="0">
                    <a:pos x="564" y="392"/>
                  </a:cxn>
                  <a:cxn ang="0">
                    <a:pos x="680" y="420"/>
                  </a:cxn>
                  <a:cxn ang="0">
                    <a:pos x="716" y="436"/>
                  </a:cxn>
                  <a:cxn ang="0">
                    <a:pos x="948" y="500"/>
                  </a:cxn>
                  <a:cxn ang="0">
                    <a:pos x="972" y="536"/>
                  </a:cxn>
                  <a:cxn ang="0">
                    <a:pos x="980" y="560"/>
                  </a:cxn>
                  <a:cxn ang="0">
                    <a:pos x="944" y="712"/>
                  </a:cxn>
                  <a:cxn ang="0">
                    <a:pos x="844" y="760"/>
                  </a:cxn>
                  <a:cxn ang="0">
                    <a:pos x="836" y="784"/>
                  </a:cxn>
                  <a:cxn ang="0">
                    <a:pos x="996" y="780"/>
                  </a:cxn>
                  <a:cxn ang="0">
                    <a:pos x="1076" y="708"/>
                  </a:cxn>
                  <a:cxn ang="0">
                    <a:pos x="1220" y="580"/>
                  </a:cxn>
                  <a:cxn ang="0">
                    <a:pos x="1168" y="456"/>
                  </a:cxn>
                  <a:cxn ang="0">
                    <a:pos x="1092" y="424"/>
                  </a:cxn>
                  <a:cxn ang="0">
                    <a:pos x="944" y="360"/>
                  </a:cxn>
                  <a:cxn ang="0">
                    <a:pos x="852" y="332"/>
                  </a:cxn>
                  <a:cxn ang="0">
                    <a:pos x="740" y="272"/>
                  </a:cxn>
                  <a:cxn ang="0">
                    <a:pos x="680" y="228"/>
                  </a:cxn>
                  <a:cxn ang="0">
                    <a:pos x="608" y="184"/>
                  </a:cxn>
                  <a:cxn ang="0">
                    <a:pos x="544" y="180"/>
                  </a:cxn>
                  <a:cxn ang="0">
                    <a:pos x="344" y="144"/>
                  </a:cxn>
                  <a:cxn ang="0">
                    <a:pos x="288" y="104"/>
                  </a:cxn>
                  <a:cxn ang="0">
                    <a:pos x="264" y="84"/>
                  </a:cxn>
                  <a:cxn ang="0">
                    <a:pos x="216" y="36"/>
                  </a:cxn>
                  <a:cxn ang="0">
                    <a:pos x="172" y="0"/>
                  </a:cxn>
                </a:cxnLst>
                <a:rect l="0" t="0" r="0" b="0"/>
                <a:pathLst>
                  <a:path w="1221" h="788">
                    <a:moveTo>
                      <a:pt x="0" y="196"/>
                    </a:moveTo>
                    <a:cubicBezTo>
                      <a:pt x="8" y="199"/>
                      <a:pt x="19" y="197"/>
                      <a:pt x="24" y="204"/>
                    </a:cubicBezTo>
                    <a:cubicBezTo>
                      <a:pt x="27" y="208"/>
                      <a:pt x="28" y="213"/>
                      <a:pt x="32" y="216"/>
                    </a:cubicBezTo>
                    <a:cubicBezTo>
                      <a:pt x="47" y="226"/>
                      <a:pt x="65" y="226"/>
                      <a:pt x="80" y="236"/>
                    </a:cubicBezTo>
                    <a:cubicBezTo>
                      <a:pt x="101" y="267"/>
                      <a:pt x="132" y="282"/>
                      <a:pt x="164" y="300"/>
                    </a:cubicBezTo>
                    <a:cubicBezTo>
                      <a:pt x="172" y="305"/>
                      <a:pt x="180" y="311"/>
                      <a:pt x="188" y="316"/>
                    </a:cubicBezTo>
                    <a:cubicBezTo>
                      <a:pt x="195" y="321"/>
                      <a:pt x="212" y="324"/>
                      <a:pt x="212" y="324"/>
                    </a:cubicBezTo>
                    <a:cubicBezTo>
                      <a:pt x="254" y="366"/>
                      <a:pt x="292" y="346"/>
                      <a:pt x="364" y="348"/>
                    </a:cubicBezTo>
                    <a:cubicBezTo>
                      <a:pt x="381" y="352"/>
                      <a:pt x="424" y="375"/>
                      <a:pt x="436" y="376"/>
                    </a:cubicBezTo>
                    <a:cubicBezTo>
                      <a:pt x="460" y="377"/>
                      <a:pt x="484" y="379"/>
                      <a:pt x="508" y="380"/>
                    </a:cubicBezTo>
                    <a:cubicBezTo>
                      <a:pt x="526" y="386"/>
                      <a:pt x="545" y="388"/>
                      <a:pt x="564" y="392"/>
                    </a:cubicBezTo>
                    <a:cubicBezTo>
                      <a:pt x="595" y="413"/>
                      <a:pt x="644" y="411"/>
                      <a:pt x="680" y="420"/>
                    </a:cubicBezTo>
                    <a:cubicBezTo>
                      <a:pt x="694" y="423"/>
                      <a:pt x="702" y="433"/>
                      <a:pt x="716" y="436"/>
                    </a:cubicBezTo>
                    <a:cubicBezTo>
                      <a:pt x="795" y="453"/>
                      <a:pt x="870" y="480"/>
                      <a:pt x="948" y="500"/>
                    </a:cubicBezTo>
                    <a:cubicBezTo>
                      <a:pt x="956" y="512"/>
                      <a:pt x="967" y="522"/>
                      <a:pt x="972" y="536"/>
                    </a:cubicBezTo>
                    <a:cubicBezTo>
                      <a:pt x="975" y="544"/>
                      <a:pt x="980" y="560"/>
                      <a:pt x="980" y="560"/>
                    </a:cubicBezTo>
                    <a:cubicBezTo>
                      <a:pt x="976" y="619"/>
                      <a:pt x="962" y="658"/>
                      <a:pt x="944" y="712"/>
                    </a:cubicBezTo>
                    <a:cubicBezTo>
                      <a:pt x="935" y="738"/>
                      <a:pt x="866" y="754"/>
                      <a:pt x="844" y="760"/>
                    </a:cubicBezTo>
                    <a:cubicBezTo>
                      <a:pt x="837" y="765"/>
                      <a:pt x="828" y="783"/>
                      <a:pt x="836" y="784"/>
                    </a:cubicBezTo>
                    <a:cubicBezTo>
                      <a:pt x="889" y="788"/>
                      <a:pt x="943" y="781"/>
                      <a:pt x="996" y="780"/>
                    </a:cubicBezTo>
                    <a:cubicBezTo>
                      <a:pt x="1026" y="760"/>
                      <a:pt x="1051" y="733"/>
                      <a:pt x="1076" y="708"/>
                    </a:cubicBezTo>
                    <a:cubicBezTo>
                      <a:pt x="1098" y="642"/>
                      <a:pt x="1183" y="635"/>
                      <a:pt x="1220" y="580"/>
                    </a:cubicBezTo>
                    <a:cubicBezTo>
                      <a:pt x="1217" y="533"/>
                      <a:pt x="1221" y="474"/>
                      <a:pt x="1168" y="456"/>
                    </a:cubicBezTo>
                    <a:cubicBezTo>
                      <a:pt x="1149" y="437"/>
                      <a:pt x="1119" y="431"/>
                      <a:pt x="1092" y="424"/>
                    </a:cubicBezTo>
                    <a:cubicBezTo>
                      <a:pt x="1048" y="394"/>
                      <a:pt x="995" y="377"/>
                      <a:pt x="944" y="360"/>
                    </a:cubicBezTo>
                    <a:cubicBezTo>
                      <a:pt x="919" y="352"/>
                      <a:pt x="874" y="347"/>
                      <a:pt x="852" y="332"/>
                    </a:cubicBezTo>
                    <a:cubicBezTo>
                      <a:pt x="817" y="309"/>
                      <a:pt x="775" y="295"/>
                      <a:pt x="740" y="272"/>
                    </a:cubicBezTo>
                    <a:cubicBezTo>
                      <a:pt x="726" y="251"/>
                      <a:pt x="701" y="242"/>
                      <a:pt x="680" y="228"/>
                    </a:cubicBezTo>
                    <a:cubicBezTo>
                      <a:pt x="658" y="214"/>
                      <a:pt x="635" y="187"/>
                      <a:pt x="608" y="184"/>
                    </a:cubicBezTo>
                    <a:cubicBezTo>
                      <a:pt x="587" y="182"/>
                      <a:pt x="565" y="181"/>
                      <a:pt x="544" y="180"/>
                    </a:cubicBezTo>
                    <a:cubicBezTo>
                      <a:pt x="478" y="164"/>
                      <a:pt x="408" y="165"/>
                      <a:pt x="344" y="144"/>
                    </a:cubicBezTo>
                    <a:cubicBezTo>
                      <a:pt x="327" y="127"/>
                      <a:pt x="308" y="118"/>
                      <a:pt x="288" y="104"/>
                    </a:cubicBezTo>
                    <a:cubicBezTo>
                      <a:pt x="269" y="75"/>
                      <a:pt x="294" y="109"/>
                      <a:pt x="264" y="84"/>
                    </a:cubicBezTo>
                    <a:cubicBezTo>
                      <a:pt x="248" y="71"/>
                      <a:pt x="231" y="51"/>
                      <a:pt x="216" y="36"/>
                    </a:cubicBezTo>
                    <a:cubicBezTo>
                      <a:pt x="203" y="23"/>
                      <a:pt x="185" y="13"/>
                      <a:pt x="172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5" name="Group 35"/>
            <p:cNvGrpSpPr/>
            <p:nvPr/>
          </p:nvGrpSpPr>
          <p:grpSpPr>
            <a:xfrm>
              <a:off x="7084193" y="2866804"/>
              <a:ext cx="524740" cy="356362"/>
              <a:chOff x="5465" y="2840"/>
              <a:chExt cx="882" cy="599"/>
            </a:xfrm>
          </p:grpSpPr>
          <p:grpSp>
            <p:nvGrpSpPr>
              <p:cNvPr id="25636" name="Group 36"/>
              <p:cNvGrpSpPr/>
              <p:nvPr/>
            </p:nvGrpSpPr>
            <p:grpSpPr>
              <a:xfrm>
                <a:off x="5465" y="2840"/>
                <a:ext cx="882" cy="599"/>
                <a:chOff x="5465" y="2840"/>
                <a:chExt cx="882" cy="599"/>
              </a:xfrm>
            </p:grpSpPr>
            <p:sp>
              <p:nvSpPr>
                <p:cNvPr id="25637" name="Freeform 37"/>
                <p:cNvSpPr/>
                <p:nvPr/>
              </p:nvSpPr>
              <p:spPr>
                <a:xfrm>
                  <a:off x="5876" y="3157"/>
                  <a:ext cx="270" cy="222"/>
                </a:xfrm>
                <a:custGeom>
                  <a:avLst/>
                  <a:gdLst/>
                  <a:ahLst/>
                  <a:cxnLst>
                    <a:cxn ang="0">
                      <a:pos x="12" y="64"/>
                    </a:cxn>
                    <a:cxn ang="0">
                      <a:pos x="16" y="62"/>
                    </a:cxn>
                    <a:cxn ang="0">
                      <a:pos x="22" y="60"/>
                    </a:cxn>
                    <a:cxn ang="0">
                      <a:pos x="28" y="57"/>
                    </a:cxn>
                    <a:cxn ang="0">
                      <a:pos x="36" y="54"/>
                    </a:cxn>
                    <a:cxn ang="0">
                      <a:pos x="44" y="51"/>
                    </a:cxn>
                    <a:cxn ang="0">
                      <a:pos x="52" y="48"/>
                    </a:cxn>
                    <a:cxn ang="0">
                      <a:pos x="60" y="44"/>
                    </a:cxn>
                    <a:cxn ang="0">
                      <a:pos x="68" y="40"/>
                    </a:cxn>
                    <a:cxn ang="0">
                      <a:pos x="74" y="37"/>
                    </a:cxn>
                    <a:cxn ang="0">
                      <a:pos x="80" y="33"/>
                    </a:cxn>
                    <a:cxn ang="0">
                      <a:pos x="84" y="30"/>
                    </a:cxn>
                    <a:cxn ang="0">
                      <a:pos x="89" y="24"/>
                    </a:cxn>
                    <a:cxn ang="0">
                      <a:pos x="97" y="17"/>
                    </a:cxn>
                    <a:cxn ang="0">
                      <a:pos x="101" y="13"/>
                    </a:cxn>
                    <a:cxn ang="0">
                      <a:pos x="107" y="8"/>
                    </a:cxn>
                    <a:cxn ang="0">
                      <a:pos x="114" y="4"/>
                    </a:cxn>
                    <a:cxn ang="0">
                      <a:pos x="121" y="0"/>
                    </a:cxn>
                    <a:cxn ang="0">
                      <a:pos x="127" y="0"/>
                    </a:cxn>
                    <a:cxn ang="0">
                      <a:pos x="131" y="4"/>
                    </a:cxn>
                    <a:cxn ang="0">
                      <a:pos x="134" y="10"/>
                    </a:cxn>
                    <a:cxn ang="0">
                      <a:pos x="135" y="16"/>
                    </a:cxn>
                    <a:cxn ang="0">
                      <a:pos x="135" y="20"/>
                    </a:cxn>
                    <a:cxn ang="0">
                      <a:pos x="135" y="25"/>
                    </a:cxn>
                    <a:cxn ang="0">
                      <a:pos x="133" y="30"/>
                    </a:cxn>
                    <a:cxn ang="0">
                      <a:pos x="132" y="35"/>
                    </a:cxn>
                    <a:cxn ang="0">
                      <a:pos x="130" y="41"/>
                    </a:cxn>
                    <a:cxn ang="0">
                      <a:pos x="127" y="46"/>
                    </a:cxn>
                    <a:cxn ang="0">
                      <a:pos x="123" y="52"/>
                    </a:cxn>
                    <a:cxn ang="0">
                      <a:pos x="118" y="58"/>
                    </a:cxn>
                    <a:cxn ang="0">
                      <a:pos x="112" y="64"/>
                    </a:cxn>
                    <a:cxn ang="0">
                      <a:pos x="105" y="70"/>
                    </a:cxn>
                    <a:cxn ang="0">
                      <a:pos x="96" y="77"/>
                    </a:cxn>
                    <a:cxn ang="0">
                      <a:pos x="87" y="83"/>
                    </a:cxn>
                    <a:cxn ang="0">
                      <a:pos x="78" y="89"/>
                    </a:cxn>
                    <a:cxn ang="0">
                      <a:pos x="68" y="95"/>
                    </a:cxn>
                    <a:cxn ang="0">
                      <a:pos x="58" y="100"/>
                    </a:cxn>
                    <a:cxn ang="0">
                      <a:pos x="48" y="105"/>
                    </a:cxn>
                    <a:cxn ang="0">
                      <a:pos x="39" y="108"/>
                    </a:cxn>
                    <a:cxn ang="0">
                      <a:pos x="30" y="110"/>
                    </a:cxn>
                    <a:cxn ang="0">
                      <a:pos x="22" y="111"/>
                    </a:cxn>
                    <a:cxn ang="0">
                      <a:pos x="15" y="110"/>
                    </a:cxn>
                    <a:cxn ang="0">
                      <a:pos x="10" y="107"/>
                    </a:cxn>
                    <a:cxn ang="0">
                      <a:pos x="5" y="102"/>
                    </a:cxn>
                    <a:cxn ang="0">
                      <a:pos x="2" y="98"/>
                    </a:cxn>
                    <a:cxn ang="0">
                      <a:pos x="0" y="94"/>
                    </a:cxn>
                    <a:cxn ang="0">
                      <a:pos x="0" y="90"/>
                    </a:cxn>
                    <a:cxn ang="0">
                      <a:pos x="0" y="85"/>
                    </a:cxn>
                    <a:cxn ang="0">
                      <a:pos x="1" y="80"/>
                    </a:cxn>
                    <a:cxn ang="0">
                      <a:pos x="4" y="72"/>
                    </a:cxn>
                    <a:cxn ang="0">
                      <a:pos x="8" y="67"/>
                    </a:cxn>
                    <a:cxn ang="0">
                      <a:pos x="10" y="65"/>
                    </a:cxn>
                  </a:cxnLst>
                  <a:rect l="0" t="0" r="0" b="0"/>
                  <a:pathLst>
                    <a:path w="541" h="445">
                      <a:moveTo>
                        <a:pt x="40" y="260"/>
                      </a:moveTo>
                      <a:lnTo>
                        <a:pt x="40" y="260"/>
                      </a:lnTo>
                      <a:lnTo>
                        <a:pt x="43" y="259"/>
                      </a:lnTo>
                      <a:lnTo>
                        <a:pt x="45" y="257"/>
                      </a:lnTo>
                      <a:lnTo>
                        <a:pt x="50" y="256"/>
                      </a:lnTo>
                      <a:lnTo>
                        <a:pt x="51" y="254"/>
                      </a:lnTo>
                      <a:lnTo>
                        <a:pt x="54" y="253"/>
                      </a:lnTo>
                      <a:lnTo>
                        <a:pt x="59" y="253"/>
                      </a:lnTo>
                      <a:lnTo>
                        <a:pt x="61" y="251"/>
                      </a:lnTo>
                      <a:lnTo>
                        <a:pt x="66" y="250"/>
                      </a:lnTo>
                      <a:lnTo>
                        <a:pt x="70" y="249"/>
                      </a:lnTo>
                      <a:lnTo>
                        <a:pt x="73" y="247"/>
                      </a:lnTo>
                      <a:lnTo>
                        <a:pt x="80" y="246"/>
                      </a:lnTo>
                      <a:lnTo>
                        <a:pt x="83" y="244"/>
                      </a:lnTo>
                      <a:lnTo>
                        <a:pt x="89" y="241"/>
                      </a:lnTo>
                      <a:lnTo>
                        <a:pt x="93" y="240"/>
                      </a:lnTo>
                      <a:lnTo>
                        <a:pt x="99" y="237"/>
                      </a:lnTo>
                      <a:lnTo>
                        <a:pt x="104" y="235"/>
                      </a:lnTo>
                      <a:lnTo>
                        <a:pt x="109" y="234"/>
                      </a:lnTo>
                      <a:lnTo>
                        <a:pt x="115" y="231"/>
                      </a:lnTo>
                      <a:lnTo>
                        <a:pt x="122" y="230"/>
                      </a:lnTo>
                      <a:lnTo>
                        <a:pt x="127" y="227"/>
                      </a:lnTo>
                      <a:lnTo>
                        <a:pt x="133" y="224"/>
                      </a:lnTo>
                      <a:lnTo>
                        <a:pt x="138" y="221"/>
                      </a:lnTo>
                      <a:lnTo>
                        <a:pt x="146" y="219"/>
                      </a:lnTo>
                      <a:lnTo>
                        <a:pt x="152" y="217"/>
                      </a:lnTo>
                      <a:lnTo>
                        <a:pt x="159" y="214"/>
                      </a:lnTo>
                      <a:lnTo>
                        <a:pt x="165" y="211"/>
                      </a:lnTo>
                      <a:lnTo>
                        <a:pt x="172" y="209"/>
                      </a:lnTo>
                      <a:lnTo>
                        <a:pt x="178" y="205"/>
                      </a:lnTo>
                      <a:lnTo>
                        <a:pt x="185" y="203"/>
                      </a:lnTo>
                      <a:lnTo>
                        <a:pt x="191" y="199"/>
                      </a:lnTo>
                      <a:lnTo>
                        <a:pt x="198" y="198"/>
                      </a:lnTo>
                      <a:lnTo>
                        <a:pt x="204" y="195"/>
                      </a:lnTo>
                      <a:lnTo>
                        <a:pt x="211" y="192"/>
                      </a:lnTo>
                      <a:lnTo>
                        <a:pt x="217" y="189"/>
                      </a:lnTo>
                      <a:lnTo>
                        <a:pt x="224" y="186"/>
                      </a:lnTo>
                      <a:lnTo>
                        <a:pt x="230" y="183"/>
                      </a:lnTo>
                      <a:lnTo>
                        <a:pt x="236" y="180"/>
                      </a:lnTo>
                      <a:lnTo>
                        <a:pt x="242" y="176"/>
                      </a:lnTo>
                      <a:lnTo>
                        <a:pt x="249" y="174"/>
                      </a:lnTo>
                      <a:lnTo>
                        <a:pt x="255" y="171"/>
                      </a:lnTo>
                      <a:lnTo>
                        <a:pt x="261" y="169"/>
                      </a:lnTo>
                      <a:lnTo>
                        <a:pt x="266" y="166"/>
                      </a:lnTo>
                      <a:lnTo>
                        <a:pt x="272" y="163"/>
                      </a:lnTo>
                      <a:lnTo>
                        <a:pt x="277" y="160"/>
                      </a:lnTo>
                      <a:lnTo>
                        <a:pt x="282" y="157"/>
                      </a:lnTo>
                      <a:lnTo>
                        <a:pt x="290" y="154"/>
                      </a:lnTo>
                      <a:lnTo>
                        <a:pt x="294" y="151"/>
                      </a:lnTo>
                      <a:lnTo>
                        <a:pt x="298" y="148"/>
                      </a:lnTo>
                      <a:lnTo>
                        <a:pt x="304" y="145"/>
                      </a:lnTo>
                      <a:lnTo>
                        <a:pt x="308" y="142"/>
                      </a:lnTo>
                      <a:lnTo>
                        <a:pt x="314" y="141"/>
                      </a:lnTo>
                      <a:lnTo>
                        <a:pt x="317" y="138"/>
                      </a:lnTo>
                      <a:lnTo>
                        <a:pt x="320" y="135"/>
                      </a:lnTo>
                      <a:lnTo>
                        <a:pt x="324" y="132"/>
                      </a:lnTo>
                      <a:lnTo>
                        <a:pt x="327" y="129"/>
                      </a:lnTo>
                      <a:lnTo>
                        <a:pt x="330" y="126"/>
                      </a:lnTo>
                      <a:lnTo>
                        <a:pt x="335" y="125"/>
                      </a:lnTo>
                      <a:lnTo>
                        <a:pt x="336" y="122"/>
                      </a:lnTo>
                      <a:lnTo>
                        <a:pt x="340" y="121"/>
                      </a:lnTo>
                      <a:lnTo>
                        <a:pt x="343" y="115"/>
                      </a:lnTo>
                      <a:lnTo>
                        <a:pt x="349" y="109"/>
                      </a:lnTo>
                      <a:lnTo>
                        <a:pt x="354" y="105"/>
                      </a:lnTo>
                      <a:lnTo>
                        <a:pt x="359" y="99"/>
                      </a:lnTo>
                      <a:lnTo>
                        <a:pt x="365" y="93"/>
                      </a:lnTo>
                      <a:lnTo>
                        <a:pt x="371" y="89"/>
                      </a:lnTo>
                      <a:lnTo>
                        <a:pt x="377" y="83"/>
                      </a:lnTo>
                      <a:lnTo>
                        <a:pt x="383" y="77"/>
                      </a:lnTo>
                      <a:lnTo>
                        <a:pt x="388" y="70"/>
                      </a:lnTo>
                      <a:lnTo>
                        <a:pt x="394" y="64"/>
                      </a:lnTo>
                      <a:lnTo>
                        <a:pt x="397" y="61"/>
                      </a:lnTo>
                      <a:lnTo>
                        <a:pt x="400" y="60"/>
                      </a:lnTo>
                      <a:lnTo>
                        <a:pt x="404" y="57"/>
                      </a:lnTo>
                      <a:lnTo>
                        <a:pt x="407" y="54"/>
                      </a:lnTo>
                      <a:lnTo>
                        <a:pt x="413" y="48"/>
                      </a:lnTo>
                      <a:lnTo>
                        <a:pt x="420" y="44"/>
                      </a:lnTo>
                      <a:lnTo>
                        <a:pt x="423" y="41"/>
                      </a:lnTo>
                      <a:lnTo>
                        <a:pt x="426" y="38"/>
                      </a:lnTo>
                      <a:lnTo>
                        <a:pt x="431" y="35"/>
                      </a:lnTo>
                      <a:lnTo>
                        <a:pt x="435" y="33"/>
                      </a:lnTo>
                      <a:lnTo>
                        <a:pt x="441" y="29"/>
                      </a:lnTo>
                      <a:lnTo>
                        <a:pt x="447" y="25"/>
                      </a:lnTo>
                      <a:lnTo>
                        <a:pt x="452" y="20"/>
                      </a:lnTo>
                      <a:lnTo>
                        <a:pt x="458" y="16"/>
                      </a:lnTo>
                      <a:lnTo>
                        <a:pt x="465" y="13"/>
                      </a:lnTo>
                      <a:lnTo>
                        <a:pt x="471" y="9"/>
                      </a:lnTo>
                      <a:lnTo>
                        <a:pt x="476" y="6"/>
                      </a:lnTo>
                      <a:lnTo>
                        <a:pt x="481" y="4"/>
                      </a:lnTo>
                      <a:lnTo>
                        <a:pt x="487" y="3"/>
                      </a:lnTo>
                      <a:lnTo>
                        <a:pt x="492" y="1"/>
                      </a:lnTo>
                      <a:lnTo>
                        <a:pt x="496" y="0"/>
                      </a:lnTo>
                      <a:lnTo>
                        <a:pt x="503" y="0"/>
                      </a:lnTo>
                      <a:lnTo>
                        <a:pt x="506" y="0"/>
                      </a:lnTo>
                      <a:lnTo>
                        <a:pt x="510" y="3"/>
                      </a:lnTo>
                      <a:lnTo>
                        <a:pt x="515" y="4"/>
                      </a:lnTo>
                      <a:lnTo>
                        <a:pt x="518" y="7"/>
                      </a:lnTo>
                      <a:lnTo>
                        <a:pt x="521" y="9"/>
                      </a:lnTo>
                      <a:lnTo>
                        <a:pt x="524" y="13"/>
                      </a:lnTo>
                      <a:lnTo>
                        <a:pt x="526" y="17"/>
                      </a:lnTo>
                      <a:lnTo>
                        <a:pt x="529" y="22"/>
                      </a:lnTo>
                      <a:lnTo>
                        <a:pt x="531" y="26"/>
                      </a:lnTo>
                      <a:lnTo>
                        <a:pt x="534" y="30"/>
                      </a:lnTo>
                      <a:lnTo>
                        <a:pt x="535" y="36"/>
                      </a:lnTo>
                      <a:lnTo>
                        <a:pt x="538" y="42"/>
                      </a:lnTo>
                      <a:lnTo>
                        <a:pt x="538" y="48"/>
                      </a:lnTo>
                      <a:lnTo>
                        <a:pt x="540" y="54"/>
                      </a:lnTo>
                      <a:lnTo>
                        <a:pt x="540" y="57"/>
                      </a:lnTo>
                      <a:lnTo>
                        <a:pt x="541" y="61"/>
                      </a:lnTo>
                      <a:lnTo>
                        <a:pt x="541" y="64"/>
                      </a:lnTo>
                      <a:lnTo>
                        <a:pt x="541" y="67"/>
                      </a:lnTo>
                      <a:lnTo>
                        <a:pt x="541" y="70"/>
                      </a:lnTo>
                      <a:lnTo>
                        <a:pt x="541" y="74"/>
                      </a:lnTo>
                      <a:lnTo>
                        <a:pt x="541" y="77"/>
                      </a:lnTo>
                      <a:lnTo>
                        <a:pt x="541" y="81"/>
                      </a:lnTo>
                      <a:lnTo>
                        <a:pt x="541" y="86"/>
                      </a:lnTo>
                      <a:lnTo>
                        <a:pt x="541" y="90"/>
                      </a:lnTo>
                      <a:lnTo>
                        <a:pt x="541" y="93"/>
                      </a:lnTo>
                      <a:lnTo>
                        <a:pt x="541" y="97"/>
                      </a:lnTo>
                      <a:lnTo>
                        <a:pt x="540" y="102"/>
                      </a:lnTo>
                      <a:lnTo>
                        <a:pt x="540" y="105"/>
                      </a:lnTo>
                      <a:lnTo>
                        <a:pt x="538" y="109"/>
                      </a:lnTo>
                      <a:lnTo>
                        <a:pt x="538" y="113"/>
                      </a:lnTo>
                      <a:lnTo>
                        <a:pt x="537" y="116"/>
                      </a:lnTo>
                      <a:lnTo>
                        <a:pt x="535" y="121"/>
                      </a:lnTo>
                      <a:lnTo>
                        <a:pt x="535" y="125"/>
                      </a:lnTo>
                      <a:lnTo>
                        <a:pt x="534" y="129"/>
                      </a:lnTo>
                      <a:lnTo>
                        <a:pt x="532" y="134"/>
                      </a:lnTo>
                      <a:lnTo>
                        <a:pt x="531" y="138"/>
                      </a:lnTo>
                      <a:lnTo>
                        <a:pt x="529" y="142"/>
                      </a:lnTo>
                      <a:lnTo>
                        <a:pt x="528" y="147"/>
                      </a:lnTo>
                      <a:lnTo>
                        <a:pt x="526" y="151"/>
                      </a:lnTo>
                      <a:lnTo>
                        <a:pt x="525" y="157"/>
                      </a:lnTo>
                      <a:lnTo>
                        <a:pt x="522" y="160"/>
                      </a:lnTo>
                      <a:lnTo>
                        <a:pt x="521" y="166"/>
                      </a:lnTo>
                      <a:lnTo>
                        <a:pt x="518" y="170"/>
                      </a:lnTo>
                      <a:lnTo>
                        <a:pt x="516" y="174"/>
                      </a:lnTo>
                      <a:lnTo>
                        <a:pt x="513" y="179"/>
                      </a:lnTo>
                      <a:lnTo>
                        <a:pt x="510" y="183"/>
                      </a:lnTo>
                      <a:lnTo>
                        <a:pt x="508" y="187"/>
                      </a:lnTo>
                      <a:lnTo>
                        <a:pt x="505" y="192"/>
                      </a:lnTo>
                      <a:lnTo>
                        <a:pt x="502" y="196"/>
                      </a:lnTo>
                      <a:lnTo>
                        <a:pt x="499" y="202"/>
                      </a:lnTo>
                      <a:lnTo>
                        <a:pt x="494" y="205"/>
                      </a:lnTo>
                      <a:lnTo>
                        <a:pt x="492" y="211"/>
                      </a:lnTo>
                      <a:lnTo>
                        <a:pt x="487" y="214"/>
                      </a:lnTo>
                      <a:lnTo>
                        <a:pt x="484" y="221"/>
                      </a:lnTo>
                      <a:lnTo>
                        <a:pt x="480" y="224"/>
                      </a:lnTo>
                      <a:lnTo>
                        <a:pt x="477" y="230"/>
                      </a:lnTo>
                      <a:lnTo>
                        <a:pt x="473" y="234"/>
                      </a:lnTo>
                      <a:lnTo>
                        <a:pt x="468" y="238"/>
                      </a:lnTo>
                      <a:lnTo>
                        <a:pt x="464" y="243"/>
                      </a:lnTo>
                      <a:lnTo>
                        <a:pt x="460" y="247"/>
                      </a:lnTo>
                      <a:lnTo>
                        <a:pt x="454" y="251"/>
                      </a:lnTo>
                      <a:lnTo>
                        <a:pt x="449" y="256"/>
                      </a:lnTo>
                      <a:lnTo>
                        <a:pt x="444" y="262"/>
                      </a:lnTo>
                      <a:lnTo>
                        <a:pt x="438" y="266"/>
                      </a:lnTo>
                      <a:lnTo>
                        <a:pt x="432" y="272"/>
                      </a:lnTo>
                      <a:lnTo>
                        <a:pt x="426" y="276"/>
                      </a:lnTo>
                      <a:lnTo>
                        <a:pt x="420" y="282"/>
                      </a:lnTo>
                      <a:lnTo>
                        <a:pt x="413" y="286"/>
                      </a:lnTo>
                      <a:lnTo>
                        <a:pt x="407" y="292"/>
                      </a:lnTo>
                      <a:lnTo>
                        <a:pt x="400" y="298"/>
                      </a:lnTo>
                      <a:lnTo>
                        <a:pt x="394" y="302"/>
                      </a:lnTo>
                      <a:lnTo>
                        <a:pt x="387" y="308"/>
                      </a:lnTo>
                      <a:lnTo>
                        <a:pt x="381" y="314"/>
                      </a:lnTo>
                      <a:lnTo>
                        <a:pt x="374" y="318"/>
                      </a:lnTo>
                      <a:lnTo>
                        <a:pt x="367" y="324"/>
                      </a:lnTo>
                      <a:lnTo>
                        <a:pt x="359" y="328"/>
                      </a:lnTo>
                      <a:lnTo>
                        <a:pt x="351" y="333"/>
                      </a:lnTo>
                      <a:lnTo>
                        <a:pt x="343" y="339"/>
                      </a:lnTo>
                      <a:lnTo>
                        <a:pt x="336" y="343"/>
                      </a:lnTo>
                      <a:lnTo>
                        <a:pt x="329" y="349"/>
                      </a:lnTo>
                      <a:lnTo>
                        <a:pt x="320" y="353"/>
                      </a:lnTo>
                      <a:lnTo>
                        <a:pt x="314" y="359"/>
                      </a:lnTo>
                      <a:lnTo>
                        <a:pt x="306" y="363"/>
                      </a:lnTo>
                      <a:lnTo>
                        <a:pt x="298" y="368"/>
                      </a:lnTo>
                      <a:lnTo>
                        <a:pt x="290" y="372"/>
                      </a:lnTo>
                      <a:lnTo>
                        <a:pt x="282" y="378"/>
                      </a:lnTo>
                      <a:lnTo>
                        <a:pt x="274" y="381"/>
                      </a:lnTo>
                      <a:lnTo>
                        <a:pt x="266" y="387"/>
                      </a:lnTo>
                      <a:lnTo>
                        <a:pt x="258" y="391"/>
                      </a:lnTo>
                      <a:lnTo>
                        <a:pt x="250" y="395"/>
                      </a:lnTo>
                      <a:lnTo>
                        <a:pt x="243" y="398"/>
                      </a:lnTo>
                      <a:lnTo>
                        <a:pt x="234" y="403"/>
                      </a:lnTo>
                      <a:lnTo>
                        <a:pt x="227" y="406"/>
                      </a:lnTo>
                      <a:lnTo>
                        <a:pt x="218" y="410"/>
                      </a:lnTo>
                      <a:lnTo>
                        <a:pt x="210" y="413"/>
                      </a:lnTo>
                      <a:lnTo>
                        <a:pt x="202" y="416"/>
                      </a:lnTo>
                      <a:lnTo>
                        <a:pt x="195" y="420"/>
                      </a:lnTo>
                      <a:lnTo>
                        <a:pt x="188" y="423"/>
                      </a:lnTo>
                      <a:lnTo>
                        <a:pt x="179" y="426"/>
                      </a:lnTo>
                      <a:lnTo>
                        <a:pt x="172" y="429"/>
                      </a:lnTo>
                      <a:lnTo>
                        <a:pt x="165" y="432"/>
                      </a:lnTo>
                      <a:lnTo>
                        <a:pt x="157" y="435"/>
                      </a:lnTo>
                      <a:lnTo>
                        <a:pt x="150" y="436"/>
                      </a:lnTo>
                      <a:lnTo>
                        <a:pt x="143" y="438"/>
                      </a:lnTo>
                      <a:lnTo>
                        <a:pt x="136" y="439"/>
                      </a:lnTo>
                      <a:lnTo>
                        <a:pt x="128" y="442"/>
                      </a:lnTo>
                      <a:lnTo>
                        <a:pt x="122" y="442"/>
                      </a:lnTo>
                      <a:lnTo>
                        <a:pt x="115" y="443"/>
                      </a:lnTo>
                      <a:lnTo>
                        <a:pt x="108" y="443"/>
                      </a:lnTo>
                      <a:lnTo>
                        <a:pt x="102" y="445"/>
                      </a:lnTo>
                      <a:lnTo>
                        <a:pt x="96" y="445"/>
                      </a:lnTo>
                      <a:lnTo>
                        <a:pt x="91" y="445"/>
                      </a:lnTo>
                      <a:lnTo>
                        <a:pt x="83" y="445"/>
                      </a:lnTo>
                      <a:lnTo>
                        <a:pt x="77" y="445"/>
                      </a:lnTo>
                      <a:lnTo>
                        <a:pt x="72" y="443"/>
                      </a:lnTo>
                      <a:lnTo>
                        <a:pt x="67" y="442"/>
                      </a:lnTo>
                      <a:lnTo>
                        <a:pt x="61" y="440"/>
                      </a:lnTo>
                      <a:lnTo>
                        <a:pt x="57" y="439"/>
                      </a:lnTo>
                      <a:lnTo>
                        <a:pt x="51" y="436"/>
                      </a:lnTo>
                      <a:lnTo>
                        <a:pt x="48" y="435"/>
                      </a:lnTo>
                      <a:lnTo>
                        <a:pt x="43" y="432"/>
                      </a:lnTo>
                      <a:lnTo>
                        <a:pt x="40" y="430"/>
                      </a:lnTo>
                      <a:lnTo>
                        <a:pt x="35" y="426"/>
                      </a:lnTo>
                      <a:lnTo>
                        <a:pt x="32" y="422"/>
                      </a:lnTo>
                      <a:lnTo>
                        <a:pt x="28" y="419"/>
                      </a:lnTo>
                      <a:lnTo>
                        <a:pt x="25" y="416"/>
                      </a:lnTo>
                      <a:lnTo>
                        <a:pt x="22" y="411"/>
                      </a:lnTo>
                      <a:lnTo>
                        <a:pt x="19" y="408"/>
                      </a:lnTo>
                      <a:lnTo>
                        <a:pt x="16" y="404"/>
                      </a:lnTo>
                      <a:lnTo>
                        <a:pt x="15" y="401"/>
                      </a:lnTo>
                      <a:lnTo>
                        <a:pt x="12" y="398"/>
                      </a:lnTo>
                      <a:lnTo>
                        <a:pt x="11" y="394"/>
                      </a:lnTo>
                      <a:lnTo>
                        <a:pt x="8" y="391"/>
                      </a:lnTo>
                      <a:lnTo>
                        <a:pt x="6" y="388"/>
                      </a:lnTo>
                      <a:lnTo>
                        <a:pt x="5" y="385"/>
                      </a:lnTo>
                      <a:lnTo>
                        <a:pt x="3" y="381"/>
                      </a:lnTo>
                      <a:lnTo>
                        <a:pt x="3" y="378"/>
                      </a:lnTo>
                      <a:lnTo>
                        <a:pt x="3" y="375"/>
                      </a:lnTo>
                      <a:lnTo>
                        <a:pt x="2" y="371"/>
                      </a:lnTo>
                      <a:lnTo>
                        <a:pt x="0" y="368"/>
                      </a:lnTo>
                      <a:lnTo>
                        <a:pt x="0" y="363"/>
                      </a:lnTo>
                      <a:lnTo>
                        <a:pt x="0" y="360"/>
                      </a:lnTo>
                      <a:lnTo>
                        <a:pt x="0" y="356"/>
                      </a:lnTo>
                      <a:lnTo>
                        <a:pt x="0" y="352"/>
                      </a:lnTo>
                      <a:lnTo>
                        <a:pt x="0" y="349"/>
                      </a:lnTo>
                      <a:lnTo>
                        <a:pt x="0" y="346"/>
                      </a:lnTo>
                      <a:lnTo>
                        <a:pt x="0" y="342"/>
                      </a:lnTo>
                      <a:lnTo>
                        <a:pt x="2" y="339"/>
                      </a:lnTo>
                      <a:lnTo>
                        <a:pt x="2" y="334"/>
                      </a:lnTo>
                      <a:lnTo>
                        <a:pt x="3" y="331"/>
                      </a:lnTo>
                      <a:lnTo>
                        <a:pt x="5" y="326"/>
                      </a:lnTo>
                      <a:lnTo>
                        <a:pt x="6" y="320"/>
                      </a:lnTo>
                      <a:lnTo>
                        <a:pt x="9" y="312"/>
                      </a:lnTo>
                      <a:lnTo>
                        <a:pt x="12" y="307"/>
                      </a:lnTo>
                      <a:lnTo>
                        <a:pt x="14" y="301"/>
                      </a:lnTo>
                      <a:lnTo>
                        <a:pt x="16" y="295"/>
                      </a:lnTo>
                      <a:lnTo>
                        <a:pt x="19" y="291"/>
                      </a:lnTo>
                      <a:lnTo>
                        <a:pt x="22" y="285"/>
                      </a:lnTo>
                      <a:lnTo>
                        <a:pt x="24" y="280"/>
                      </a:lnTo>
                      <a:lnTo>
                        <a:pt x="27" y="278"/>
                      </a:lnTo>
                      <a:lnTo>
                        <a:pt x="29" y="273"/>
                      </a:lnTo>
                      <a:lnTo>
                        <a:pt x="32" y="270"/>
                      </a:lnTo>
                      <a:lnTo>
                        <a:pt x="34" y="266"/>
                      </a:lnTo>
                      <a:lnTo>
                        <a:pt x="35" y="265"/>
                      </a:lnTo>
                      <a:lnTo>
                        <a:pt x="38" y="262"/>
                      </a:lnTo>
                      <a:lnTo>
                        <a:pt x="40" y="2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8" name="Freeform 38"/>
                <p:cNvSpPr/>
                <p:nvPr/>
              </p:nvSpPr>
              <p:spPr>
                <a:xfrm>
                  <a:off x="5734" y="2964"/>
                  <a:ext cx="144" cy="250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38" y="0"/>
                    </a:cxn>
                    <a:cxn ang="0">
                      <a:pos x="33" y="2"/>
                    </a:cxn>
                    <a:cxn ang="0">
                      <a:pos x="29" y="3"/>
                    </a:cxn>
                    <a:cxn ang="0">
                      <a:pos x="24" y="5"/>
                    </a:cxn>
                    <a:cxn ang="0">
                      <a:pos x="20" y="7"/>
                    </a:cxn>
                    <a:cxn ang="0">
                      <a:pos x="17" y="10"/>
                    </a:cxn>
                    <a:cxn ang="0">
                      <a:pos x="14" y="13"/>
                    </a:cxn>
                    <a:cxn ang="0">
                      <a:pos x="11" y="17"/>
                    </a:cxn>
                    <a:cxn ang="0">
                      <a:pos x="8" y="21"/>
                    </a:cxn>
                    <a:cxn ang="0">
                      <a:pos x="6" y="26"/>
                    </a:cxn>
                    <a:cxn ang="0">
                      <a:pos x="3" y="32"/>
                    </a:cxn>
                    <a:cxn ang="0">
                      <a:pos x="2" y="38"/>
                    </a:cxn>
                    <a:cxn ang="0">
                      <a:pos x="0" y="45"/>
                    </a:cxn>
                    <a:cxn ang="0">
                      <a:pos x="0" y="52"/>
                    </a:cxn>
                    <a:cxn ang="0">
                      <a:pos x="1" y="59"/>
                    </a:cxn>
                    <a:cxn ang="0">
                      <a:pos x="2" y="66"/>
                    </a:cxn>
                    <a:cxn ang="0">
                      <a:pos x="4" y="73"/>
                    </a:cxn>
                    <a:cxn ang="0">
                      <a:pos x="6" y="80"/>
                    </a:cxn>
                    <a:cxn ang="0">
                      <a:pos x="9" y="87"/>
                    </a:cxn>
                    <a:cxn ang="0">
                      <a:pos x="12" y="94"/>
                    </a:cxn>
                    <a:cxn ang="0">
                      <a:pos x="15" y="100"/>
                    </a:cxn>
                    <a:cxn ang="0">
                      <a:pos x="19" y="105"/>
                    </a:cxn>
                    <a:cxn ang="0">
                      <a:pos x="23" y="110"/>
                    </a:cxn>
                    <a:cxn ang="0">
                      <a:pos x="27" y="115"/>
                    </a:cxn>
                    <a:cxn ang="0">
                      <a:pos x="31" y="119"/>
                    </a:cxn>
                    <a:cxn ang="0">
                      <a:pos x="35" y="122"/>
                    </a:cxn>
                    <a:cxn ang="0">
                      <a:pos x="39" y="123"/>
                    </a:cxn>
                    <a:cxn ang="0">
                      <a:pos x="43" y="124"/>
                    </a:cxn>
                    <a:cxn ang="0">
                      <a:pos x="47" y="124"/>
                    </a:cxn>
                    <a:cxn ang="0">
                      <a:pos x="51" y="124"/>
                    </a:cxn>
                    <a:cxn ang="0">
                      <a:pos x="55" y="124"/>
                    </a:cxn>
                    <a:cxn ang="0">
                      <a:pos x="60" y="122"/>
                    </a:cxn>
                    <a:cxn ang="0">
                      <a:pos x="64" y="119"/>
                    </a:cxn>
                    <a:cxn ang="0">
                      <a:pos x="68" y="115"/>
                    </a:cxn>
                    <a:cxn ang="0">
                      <a:pos x="70" y="111"/>
                    </a:cxn>
                    <a:cxn ang="0">
                      <a:pos x="72" y="106"/>
                    </a:cxn>
                    <a:cxn ang="0">
                      <a:pos x="72" y="100"/>
                    </a:cxn>
                    <a:cxn ang="0">
                      <a:pos x="70" y="94"/>
                    </a:cxn>
                    <a:cxn ang="0">
                      <a:pos x="68" y="89"/>
                    </a:cxn>
                    <a:cxn ang="0">
                      <a:pos x="64" y="84"/>
                    </a:cxn>
                    <a:cxn ang="0">
                      <a:pos x="60" y="79"/>
                    </a:cxn>
                    <a:cxn ang="0">
                      <a:pos x="55" y="74"/>
                    </a:cxn>
                    <a:cxn ang="0">
                      <a:pos x="52" y="68"/>
                    </a:cxn>
                    <a:cxn ang="0">
                      <a:pos x="50" y="64"/>
                    </a:cxn>
                    <a:cxn ang="0">
                      <a:pos x="49" y="59"/>
                    </a:cxn>
                    <a:cxn ang="0">
                      <a:pos x="48" y="56"/>
                    </a:cxn>
                    <a:cxn ang="0">
                      <a:pos x="48" y="52"/>
                    </a:cxn>
                    <a:cxn ang="0">
                      <a:pos x="48" y="48"/>
                    </a:cxn>
                    <a:cxn ang="0">
                      <a:pos x="50" y="43"/>
                    </a:cxn>
                    <a:cxn ang="0">
                      <a:pos x="52" y="40"/>
                    </a:cxn>
                    <a:cxn ang="0">
                      <a:pos x="56" y="37"/>
                    </a:cxn>
                    <a:cxn ang="0">
                      <a:pos x="61" y="34"/>
                    </a:cxn>
                    <a:cxn ang="0">
                      <a:pos x="64" y="29"/>
                    </a:cxn>
                    <a:cxn ang="0">
                      <a:pos x="65" y="24"/>
                    </a:cxn>
                    <a:cxn ang="0">
                      <a:pos x="64" y="19"/>
                    </a:cxn>
                    <a:cxn ang="0">
                      <a:pos x="62" y="14"/>
                    </a:cxn>
                    <a:cxn ang="0">
                      <a:pos x="60" y="9"/>
                    </a:cxn>
                    <a:cxn ang="0">
                      <a:pos x="57" y="6"/>
                    </a:cxn>
                    <a:cxn ang="0">
                      <a:pos x="53" y="3"/>
                    </a:cxn>
                    <a:cxn ang="0">
                      <a:pos x="49" y="1"/>
                    </a:cxn>
                    <a:cxn ang="0">
                      <a:pos x="46" y="0"/>
                    </a:cxn>
                  </a:cxnLst>
                  <a:rect l="0" t="0" r="0" b="0"/>
                  <a:pathLst>
                    <a:path w="287" h="502">
                      <a:moveTo>
                        <a:pt x="181" y="2"/>
                      </a:moveTo>
                      <a:lnTo>
                        <a:pt x="178" y="0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67" y="2"/>
                      </a:lnTo>
                      <a:lnTo>
                        <a:pt x="162" y="2"/>
                      </a:lnTo>
                      <a:lnTo>
                        <a:pt x="158" y="2"/>
                      </a:lnTo>
                      <a:lnTo>
                        <a:pt x="152" y="2"/>
                      </a:lnTo>
                      <a:lnTo>
                        <a:pt x="146" y="5"/>
                      </a:lnTo>
                      <a:lnTo>
                        <a:pt x="141" y="5"/>
                      </a:lnTo>
                      <a:lnTo>
                        <a:pt x="135" y="6"/>
                      </a:lnTo>
                      <a:lnTo>
                        <a:pt x="129" y="9"/>
                      </a:lnTo>
                      <a:lnTo>
                        <a:pt x="123" y="10"/>
                      </a:lnTo>
                      <a:lnTo>
                        <a:pt x="119" y="10"/>
                      </a:lnTo>
                      <a:lnTo>
                        <a:pt x="116" y="12"/>
                      </a:lnTo>
                      <a:lnTo>
                        <a:pt x="113" y="13"/>
                      </a:lnTo>
                      <a:lnTo>
                        <a:pt x="110" y="15"/>
                      </a:lnTo>
                      <a:lnTo>
                        <a:pt x="103" y="18"/>
                      </a:lnTo>
                      <a:lnTo>
                        <a:pt x="97" y="22"/>
                      </a:lnTo>
                      <a:lnTo>
                        <a:pt x="94" y="23"/>
                      </a:lnTo>
                      <a:lnTo>
                        <a:pt x="90" y="25"/>
                      </a:lnTo>
                      <a:lnTo>
                        <a:pt x="87" y="28"/>
                      </a:lnTo>
                      <a:lnTo>
                        <a:pt x="82" y="29"/>
                      </a:lnTo>
                      <a:lnTo>
                        <a:pt x="80" y="31"/>
                      </a:lnTo>
                      <a:lnTo>
                        <a:pt x="77" y="34"/>
                      </a:lnTo>
                      <a:lnTo>
                        <a:pt x="72" y="37"/>
                      </a:lnTo>
                      <a:lnTo>
                        <a:pt x="69" y="39"/>
                      </a:lnTo>
                      <a:lnTo>
                        <a:pt x="66" y="42"/>
                      </a:lnTo>
                      <a:lnTo>
                        <a:pt x="64" y="45"/>
                      </a:lnTo>
                      <a:lnTo>
                        <a:pt x="61" y="48"/>
                      </a:lnTo>
                      <a:lnTo>
                        <a:pt x="58" y="53"/>
                      </a:lnTo>
                      <a:lnTo>
                        <a:pt x="53" y="55"/>
                      </a:lnTo>
                      <a:lnTo>
                        <a:pt x="50" y="58"/>
                      </a:lnTo>
                      <a:lnTo>
                        <a:pt x="48" y="63"/>
                      </a:lnTo>
                      <a:lnTo>
                        <a:pt x="46" y="67"/>
                      </a:lnTo>
                      <a:lnTo>
                        <a:pt x="42" y="70"/>
                      </a:lnTo>
                      <a:lnTo>
                        <a:pt x="39" y="73"/>
                      </a:lnTo>
                      <a:lnTo>
                        <a:pt x="36" y="77"/>
                      </a:lnTo>
                      <a:lnTo>
                        <a:pt x="35" y="82"/>
                      </a:lnTo>
                      <a:lnTo>
                        <a:pt x="32" y="86"/>
                      </a:lnTo>
                      <a:lnTo>
                        <a:pt x="29" y="92"/>
                      </a:lnTo>
                      <a:lnTo>
                        <a:pt x="26" y="96"/>
                      </a:lnTo>
                      <a:lnTo>
                        <a:pt x="24" y="102"/>
                      </a:lnTo>
                      <a:lnTo>
                        <a:pt x="21" y="106"/>
                      </a:lnTo>
                      <a:lnTo>
                        <a:pt x="19" y="111"/>
                      </a:lnTo>
                      <a:lnTo>
                        <a:pt x="17" y="116"/>
                      </a:lnTo>
                      <a:lnTo>
                        <a:pt x="16" y="124"/>
                      </a:lnTo>
                      <a:lnTo>
                        <a:pt x="11" y="130"/>
                      </a:lnTo>
                      <a:lnTo>
                        <a:pt x="11" y="135"/>
                      </a:lnTo>
                      <a:lnTo>
                        <a:pt x="8" y="141"/>
                      </a:lnTo>
                      <a:lnTo>
                        <a:pt x="8" y="148"/>
                      </a:lnTo>
                      <a:lnTo>
                        <a:pt x="5" y="154"/>
                      </a:lnTo>
                      <a:lnTo>
                        <a:pt x="4" y="162"/>
                      </a:lnTo>
                      <a:lnTo>
                        <a:pt x="3" y="167"/>
                      </a:lnTo>
                      <a:lnTo>
                        <a:pt x="3" y="175"/>
                      </a:lnTo>
                      <a:lnTo>
                        <a:pt x="0" y="182"/>
                      </a:lnTo>
                      <a:lnTo>
                        <a:pt x="0" y="188"/>
                      </a:lnTo>
                      <a:lnTo>
                        <a:pt x="0" y="195"/>
                      </a:lnTo>
                      <a:lnTo>
                        <a:pt x="0" y="202"/>
                      </a:lnTo>
                      <a:lnTo>
                        <a:pt x="0" y="210"/>
                      </a:lnTo>
                      <a:lnTo>
                        <a:pt x="0" y="217"/>
                      </a:lnTo>
                      <a:lnTo>
                        <a:pt x="0" y="224"/>
                      </a:lnTo>
                      <a:lnTo>
                        <a:pt x="1" y="231"/>
                      </a:lnTo>
                      <a:lnTo>
                        <a:pt x="1" y="239"/>
                      </a:lnTo>
                      <a:lnTo>
                        <a:pt x="3" y="246"/>
                      </a:lnTo>
                      <a:lnTo>
                        <a:pt x="3" y="252"/>
                      </a:lnTo>
                      <a:lnTo>
                        <a:pt x="5" y="260"/>
                      </a:lnTo>
                      <a:lnTo>
                        <a:pt x="5" y="266"/>
                      </a:lnTo>
                      <a:lnTo>
                        <a:pt x="8" y="273"/>
                      </a:lnTo>
                      <a:lnTo>
                        <a:pt x="8" y="281"/>
                      </a:lnTo>
                      <a:lnTo>
                        <a:pt x="11" y="288"/>
                      </a:lnTo>
                      <a:lnTo>
                        <a:pt x="13" y="295"/>
                      </a:lnTo>
                      <a:lnTo>
                        <a:pt x="16" y="303"/>
                      </a:lnTo>
                      <a:lnTo>
                        <a:pt x="17" y="310"/>
                      </a:lnTo>
                      <a:lnTo>
                        <a:pt x="20" y="316"/>
                      </a:lnTo>
                      <a:lnTo>
                        <a:pt x="23" y="323"/>
                      </a:lnTo>
                      <a:lnTo>
                        <a:pt x="26" y="330"/>
                      </a:lnTo>
                      <a:lnTo>
                        <a:pt x="27" y="337"/>
                      </a:lnTo>
                      <a:lnTo>
                        <a:pt x="32" y="345"/>
                      </a:lnTo>
                      <a:lnTo>
                        <a:pt x="33" y="351"/>
                      </a:lnTo>
                      <a:lnTo>
                        <a:pt x="36" y="358"/>
                      </a:lnTo>
                      <a:lnTo>
                        <a:pt x="40" y="364"/>
                      </a:lnTo>
                      <a:lnTo>
                        <a:pt x="43" y="371"/>
                      </a:lnTo>
                      <a:lnTo>
                        <a:pt x="46" y="377"/>
                      </a:lnTo>
                      <a:lnTo>
                        <a:pt x="49" y="383"/>
                      </a:lnTo>
                      <a:lnTo>
                        <a:pt x="52" y="388"/>
                      </a:lnTo>
                      <a:lnTo>
                        <a:pt x="56" y="396"/>
                      </a:lnTo>
                      <a:lnTo>
                        <a:pt x="59" y="401"/>
                      </a:lnTo>
                      <a:lnTo>
                        <a:pt x="64" y="407"/>
                      </a:lnTo>
                      <a:lnTo>
                        <a:pt x="66" y="413"/>
                      </a:lnTo>
                      <a:lnTo>
                        <a:pt x="71" y="419"/>
                      </a:lnTo>
                      <a:lnTo>
                        <a:pt x="74" y="423"/>
                      </a:lnTo>
                      <a:lnTo>
                        <a:pt x="78" y="429"/>
                      </a:lnTo>
                      <a:lnTo>
                        <a:pt x="82" y="433"/>
                      </a:lnTo>
                      <a:lnTo>
                        <a:pt x="87" y="439"/>
                      </a:lnTo>
                      <a:lnTo>
                        <a:pt x="90" y="444"/>
                      </a:lnTo>
                      <a:lnTo>
                        <a:pt x="94" y="448"/>
                      </a:lnTo>
                      <a:lnTo>
                        <a:pt x="98" y="454"/>
                      </a:lnTo>
                      <a:lnTo>
                        <a:pt x="103" y="458"/>
                      </a:lnTo>
                      <a:lnTo>
                        <a:pt x="106" y="461"/>
                      </a:lnTo>
                      <a:lnTo>
                        <a:pt x="110" y="465"/>
                      </a:lnTo>
                      <a:lnTo>
                        <a:pt x="114" y="470"/>
                      </a:lnTo>
                      <a:lnTo>
                        <a:pt x="119" y="474"/>
                      </a:lnTo>
                      <a:lnTo>
                        <a:pt x="122" y="477"/>
                      </a:lnTo>
                      <a:lnTo>
                        <a:pt x="127" y="480"/>
                      </a:lnTo>
                      <a:lnTo>
                        <a:pt x="130" y="483"/>
                      </a:lnTo>
                      <a:lnTo>
                        <a:pt x="135" y="486"/>
                      </a:lnTo>
                      <a:lnTo>
                        <a:pt x="139" y="489"/>
                      </a:lnTo>
                      <a:lnTo>
                        <a:pt x="143" y="490"/>
                      </a:lnTo>
                      <a:lnTo>
                        <a:pt x="146" y="493"/>
                      </a:lnTo>
                      <a:lnTo>
                        <a:pt x="151" y="494"/>
                      </a:lnTo>
                      <a:lnTo>
                        <a:pt x="155" y="496"/>
                      </a:lnTo>
                      <a:lnTo>
                        <a:pt x="159" y="497"/>
                      </a:lnTo>
                      <a:lnTo>
                        <a:pt x="164" y="499"/>
                      </a:lnTo>
                      <a:lnTo>
                        <a:pt x="168" y="499"/>
                      </a:lnTo>
                      <a:lnTo>
                        <a:pt x="171" y="499"/>
                      </a:lnTo>
                      <a:lnTo>
                        <a:pt x="174" y="500"/>
                      </a:lnTo>
                      <a:lnTo>
                        <a:pt x="178" y="500"/>
                      </a:lnTo>
                      <a:lnTo>
                        <a:pt x="181" y="500"/>
                      </a:lnTo>
                      <a:lnTo>
                        <a:pt x="186" y="500"/>
                      </a:lnTo>
                      <a:lnTo>
                        <a:pt x="189" y="500"/>
                      </a:lnTo>
                      <a:lnTo>
                        <a:pt x="191" y="500"/>
                      </a:lnTo>
                      <a:lnTo>
                        <a:pt x="196" y="502"/>
                      </a:lnTo>
                      <a:lnTo>
                        <a:pt x="202" y="500"/>
                      </a:lnTo>
                      <a:lnTo>
                        <a:pt x="207" y="499"/>
                      </a:lnTo>
                      <a:lnTo>
                        <a:pt x="210" y="499"/>
                      </a:lnTo>
                      <a:lnTo>
                        <a:pt x="215" y="499"/>
                      </a:lnTo>
                      <a:lnTo>
                        <a:pt x="218" y="497"/>
                      </a:lnTo>
                      <a:lnTo>
                        <a:pt x="220" y="497"/>
                      </a:lnTo>
                      <a:lnTo>
                        <a:pt x="226" y="496"/>
                      </a:lnTo>
                      <a:lnTo>
                        <a:pt x="232" y="493"/>
                      </a:lnTo>
                      <a:lnTo>
                        <a:pt x="238" y="492"/>
                      </a:lnTo>
                      <a:lnTo>
                        <a:pt x="242" y="489"/>
                      </a:lnTo>
                      <a:lnTo>
                        <a:pt x="247" y="486"/>
                      </a:lnTo>
                      <a:lnTo>
                        <a:pt x="252" y="483"/>
                      </a:lnTo>
                      <a:lnTo>
                        <a:pt x="255" y="480"/>
                      </a:lnTo>
                      <a:lnTo>
                        <a:pt x="261" y="477"/>
                      </a:lnTo>
                      <a:lnTo>
                        <a:pt x="264" y="473"/>
                      </a:lnTo>
                      <a:lnTo>
                        <a:pt x="267" y="468"/>
                      </a:lnTo>
                      <a:lnTo>
                        <a:pt x="270" y="464"/>
                      </a:lnTo>
                      <a:lnTo>
                        <a:pt x="274" y="460"/>
                      </a:lnTo>
                      <a:lnTo>
                        <a:pt x="276" y="455"/>
                      </a:lnTo>
                      <a:lnTo>
                        <a:pt x="279" y="451"/>
                      </a:lnTo>
                      <a:lnTo>
                        <a:pt x="280" y="445"/>
                      </a:lnTo>
                      <a:lnTo>
                        <a:pt x="283" y="441"/>
                      </a:lnTo>
                      <a:lnTo>
                        <a:pt x="284" y="435"/>
                      </a:lnTo>
                      <a:lnTo>
                        <a:pt x="284" y="431"/>
                      </a:lnTo>
                      <a:lnTo>
                        <a:pt x="286" y="425"/>
                      </a:lnTo>
                      <a:lnTo>
                        <a:pt x="287" y="419"/>
                      </a:lnTo>
                      <a:lnTo>
                        <a:pt x="287" y="413"/>
                      </a:lnTo>
                      <a:lnTo>
                        <a:pt x="287" y="409"/>
                      </a:lnTo>
                      <a:lnTo>
                        <a:pt x="286" y="403"/>
                      </a:lnTo>
                      <a:lnTo>
                        <a:pt x="286" y="396"/>
                      </a:lnTo>
                      <a:lnTo>
                        <a:pt x="284" y="390"/>
                      </a:lnTo>
                      <a:lnTo>
                        <a:pt x="283" y="384"/>
                      </a:lnTo>
                      <a:lnTo>
                        <a:pt x="280" y="380"/>
                      </a:lnTo>
                      <a:lnTo>
                        <a:pt x="279" y="374"/>
                      </a:lnTo>
                      <a:lnTo>
                        <a:pt x="276" y="368"/>
                      </a:lnTo>
                      <a:lnTo>
                        <a:pt x="273" y="364"/>
                      </a:lnTo>
                      <a:lnTo>
                        <a:pt x="270" y="358"/>
                      </a:lnTo>
                      <a:lnTo>
                        <a:pt x="267" y="353"/>
                      </a:lnTo>
                      <a:lnTo>
                        <a:pt x="263" y="348"/>
                      </a:lnTo>
                      <a:lnTo>
                        <a:pt x="258" y="343"/>
                      </a:lnTo>
                      <a:lnTo>
                        <a:pt x="255" y="337"/>
                      </a:lnTo>
                      <a:lnTo>
                        <a:pt x="251" y="333"/>
                      </a:lnTo>
                      <a:lnTo>
                        <a:pt x="247" y="327"/>
                      </a:lnTo>
                      <a:lnTo>
                        <a:pt x="242" y="323"/>
                      </a:lnTo>
                      <a:lnTo>
                        <a:pt x="238" y="317"/>
                      </a:lnTo>
                      <a:lnTo>
                        <a:pt x="235" y="313"/>
                      </a:lnTo>
                      <a:lnTo>
                        <a:pt x="231" y="307"/>
                      </a:lnTo>
                      <a:lnTo>
                        <a:pt x="226" y="303"/>
                      </a:lnTo>
                      <a:lnTo>
                        <a:pt x="220" y="297"/>
                      </a:lnTo>
                      <a:lnTo>
                        <a:pt x="218" y="291"/>
                      </a:lnTo>
                      <a:lnTo>
                        <a:pt x="213" y="285"/>
                      </a:lnTo>
                      <a:lnTo>
                        <a:pt x="210" y="281"/>
                      </a:lnTo>
                      <a:lnTo>
                        <a:pt x="206" y="275"/>
                      </a:lnTo>
                      <a:lnTo>
                        <a:pt x="205" y="269"/>
                      </a:lnTo>
                      <a:lnTo>
                        <a:pt x="202" y="265"/>
                      </a:lnTo>
                      <a:lnTo>
                        <a:pt x="200" y="262"/>
                      </a:lnTo>
                      <a:lnTo>
                        <a:pt x="199" y="259"/>
                      </a:lnTo>
                      <a:lnTo>
                        <a:pt x="197" y="255"/>
                      </a:lnTo>
                      <a:lnTo>
                        <a:pt x="196" y="249"/>
                      </a:lnTo>
                      <a:lnTo>
                        <a:pt x="194" y="243"/>
                      </a:lnTo>
                      <a:lnTo>
                        <a:pt x="193" y="239"/>
                      </a:lnTo>
                      <a:lnTo>
                        <a:pt x="193" y="236"/>
                      </a:lnTo>
                      <a:lnTo>
                        <a:pt x="191" y="233"/>
                      </a:lnTo>
                      <a:lnTo>
                        <a:pt x="191" y="228"/>
                      </a:lnTo>
                      <a:lnTo>
                        <a:pt x="191" y="226"/>
                      </a:lnTo>
                      <a:lnTo>
                        <a:pt x="191" y="221"/>
                      </a:lnTo>
                      <a:lnTo>
                        <a:pt x="191" y="218"/>
                      </a:lnTo>
                      <a:lnTo>
                        <a:pt x="191" y="214"/>
                      </a:lnTo>
                      <a:lnTo>
                        <a:pt x="191" y="211"/>
                      </a:lnTo>
                      <a:lnTo>
                        <a:pt x="191" y="207"/>
                      </a:lnTo>
                      <a:lnTo>
                        <a:pt x="191" y="204"/>
                      </a:lnTo>
                      <a:lnTo>
                        <a:pt x="191" y="199"/>
                      </a:lnTo>
                      <a:lnTo>
                        <a:pt x="191" y="194"/>
                      </a:lnTo>
                      <a:lnTo>
                        <a:pt x="193" y="188"/>
                      </a:lnTo>
                      <a:lnTo>
                        <a:pt x="194" y="182"/>
                      </a:lnTo>
                      <a:lnTo>
                        <a:pt x="196" y="179"/>
                      </a:lnTo>
                      <a:lnTo>
                        <a:pt x="197" y="175"/>
                      </a:lnTo>
                      <a:lnTo>
                        <a:pt x="199" y="172"/>
                      </a:lnTo>
                      <a:lnTo>
                        <a:pt x="202" y="169"/>
                      </a:lnTo>
                      <a:lnTo>
                        <a:pt x="203" y="166"/>
                      </a:lnTo>
                      <a:lnTo>
                        <a:pt x="205" y="163"/>
                      </a:lnTo>
                      <a:lnTo>
                        <a:pt x="207" y="162"/>
                      </a:lnTo>
                      <a:lnTo>
                        <a:pt x="213" y="157"/>
                      </a:lnTo>
                      <a:lnTo>
                        <a:pt x="218" y="154"/>
                      </a:lnTo>
                      <a:lnTo>
                        <a:pt x="223" y="151"/>
                      </a:lnTo>
                      <a:lnTo>
                        <a:pt x="229" y="150"/>
                      </a:lnTo>
                      <a:lnTo>
                        <a:pt x="234" y="146"/>
                      </a:lnTo>
                      <a:lnTo>
                        <a:pt x="239" y="143"/>
                      </a:lnTo>
                      <a:lnTo>
                        <a:pt x="244" y="137"/>
                      </a:lnTo>
                      <a:lnTo>
                        <a:pt x="248" y="132"/>
                      </a:lnTo>
                      <a:lnTo>
                        <a:pt x="250" y="128"/>
                      </a:lnTo>
                      <a:lnTo>
                        <a:pt x="252" y="124"/>
                      </a:lnTo>
                      <a:lnTo>
                        <a:pt x="254" y="119"/>
                      </a:lnTo>
                      <a:lnTo>
                        <a:pt x="255" y="115"/>
                      </a:lnTo>
                      <a:lnTo>
                        <a:pt x="257" y="109"/>
                      </a:lnTo>
                      <a:lnTo>
                        <a:pt x="258" y="105"/>
                      </a:lnTo>
                      <a:lnTo>
                        <a:pt x="258" y="99"/>
                      </a:lnTo>
                      <a:lnTo>
                        <a:pt x="258" y="93"/>
                      </a:lnTo>
                      <a:lnTo>
                        <a:pt x="257" y="89"/>
                      </a:lnTo>
                      <a:lnTo>
                        <a:pt x="255" y="83"/>
                      </a:lnTo>
                      <a:lnTo>
                        <a:pt x="255" y="77"/>
                      </a:lnTo>
                      <a:lnTo>
                        <a:pt x="254" y="73"/>
                      </a:lnTo>
                      <a:lnTo>
                        <a:pt x="252" y="67"/>
                      </a:lnTo>
                      <a:lnTo>
                        <a:pt x="251" y="63"/>
                      </a:lnTo>
                      <a:lnTo>
                        <a:pt x="248" y="58"/>
                      </a:lnTo>
                      <a:lnTo>
                        <a:pt x="247" y="54"/>
                      </a:lnTo>
                      <a:lnTo>
                        <a:pt x="244" y="48"/>
                      </a:lnTo>
                      <a:lnTo>
                        <a:pt x="241" y="44"/>
                      </a:lnTo>
                      <a:lnTo>
                        <a:pt x="238" y="39"/>
                      </a:lnTo>
                      <a:lnTo>
                        <a:pt x="235" y="37"/>
                      </a:lnTo>
                      <a:lnTo>
                        <a:pt x="232" y="32"/>
                      </a:lnTo>
                      <a:lnTo>
                        <a:pt x="228" y="28"/>
                      </a:lnTo>
                      <a:lnTo>
                        <a:pt x="225" y="25"/>
                      </a:lnTo>
                      <a:lnTo>
                        <a:pt x="220" y="22"/>
                      </a:lnTo>
                      <a:lnTo>
                        <a:pt x="216" y="18"/>
                      </a:lnTo>
                      <a:lnTo>
                        <a:pt x="213" y="15"/>
                      </a:lnTo>
                      <a:lnTo>
                        <a:pt x="210" y="12"/>
                      </a:lnTo>
                      <a:lnTo>
                        <a:pt x="207" y="10"/>
                      </a:lnTo>
                      <a:lnTo>
                        <a:pt x="203" y="9"/>
                      </a:lnTo>
                      <a:lnTo>
                        <a:pt x="200" y="6"/>
                      </a:lnTo>
                      <a:lnTo>
                        <a:pt x="196" y="5"/>
                      </a:lnTo>
                      <a:lnTo>
                        <a:pt x="193" y="3"/>
                      </a:lnTo>
                      <a:lnTo>
                        <a:pt x="190" y="2"/>
                      </a:lnTo>
                      <a:lnTo>
                        <a:pt x="187" y="2"/>
                      </a:lnTo>
                      <a:lnTo>
                        <a:pt x="184" y="2"/>
                      </a:lnTo>
                      <a:lnTo>
                        <a:pt x="181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9" name="Freeform 39"/>
                <p:cNvSpPr/>
                <p:nvPr/>
              </p:nvSpPr>
              <p:spPr>
                <a:xfrm>
                  <a:off x="5956" y="2940"/>
                  <a:ext cx="158" cy="149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1" y="1"/>
                    </a:cxn>
                    <a:cxn ang="0">
                      <a:pos x="15" y="2"/>
                    </a:cxn>
                    <a:cxn ang="0">
                      <a:pos x="20" y="4"/>
                    </a:cxn>
                    <a:cxn ang="0">
                      <a:pos x="25" y="6"/>
                    </a:cxn>
                    <a:cxn ang="0">
                      <a:pos x="28" y="8"/>
                    </a:cxn>
                    <a:cxn ang="0">
                      <a:pos x="32" y="10"/>
                    </a:cxn>
                    <a:cxn ang="0">
                      <a:pos x="36" y="12"/>
                    </a:cxn>
                    <a:cxn ang="0">
                      <a:pos x="40" y="14"/>
                    </a:cxn>
                    <a:cxn ang="0">
                      <a:pos x="44" y="17"/>
                    </a:cxn>
                    <a:cxn ang="0">
                      <a:pos x="48" y="19"/>
                    </a:cxn>
                    <a:cxn ang="0">
                      <a:pos x="52" y="22"/>
                    </a:cxn>
                    <a:cxn ang="0">
                      <a:pos x="56" y="25"/>
                    </a:cxn>
                    <a:cxn ang="0">
                      <a:pos x="60" y="28"/>
                    </a:cxn>
                    <a:cxn ang="0">
                      <a:pos x="64" y="31"/>
                    </a:cxn>
                    <a:cxn ang="0">
                      <a:pos x="69" y="36"/>
                    </a:cxn>
                    <a:cxn ang="0">
                      <a:pos x="74" y="41"/>
                    </a:cxn>
                    <a:cxn ang="0">
                      <a:pos x="77" y="45"/>
                    </a:cxn>
                    <a:cxn ang="0">
                      <a:pos x="79" y="50"/>
                    </a:cxn>
                    <a:cxn ang="0">
                      <a:pos x="76" y="52"/>
                    </a:cxn>
                    <a:cxn ang="0">
                      <a:pos x="72" y="54"/>
                    </a:cxn>
                    <a:cxn ang="0">
                      <a:pos x="68" y="56"/>
                    </a:cxn>
                    <a:cxn ang="0">
                      <a:pos x="64" y="58"/>
                    </a:cxn>
                    <a:cxn ang="0">
                      <a:pos x="60" y="61"/>
                    </a:cxn>
                    <a:cxn ang="0">
                      <a:pos x="55" y="64"/>
                    </a:cxn>
                    <a:cxn ang="0">
                      <a:pos x="51" y="67"/>
                    </a:cxn>
                    <a:cxn ang="0">
                      <a:pos x="47" y="70"/>
                    </a:cxn>
                    <a:cxn ang="0">
                      <a:pos x="44" y="72"/>
                    </a:cxn>
                    <a:cxn ang="0">
                      <a:pos x="40" y="74"/>
                    </a:cxn>
                    <a:cxn ang="0">
                      <a:pos x="36" y="75"/>
                    </a:cxn>
                    <a:cxn ang="0">
                      <a:pos x="33" y="74"/>
                    </a:cxn>
                    <a:cxn ang="0">
                      <a:pos x="28" y="71"/>
                    </a:cxn>
                    <a:cxn ang="0">
                      <a:pos x="23" y="67"/>
                    </a:cxn>
                    <a:cxn ang="0">
                      <a:pos x="19" y="64"/>
                    </a:cxn>
                    <a:cxn ang="0">
                      <a:pos x="16" y="62"/>
                    </a:cxn>
                    <a:cxn ang="0">
                      <a:pos x="11" y="59"/>
                    </a:cxn>
                    <a:cxn ang="0">
                      <a:pos x="7" y="57"/>
                    </a:cxn>
                    <a:cxn ang="0">
                      <a:pos x="2" y="55"/>
                    </a:cxn>
                    <a:cxn ang="0">
                      <a:pos x="0" y="54"/>
                    </a:cxn>
                    <a:cxn ang="0">
                      <a:pos x="1" y="51"/>
                    </a:cxn>
                    <a:cxn ang="0">
                      <a:pos x="2" y="47"/>
                    </a:cxn>
                    <a:cxn ang="0">
                      <a:pos x="3" y="42"/>
                    </a:cxn>
                    <a:cxn ang="0">
                      <a:pos x="4" y="38"/>
                    </a:cxn>
                    <a:cxn ang="0">
                      <a:pos x="4" y="34"/>
                    </a:cxn>
                    <a:cxn ang="0">
                      <a:pos x="4" y="30"/>
                    </a:cxn>
                    <a:cxn ang="0">
                      <a:pos x="5" y="25"/>
                    </a:cxn>
                    <a:cxn ang="0">
                      <a:pos x="4" y="20"/>
                    </a:cxn>
                    <a:cxn ang="0">
                      <a:pos x="4" y="15"/>
                    </a:cxn>
                    <a:cxn ang="0">
                      <a:pos x="3" y="12"/>
                    </a:cxn>
                    <a:cxn ang="0">
                      <a:pos x="3" y="7"/>
                    </a:cxn>
                    <a:cxn ang="0">
                      <a:pos x="3" y="3"/>
                    </a:cxn>
                  </a:cxnLst>
                  <a:rect l="0" t="0" r="0" b="0"/>
                  <a:pathLst>
                    <a:path w="316" h="296">
                      <a:moveTo>
                        <a:pt x="15" y="5"/>
                      </a:moveTo>
                      <a:lnTo>
                        <a:pt x="16" y="3"/>
                      </a:lnTo>
                      <a:lnTo>
                        <a:pt x="21" y="1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4" y="0"/>
                      </a:lnTo>
                      <a:lnTo>
                        <a:pt x="38" y="1"/>
                      </a:lnTo>
                      <a:lnTo>
                        <a:pt x="41" y="1"/>
                      </a:lnTo>
                      <a:lnTo>
                        <a:pt x="45" y="3"/>
                      </a:lnTo>
                      <a:lnTo>
                        <a:pt x="48" y="3"/>
                      </a:lnTo>
                      <a:lnTo>
                        <a:pt x="54" y="5"/>
                      </a:lnTo>
                      <a:lnTo>
                        <a:pt x="58" y="7"/>
                      </a:lnTo>
                      <a:lnTo>
                        <a:pt x="64" y="8"/>
                      </a:lnTo>
                      <a:lnTo>
                        <a:pt x="69" y="10"/>
                      </a:lnTo>
                      <a:lnTo>
                        <a:pt x="74" y="13"/>
                      </a:lnTo>
                      <a:lnTo>
                        <a:pt x="79" y="14"/>
                      </a:lnTo>
                      <a:lnTo>
                        <a:pt x="85" y="17"/>
                      </a:lnTo>
                      <a:lnTo>
                        <a:pt x="90" y="19"/>
                      </a:lnTo>
                      <a:lnTo>
                        <a:pt x="96" y="21"/>
                      </a:lnTo>
                      <a:lnTo>
                        <a:pt x="99" y="24"/>
                      </a:lnTo>
                      <a:lnTo>
                        <a:pt x="103" y="26"/>
                      </a:lnTo>
                      <a:lnTo>
                        <a:pt x="106" y="29"/>
                      </a:lnTo>
                      <a:lnTo>
                        <a:pt x="109" y="30"/>
                      </a:lnTo>
                      <a:lnTo>
                        <a:pt x="112" y="32"/>
                      </a:lnTo>
                      <a:lnTo>
                        <a:pt x="117" y="33"/>
                      </a:lnTo>
                      <a:lnTo>
                        <a:pt x="119" y="35"/>
                      </a:lnTo>
                      <a:lnTo>
                        <a:pt x="122" y="36"/>
                      </a:lnTo>
                      <a:lnTo>
                        <a:pt x="127" y="39"/>
                      </a:lnTo>
                      <a:lnTo>
                        <a:pt x="131" y="40"/>
                      </a:lnTo>
                      <a:lnTo>
                        <a:pt x="134" y="42"/>
                      </a:lnTo>
                      <a:lnTo>
                        <a:pt x="138" y="45"/>
                      </a:lnTo>
                      <a:lnTo>
                        <a:pt x="143" y="46"/>
                      </a:lnTo>
                      <a:lnTo>
                        <a:pt x="146" y="49"/>
                      </a:lnTo>
                      <a:lnTo>
                        <a:pt x="151" y="52"/>
                      </a:lnTo>
                      <a:lnTo>
                        <a:pt x="154" y="53"/>
                      </a:lnTo>
                      <a:lnTo>
                        <a:pt x="157" y="55"/>
                      </a:lnTo>
                      <a:lnTo>
                        <a:pt x="163" y="58"/>
                      </a:lnTo>
                      <a:lnTo>
                        <a:pt x="167" y="61"/>
                      </a:lnTo>
                      <a:lnTo>
                        <a:pt x="172" y="64"/>
                      </a:lnTo>
                      <a:lnTo>
                        <a:pt x="175" y="65"/>
                      </a:lnTo>
                      <a:lnTo>
                        <a:pt x="179" y="68"/>
                      </a:lnTo>
                      <a:lnTo>
                        <a:pt x="183" y="71"/>
                      </a:lnTo>
                      <a:lnTo>
                        <a:pt x="188" y="74"/>
                      </a:lnTo>
                      <a:lnTo>
                        <a:pt x="192" y="75"/>
                      </a:lnTo>
                      <a:lnTo>
                        <a:pt x="195" y="78"/>
                      </a:lnTo>
                      <a:lnTo>
                        <a:pt x="201" y="81"/>
                      </a:lnTo>
                      <a:lnTo>
                        <a:pt x="205" y="84"/>
                      </a:lnTo>
                      <a:lnTo>
                        <a:pt x="208" y="87"/>
                      </a:lnTo>
                      <a:lnTo>
                        <a:pt x="212" y="90"/>
                      </a:lnTo>
                      <a:lnTo>
                        <a:pt x="215" y="91"/>
                      </a:lnTo>
                      <a:lnTo>
                        <a:pt x="220" y="96"/>
                      </a:lnTo>
                      <a:lnTo>
                        <a:pt x="223" y="97"/>
                      </a:lnTo>
                      <a:lnTo>
                        <a:pt x="227" y="100"/>
                      </a:lnTo>
                      <a:lnTo>
                        <a:pt x="230" y="103"/>
                      </a:lnTo>
                      <a:lnTo>
                        <a:pt x="234" y="106"/>
                      </a:lnTo>
                      <a:lnTo>
                        <a:pt x="237" y="109"/>
                      </a:lnTo>
                      <a:lnTo>
                        <a:pt x="240" y="110"/>
                      </a:lnTo>
                      <a:lnTo>
                        <a:pt x="244" y="113"/>
                      </a:lnTo>
                      <a:lnTo>
                        <a:pt x="247" y="116"/>
                      </a:lnTo>
                      <a:lnTo>
                        <a:pt x="253" y="122"/>
                      </a:lnTo>
                      <a:lnTo>
                        <a:pt x="260" y="126"/>
                      </a:lnTo>
                      <a:lnTo>
                        <a:pt x="265" y="132"/>
                      </a:lnTo>
                      <a:lnTo>
                        <a:pt x="272" y="136"/>
                      </a:lnTo>
                      <a:lnTo>
                        <a:pt x="276" y="142"/>
                      </a:lnTo>
                      <a:lnTo>
                        <a:pt x="282" y="148"/>
                      </a:lnTo>
                      <a:lnTo>
                        <a:pt x="287" y="151"/>
                      </a:lnTo>
                      <a:lnTo>
                        <a:pt x="291" y="157"/>
                      </a:lnTo>
                      <a:lnTo>
                        <a:pt x="294" y="160"/>
                      </a:lnTo>
                      <a:lnTo>
                        <a:pt x="298" y="165"/>
                      </a:lnTo>
                      <a:lnTo>
                        <a:pt x="301" y="170"/>
                      </a:lnTo>
                      <a:lnTo>
                        <a:pt x="304" y="174"/>
                      </a:lnTo>
                      <a:lnTo>
                        <a:pt x="307" y="177"/>
                      </a:lnTo>
                      <a:lnTo>
                        <a:pt x="310" y="181"/>
                      </a:lnTo>
                      <a:lnTo>
                        <a:pt x="313" y="187"/>
                      </a:lnTo>
                      <a:lnTo>
                        <a:pt x="314" y="193"/>
                      </a:lnTo>
                      <a:lnTo>
                        <a:pt x="316" y="197"/>
                      </a:lnTo>
                      <a:lnTo>
                        <a:pt x="314" y="200"/>
                      </a:lnTo>
                      <a:lnTo>
                        <a:pt x="311" y="202"/>
                      </a:lnTo>
                      <a:lnTo>
                        <a:pt x="308" y="205"/>
                      </a:lnTo>
                      <a:lnTo>
                        <a:pt x="304" y="206"/>
                      </a:lnTo>
                      <a:lnTo>
                        <a:pt x="301" y="209"/>
                      </a:lnTo>
                      <a:lnTo>
                        <a:pt x="295" y="210"/>
                      </a:lnTo>
                      <a:lnTo>
                        <a:pt x="291" y="212"/>
                      </a:lnTo>
                      <a:lnTo>
                        <a:pt x="285" y="215"/>
                      </a:lnTo>
                      <a:lnTo>
                        <a:pt x="279" y="218"/>
                      </a:lnTo>
                      <a:lnTo>
                        <a:pt x="276" y="219"/>
                      </a:lnTo>
                      <a:lnTo>
                        <a:pt x="273" y="221"/>
                      </a:lnTo>
                      <a:lnTo>
                        <a:pt x="269" y="222"/>
                      </a:lnTo>
                      <a:lnTo>
                        <a:pt x="266" y="224"/>
                      </a:lnTo>
                      <a:lnTo>
                        <a:pt x="262" y="225"/>
                      </a:lnTo>
                      <a:lnTo>
                        <a:pt x="257" y="228"/>
                      </a:lnTo>
                      <a:lnTo>
                        <a:pt x="255" y="229"/>
                      </a:lnTo>
                      <a:lnTo>
                        <a:pt x="250" y="232"/>
                      </a:lnTo>
                      <a:lnTo>
                        <a:pt x="246" y="234"/>
                      </a:lnTo>
                      <a:lnTo>
                        <a:pt x="241" y="238"/>
                      </a:lnTo>
                      <a:lnTo>
                        <a:pt x="237" y="240"/>
                      </a:lnTo>
                      <a:lnTo>
                        <a:pt x="234" y="244"/>
                      </a:lnTo>
                      <a:lnTo>
                        <a:pt x="228" y="247"/>
                      </a:lnTo>
                      <a:lnTo>
                        <a:pt x="224" y="250"/>
                      </a:lnTo>
                      <a:lnTo>
                        <a:pt x="220" y="253"/>
                      </a:lnTo>
                      <a:lnTo>
                        <a:pt x="215" y="257"/>
                      </a:lnTo>
                      <a:lnTo>
                        <a:pt x="209" y="260"/>
                      </a:lnTo>
                      <a:lnTo>
                        <a:pt x="205" y="263"/>
                      </a:lnTo>
                      <a:lnTo>
                        <a:pt x="201" y="266"/>
                      </a:lnTo>
                      <a:lnTo>
                        <a:pt x="196" y="269"/>
                      </a:lnTo>
                      <a:lnTo>
                        <a:pt x="192" y="272"/>
                      </a:lnTo>
                      <a:lnTo>
                        <a:pt x="189" y="274"/>
                      </a:lnTo>
                      <a:lnTo>
                        <a:pt x="186" y="277"/>
                      </a:lnTo>
                      <a:lnTo>
                        <a:pt x="183" y="280"/>
                      </a:lnTo>
                      <a:lnTo>
                        <a:pt x="179" y="282"/>
                      </a:lnTo>
                      <a:lnTo>
                        <a:pt x="176" y="283"/>
                      </a:lnTo>
                      <a:lnTo>
                        <a:pt x="173" y="285"/>
                      </a:lnTo>
                      <a:lnTo>
                        <a:pt x="170" y="288"/>
                      </a:lnTo>
                      <a:lnTo>
                        <a:pt x="166" y="290"/>
                      </a:lnTo>
                      <a:lnTo>
                        <a:pt x="162" y="292"/>
                      </a:lnTo>
                      <a:lnTo>
                        <a:pt x="157" y="293"/>
                      </a:lnTo>
                      <a:lnTo>
                        <a:pt x="154" y="295"/>
                      </a:lnTo>
                      <a:lnTo>
                        <a:pt x="150" y="295"/>
                      </a:lnTo>
                      <a:lnTo>
                        <a:pt x="146" y="296"/>
                      </a:lnTo>
                      <a:lnTo>
                        <a:pt x="143" y="295"/>
                      </a:lnTo>
                      <a:lnTo>
                        <a:pt x="140" y="295"/>
                      </a:lnTo>
                      <a:lnTo>
                        <a:pt x="137" y="295"/>
                      </a:lnTo>
                      <a:lnTo>
                        <a:pt x="134" y="295"/>
                      </a:lnTo>
                      <a:lnTo>
                        <a:pt x="130" y="292"/>
                      </a:lnTo>
                      <a:lnTo>
                        <a:pt x="125" y="290"/>
                      </a:lnTo>
                      <a:lnTo>
                        <a:pt x="119" y="288"/>
                      </a:lnTo>
                      <a:lnTo>
                        <a:pt x="117" y="285"/>
                      </a:lnTo>
                      <a:lnTo>
                        <a:pt x="112" y="282"/>
                      </a:lnTo>
                      <a:lnTo>
                        <a:pt x="108" y="277"/>
                      </a:lnTo>
                      <a:lnTo>
                        <a:pt x="102" y="273"/>
                      </a:lnTo>
                      <a:lnTo>
                        <a:pt x="98" y="270"/>
                      </a:lnTo>
                      <a:lnTo>
                        <a:pt x="92" y="266"/>
                      </a:lnTo>
                      <a:lnTo>
                        <a:pt x="86" y="260"/>
                      </a:lnTo>
                      <a:lnTo>
                        <a:pt x="82" y="258"/>
                      </a:lnTo>
                      <a:lnTo>
                        <a:pt x="79" y="256"/>
                      </a:lnTo>
                      <a:lnTo>
                        <a:pt x="76" y="254"/>
                      </a:lnTo>
                      <a:lnTo>
                        <a:pt x="73" y="251"/>
                      </a:lnTo>
                      <a:lnTo>
                        <a:pt x="69" y="250"/>
                      </a:lnTo>
                      <a:lnTo>
                        <a:pt x="64" y="247"/>
                      </a:lnTo>
                      <a:lnTo>
                        <a:pt x="61" y="244"/>
                      </a:lnTo>
                      <a:lnTo>
                        <a:pt x="57" y="242"/>
                      </a:lnTo>
                      <a:lnTo>
                        <a:pt x="53" y="241"/>
                      </a:lnTo>
                      <a:lnTo>
                        <a:pt x="48" y="238"/>
                      </a:lnTo>
                      <a:lnTo>
                        <a:pt x="44" y="235"/>
                      </a:lnTo>
                      <a:lnTo>
                        <a:pt x="39" y="234"/>
                      </a:lnTo>
                      <a:lnTo>
                        <a:pt x="35" y="231"/>
                      </a:lnTo>
                      <a:lnTo>
                        <a:pt x="31" y="228"/>
                      </a:lnTo>
                      <a:lnTo>
                        <a:pt x="26" y="226"/>
                      </a:lnTo>
                      <a:lnTo>
                        <a:pt x="24" y="225"/>
                      </a:lnTo>
                      <a:lnTo>
                        <a:pt x="16" y="222"/>
                      </a:lnTo>
                      <a:lnTo>
                        <a:pt x="12" y="221"/>
                      </a:lnTo>
                      <a:lnTo>
                        <a:pt x="8" y="218"/>
                      </a:lnTo>
                      <a:lnTo>
                        <a:pt x="5" y="216"/>
                      </a:lnTo>
                      <a:lnTo>
                        <a:pt x="3" y="215"/>
                      </a:lnTo>
                      <a:lnTo>
                        <a:pt x="2" y="215"/>
                      </a:lnTo>
                      <a:lnTo>
                        <a:pt x="0" y="212"/>
                      </a:lnTo>
                      <a:lnTo>
                        <a:pt x="0" y="209"/>
                      </a:lnTo>
                      <a:lnTo>
                        <a:pt x="0" y="206"/>
                      </a:lnTo>
                      <a:lnTo>
                        <a:pt x="2" y="203"/>
                      </a:lnTo>
                      <a:lnTo>
                        <a:pt x="3" y="200"/>
                      </a:lnTo>
                      <a:lnTo>
                        <a:pt x="5" y="197"/>
                      </a:lnTo>
                      <a:lnTo>
                        <a:pt x="5" y="193"/>
                      </a:lnTo>
                      <a:lnTo>
                        <a:pt x="6" y="189"/>
                      </a:lnTo>
                      <a:lnTo>
                        <a:pt x="6" y="184"/>
                      </a:lnTo>
                      <a:lnTo>
                        <a:pt x="8" y="180"/>
                      </a:lnTo>
                      <a:lnTo>
                        <a:pt x="9" y="174"/>
                      </a:lnTo>
                      <a:lnTo>
                        <a:pt x="10" y="170"/>
                      </a:lnTo>
                      <a:lnTo>
                        <a:pt x="12" y="164"/>
                      </a:lnTo>
                      <a:lnTo>
                        <a:pt x="13" y="158"/>
                      </a:lnTo>
                      <a:lnTo>
                        <a:pt x="13" y="155"/>
                      </a:lnTo>
                      <a:lnTo>
                        <a:pt x="13" y="152"/>
                      </a:lnTo>
                      <a:lnTo>
                        <a:pt x="15" y="148"/>
                      </a:lnTo>
                      <a:lnTo>
                        <a:pt x="15" y="145"/>
                      </a:lnTo>
                      <a:lnTo>
                        <a:pt x="15" y="141"/>
                      </a:lnTo>
                      <a:lnTo>
                        <a:pt x="16" y="138"/>
                      </a:lnTo>
                      <a:lnTo>
                        <a:pt x="16" y="135"/>
                      </a:lnTo>
                      <a:lnTo>
                        <a:pt x="16" y="130"/>
                      </a:lnTo>
                      <a:lnTo>
                        <a:pt x="16" y="126"/>
                      </a:lnTo>
                      <a:lnTo>
                        <a:pt x="16" y="122"/>
                      </a:lnTo>
                      <a:lnTo>
                        <a:pt x="16" y="117"/>
                      </a:lnTo>
                      <a:lnTo>
                        <a:pt x="18" y="113"/>
                      </a:lnTo>
                      <a:lnTo>
                        <a:pt x="18" y="107"/>
                      </a:lnTo>
                      <a:lnTo>
                        <a:pt x="18" y="103"/>
                      </a:lnTo>
                      <a:lnTo>
                        <a:pt x="18" y="97"/>
                      </a:lnTo>
                      <a:lnTo>
                        <a:pt x="18" y="93"/>
                      </a:lnTo>
                      <a:lnTo>
                        <a:pt x="18" y="87"/>
                      </a:lnTo>
                      <a:lnTo>
                        <a:pt x="16" y="81"/>
                      </a:lnTo>
                      <a:lnTo>
                        <a:pt x="16" y="77"/>
                      </a:lnTo>
                      <a:lnTo>
                        <a:pt x="16" y="71"/>
                      </a:lnTo>
                      <a:lnTo>
                        <a:pt x="16" y="67"/>
                      </a:lnTo>
                      <a:lnTo>
                        <a:pt x="15" y="62"/>
                      </a:lnTo>
                      <a:lnTo>
                        <a:pt x="15" y="59"/>
                      </a:lnTo>
                      <a:lnTo>
                        <a:pt x="15" y="55"/>
                      </a:lnTo>
                      <a:lnTo>
                        <a:pt x="13" y="52"/>
                      </a:lnTo>
                      <a:lnTo>
                        <a:pt x="13" y="48"/>
                      </a:lnTo>
                      <a:lnTo>
                        <a:pt x="12" y="45"/>
                      </a:lnTo>
                      <a:lnTo>
                        <a:pt x="12" y="42"/>
                      </a:lnTo>
                      <a:lnTo>
                        <a:pt x="10" y="36"/>
                      </a:lnTo>
                      <a:lnTo>
                        <a:pt x="10" y="33"/>
                      </a:lnTo>
                      <a:lnTo>
                        <a:pt x="9" y="27"/>
                      </a:lnTo>
                      <a:lnTo>
                        <a:pt x="9" y="23"/>
                      </a:lnTo>
                      <a:lnTo>
                        <a:pt x="8" y="19"/>
                      </a:lnTo>
                      <a:lnTo>
                        <a:pt x="9" y="16"/>
                      </a:lnTo>
                      <a:lnTo>
                        <a:pt x="10" y="10"/>
                      </a:ln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0" name="Freeform 40"/>
                <p:cNvSpPr/>
                <p:nvPr/>
              </p:nvSpPr>
              <p:spPr>
                <a:xfrm>
                  <a:off x="5989" y="3057"/>
                  <a:ext cx="342" cy="277"/>
                </a:xfrm>
                <a:custGeom>
                  <a:avLst/>
                  <a:gdLst/>
                  <a:ahLst/>
                  <a:cxnLst>
                    <a:cxn ang="0">
                      <a:pos x="2" y="77"/>
                    </a:cxn>
                    <a:cxn ang="0">
                      <a:pos x="1" y="70"/>
                    </a:cxn>
                    <a:cxn ang="0">
                      <a:pos x="0" y="63"/>
                    </a:cxn>
                    <a:cxn ang="0">
                      <a:pos x="2" y="54"/>
                    </a:cxn>
                    <a:cxn ang="0">
                      <a:pos x="4" y="47"/>
                    </a:cxn>
                    <a:cxn ang="0">
                      <a:pos x="8" y="41"/>
                    </a:cxn>
                    <a:cxn ang="0">
                      <a:pos x="11" y="35"/>
                    </a:cxn>
                    <a:cxn ang="0">
                      <a:pos x="16" y="29"/>
                    </a:cxn>
                    <a:cxn ang="0">
                      <a:pos x="22" y="24"/>
                    </a:cxn>
                    <a:cxn ang="0">
                      <a:pos x="28" y="18"/>
                    </a:cxn>
                    <a:cxn ang="0">
                      <a:pos x="35" y="13"/>
                    </a:cxn>
                    <a:cxn ang="0">
                      <a:pos x="42" y="9"/>
                    </a:cxn>
                    <a:cxn ang="0">
                      <a:pos x="51" y="5"/>
                    </a:cxn>
                    <a:cxn ang="0">
                      <a:pos x="60" y="2"/>
                    </a:cxn>
                    <a:cxn ang="0">
                      <a:pos x="70" y="1"/>
                    </a:cxn>
                    <a:cxn ang="0">
                      <a:pos x="81" y="0"/>
                    </a:cxn>
                    <a:cxn ang="0">
                      <a:pos x="91" y="2"/>
                    </a:cxn>
                    <a:cxn ang="0">
                      <a:pos x="101" y="6"/>
                    </a:cxn>
                    <a:cxn ang="0">
                      <a:pos x="111" y="13"/>
                    </a:cxn>
                    <a:cxn ang="0">
                      <a:pos x="121" y="21"/>
                    </a:cxn>
                    <a:cxn ang="0">
                      <a:pos x="130" y="30"/>
                    </a:cxn>
                    <a:cxn ang="0">
                      <a:pos x="138" y="40"/>
                    </a:cxn>
                    <a:cxn ang="0">
                      <a:pos x="146" y="50"/>
                    </a:cxn>
                    <a:cxn ang="0">
                      <a:pos x="152" y="61"/>
                    </a:cxn>
                    <a:cxn ang="0">
                      <a:pos x="159" y="71"/>
                    </a:cxn>
                    <a:cxn ang="0">
                      <a:pos x="163" y="80"/>
                    </a:cxn>
                    <a:cxn ang="0">
                      <a:pos x="167" y="87"/>
                    </a:cxn>
                    <a:cxn ang="0">
                      <a:pos x="170" y="95"/>
                    </a:cxn>
                    <a:cxn ang="0">
                      <a:pos x="171" y="101"/>
                    </a:cxn>
                    <a:cxn ang="0">
                      <a:pos x="171" y="108"/>
                    </a:cxn>
                    <a:cxn ang="0">
                      <a:pos x="171" y="114"/>
                    </a:cxn>
                    <a:cxn ang="0">
                      <a:pos x="170" y="120"/>
                    </a:cxn>
                    <a:cxn ang="0">
                      <a:pos x="167" y="126"/>
                    </a:cxn>
                    <a:cxn ang="0">
                      <a:pos x="163" y="134"/>
                    </a:cxn>
                    <a:cxn ang="0">
                      <a:pos x="158" y="139"/>
                    </a:cxn>
                    <a:cxn ang="0">
                      <a:pos x="149" y="134"/>
                    </a:cxn>
                    <a:cxn ang="0">
                      <a:pos x="144" y="129"/>
                    </a:cxn>
                    <a:cxn ang="0">
                      <a:pos x="140" y="124"/>
                    </a:cxn>
                    <a:cxn ang="0">
                      <a:pos x="135" y="118"/>
                    </a:cxn>
                    <a:cxn ang="0">
                      <a:pos x="133" y="112"/>
                    </a:cxn>
                    <a:cxn ang="0">
                      <a:pos x="129" y="105"/>
                    </a:cxn>
                    <a:cxn ang="0">
                      <a:pos x="125" y="97"/>
                    </a:cxn>
                    <a:cxn ang="0">
                      <a:pos x="120" y="88"/>
                    </a:cxn>
                    <a:cxn ang="0">
                      <a:pos x="114" y="79"/>
                    </a:cxn>
                    <a:cxn ang="0">
                      <a:pos x="107" y="70"/>
                    </a:cxn>
                    <a:cxn ang="0">
                      <a:pos x="100" y="61"/>
                    </a:cxn>
                    <a:cxn ang="0">
                      <a:pos x="93" y="53"/>
                    </a:cxn>
                    <a:cxn ang="0">
                      <a:pos x="84" y="46"/>
                    </a:cxn>
                    <a:cxn ang="0">
                      <a:pos x="78" y="43"/>
                    </a:cxn>
                    <a:cxn ang="0">
                      <a:pos x="72" y="42"/>
                    </a:cxn>
                    <a:cxn ang="0">
                      <a:pos x="67" y="41"/>
                    </a:cxn>
                    <a:cxn ang="0">
                      <a:pos x="58" y="42"/>
                    </a:cxn>
                    <a:cxn ang="0">
                      <a:pos x="52" y="45"/>
                    </a:cxn>
                    <a:cxn ang="0">
                      <a:pos x="46" y="52"/>
                    </a:cxn>
                    <a:cxn ang="0">
                      <a:pos x="42" y="58"/>
                    </a:cxn>
                    <a:cxn ang="0">
                      <a:pos x="39" y="65"/>
                    </a:cxn>
                    <a:cxn ang="0">
                      <a:pos x="32" y="71"/>
                    </a:cxn>
                    <a:cxn ang="0">
                      <a:pos x="23" y="78"/>
                    </a:cxn>
                    <a:cxn ang="0">
                      <a:pos x="14" y="82"/>
                    </a:cxn>
                    <a:cxn ang="0">
                      <a:pos x="8" y="83"/>
                    </a:cxn>
                  </a:cxnLst>
                  <a:rect l="0" t="0" r="0" b="0"/>
                  <a:pathLst>
                    <a:path w="684" h="552">
                      <a:moveTo>
                        <a:pt x="21" y="325"/>
                      </a:moveTo>
                      <a:lnTo>
                        <a:pt x="19" y="320"/>
                      </a:lnTo>
                      <a:lnTo>
                        <a:pt x="14" y="314"/>
                      </a:lnTo>
                      <a:lnTo>
                        <a:pt x="11" y="311"/>
                      </a:lnTo>
                      <a:lnTo>
                        <a:pt x="10" y="308"/>
                      </a:lnTo>
                      <a:lnTo>
                        <a:pt x="8" y="304"/>
                      </a:lnTo>
                      <a:lnTo>
                        <a:pt x="7" y="301"/>
                      </a:lnTo>
                      <a:lnTo>
                        <a:pt x="5" y="296"/>
                      </a:lnTo>
                      <a:lnTo>
                        <a:pt x="4" y="292"/>
                      </a:lnTo>
                      <a:lnTo>
                        <a:pt x="3" y="289"/>
                      </a:lnTo>
                      <a:lnTo>
                        <a:pt x="3" y="285"/>
                      </a:lnTo>
                      <a:lnTo>
                        <a:pt x="1" y="279"/>
                      </a:lnTo>
                      <a:lnTo>
                        <a:pt x="1" y="274"/>
                      </a:lnTo>
                      <a:lnTo>
                        <a:pt x="0" y="270"/>
                      </a:lnTo>
                      <a:lnTo>
                        <a:pt x="0" y="266"/>
                      </a:lnTo>
                      <a:lnTo>
                        <a:pt x="0" y="260"/>
                      </a:lnTo>
                      <a:lnTo>
                        <a:pt x="0" y="256"/>
                      </a:lnTo>
                      <a:lnTo>
                        <a:pt x="0" y="250"/>
                      </a:lnTo>
                      <a:lnTo>
                        <a:pt x="0" y="244"/>
                      </a:lnTo>
                      <a:lnTo>
                        <a:pt x="0" y="238"/>
                      </a:lnTo>
                      <a:lnTo>
                        <a:pt x="1" y="234"/>
                      </a:lnTo>
                      <a:lnTo>
                        <a:pt x="3" y="228"/>
                      </a:lnTo>
                      <a:lnTo>
                        <a:pt x="4" y="222"/>
                      </a:lnTo>
                      <a:lnTo>
                        <a:pt x="5" y="215"/>
                      </a:lnTo>
                      <a:lnTo>
                        <a:pt x="7" y="209"/>
                      </a:lnTo>
                      <a:lnTo>
                        <a:pt x="8" y="202"/>
                      </a:lnTo>
                      <a:lnTo>
                        <a:pt x="11" y="196"/>
                      </a:lnTo>
                      <a:lnTo>
                        <a:pt x="13" y="193"/>
                      </a:lnTo>
                      <a:lnTo>
                        <a:pt x="14" y="190"/>
                      </a:lnTo>
                      <a:lnTo>
                        <a:pt x="14" y="186"/>
                      </a:lnTo>
                      <a:lnTo>
                        <a:pt x="17" y="183"/>
                      </a:lnTo>
                      <a:lnTo>
                        <a:pt x="20" y="177"/>
                      </a:lnTo>
                      <a:lnTo>
                        <a:pt x="24" y="171"/>
                      </a:lnTo>
                      <a:lnTo>
                        <a:pt x="26" y="167"/>
                      </a:lnTo>
                      <a:lnTo>
                        <a:pt x="27" y="164"/>
                      </a:lnTo>
                      <a:lnTo>
                        <a:pt x="30" y="161"/>
                      </a:lnTo>
                      <a:lnTo>
                        <a:pt x="32" y="157"/>
                      </a:lnTo>
                      <a:lnTo>
                        <a:pt x="33" y="154"/>
                      </a:lnTo>
                      <a:lnTo>
                        <a:pt x="36" y="149"/>
                      </a:lnTo>
                      <a:lnTo>
                        <a:pt x="39" y="147"/>
                      </a:lnTo>
                      <a:lnTo>
                        <a:pt x="42" y="142"/>
                      </a:lnTo>
                      <a:lnTo>
                        <a:pt x="43" y="138"/>
                      </a:lnTo>
                      <a:lnTo>
                        <a:pt x="46" y="135"/>
                      </a:lnTo>
                      <a:lnTo>
                        <a:pt x="49" y="131"/>
                      </a:lnTo>
                      <a:lnTo>
                        <a:pt x="53" y="128"/>
                      </a:lnTo>
                      <a:lnTo>
                        <a:pt x="56" y="123"/>
                      </a:lnTo>
                      <a:lnTo>
                        <a:pt x="59" y="119"/>
                      </a:lnTo>
                      <a:lnTo>
                        <a:pt x="64" y="116"/>
                      </a:lnTo>
                      <a:lnTo>
                        <a:pt x="66" y="112"/>
                      </a:lnTo>
                      <a:lnTo>
                        <a:pt x="69" y="109"/>
                      </a:lnTo>
                      <a:lnTo>
                        <a:pt x="74" y="104"/>
                      </a:lnTo>
                      <a:lnTo>
                        <a:pt x="77" y="100"/>
                      </a:lnTo>
                      <a:lnTo>
                        <a:pt x="81" y="97"/>
                      </a:lnTo>
                      <a:lnTo>
                        <a:pt x="85" y="93"/>
                      </a:lnTo>
                      <a:lnTo>
                        <a:pt x="88" y="90"/>
                      </a:lnTo>
                      <a:lnTo>
                        <a:pt x="91" y="87"/>
                      </a:lnTo>
                      <a:lnTo>
                        <a:pt x="97" y="83"/>
                      </a:lnTo>
                      <a:lnTo>
                        <a:pt x="100" y="80"/>
                      </a:lnTo>
                      <a:lnTo>
                        <a:pt x="104" y="75"/>
                      </a:lnTo>
                      <a:lnTo>
                        <a:pt x="109" y="72"/>
                      </a:lnTo>
                      <a:lnTo>
                        <a:pt x="114" y="68"/>
                      </a:lnTo>
                      <a:lnTo>
                        <a:pt x="119" y="64"/>
                      </a:lnTo>
                      <a:lnTo>
                        <a:pt x="123" y="61"/>
                      </a:lnTo>
                      <a:lnTo>
                        <a:pt x="128" y="58"/>
                      </a:lnTo>
                      <a:lnTo>
                        <a:pt x="133" y="55"/>
                      </a:lnTo>
                      <a:lnTo>
                        <a:pt x="138" y="51"/>
                      </a:lnTo>
                      <a:lnTo>
                        <a:pt x="143" y="48"/>
                      </a:lnTo>
                      <a:lnTo>
                        <a:pt x="148" y="45"/>
                      </a:lnTo>
                      <a:lnTo>
                        <a:pt x="154" y="42"/>
                      </a:lnTo>
                      <a:lnTo>
                        <a:pt x="158" y="39"/>
                      </a:lnTo>
                      <a:lnTo>
                        <a:pt x="164" y="36"/>
                      </a:lnTo>
                      <a:lnTo>
                        <a:pt x="168" y="33"/>
                      </a:lnTo>
                      <a:lnTo>
                        <a:pt x="174" y="32"/>
                      </a:lnTo>
                      <a:lnTo>
                        <a:pt x="180" y="29"/>
                      </a:lnTo>
                      <a:lnTo>
                        <a:pt x="186" y="26"/>
                      </a:lnTo>
                      <a:lnTo>
                        <a:pt x="191" y="23"/>
                      </a:lnTo>
                      <a:lnTo>
                        <a:pt x="197" y="22"/>
                      </a:lnTo>
                      <a:lnTo>
                        <a:pt x="203" y="19"/>
                      </a:lnTo>
                      <a:lnTo>
                        <a:pt x="209" y="16"/>
                      </a:lnTo>
                      <a:lnTo>
                        <a:pt x="215" y="14"/>
                      </a:lnTo>
                      <a:lnTo>
                        <a:pt x="222" y="13"/>
                      </a:lnTo>
                      <a:lnTo>
                        <a:pt x="226" y="11"/>
                      </a:lnTo>
                      <a:lnTo>
                        <a:pt x="234" y="10"/>
                      </a:lnTo>
                      <a:lnTo>
                        <a:pt x="239" y="7"/>
                      </a:lnTo>
                      <a:lnTo>
                        <a:pt x="245" y="7"/>
                      </a:lnTo>
                      <a:lnTo>
                        <a:pt x="252" y="4"/>
                      </a:lnTo>
                      <a:lnTo>
                        <a:pt x="258" y="4"/>
                      </a:lnTo>
                      <a:lnTo>
                        <a:pt x="266" y="3"/>
                      </a:lnTo>
                      <a:lnTo>
                        <a:pt x="273" y="3"/>
                      </a:lnTo>
                      <a:lnTo>
                        <a:pt x="280" y="1"/>
                      </a:lnTo>
                      <a:lnTo>
                        <a:pt x="286" y="0"/>
                      </a:lnTo>
                      <a:lnTo>
                        <a:pt x="293" y="0"/>
                      </a:lnTo>
                      <a:lnTo>
                        <a:pt x="300" y="0"/>
                      </a:lnTo>
                      <a:lnTo>
                        <a:pt x="306" y="0"/>
                      </a:lnTo>
                      <a:lnTo>
                        <a:pt x="314" y="0"/>
                      </a:lnTo>
                      <a:lnTo>
                        <a:pt x="321" y="0"/>
                      </a:lnTo>
                      <a:lnTo>
                        <a:pt x="328" y="1"/>
                      </a:lnTo>
                      <a:lnTo>
                        <a:pt x="335" y="1"/>
                      </a:lnTo>
                      <a:lnTo>
                        <a:pt x="343" y="3"/>
                      </a:lnTo>
                      <a:lnTo>
                        <a:pt x="350" y="4"/>
                      </a:lnTo>
                      <a:lnTo>
                        <a:pt x="357" y="6"/>
                      </a:lnTo>
                      <a:lnTo>
                        <a:pt x="363" y="7"/>
                      </a:lnTo>
                      <a:lnTo>
                        <a:pt x="370" y="10"/>
                      </a:lnTo>
                      <a:lnTo>
                        <a:pt x="377" y="11"/>
                      </a:lnTo>
                      <a:lnTo>
                        <a:pt x="385" y="14"/>
                      </a:lnTo>
                      <a:lnTo>
                        <a:pt x="391" y="17"/>
                      </a:lnTo>
                      <a:lnTo>
                        <a:pt x="398" y="20"/>
                      </a:lnTo>
                      <a:lnTo>
                        <a:pt x="404" y="24"/>
                      </a:lnTo>
                      <a:lnTo>
                        <a:pt x="412" y="27"/>
                      </a:lnTo>
                      <a:lnTo>
                        <a:pt x="418" y="32"/>
                      </a:lnTo>
                      <a:lnTo>
                        <a:pt x="425" y="35"/>
                      </a:lnTo>
                      <a:lnTo>
                        <a:pt x="431" y="39"/>
                      </a:lnTo>
                      <a:lnTo>
                        <a:pt x="438" y="45"/>
                      </a:lnTo>
                      <a:lnTo>
                        <a:pt x="444" y="49"/>
                      </a:lnTo>
                      <a:lnTo>
                        <a:pt x="450" y="54"/>
                      </a:lnTo>
                      <a:lnTo>
                        <a:pt x="457" y="58"/>
                      </a:lnTo>
                      <a:lnTo>
                        <a:pt x="463" y="64"/>
                      </a:lnTo>
                      <a:lnTo>
                        <a:pt x="469" y="69"/>
                      </a:lnTo>
                      <a:lnTo>
                        <a:pt x="476" y="75"/>
                      </a:lnTo>
                      <a:lnTo>
                        <a:pt x="482" y="81"/>
                      </a:lnTo>
                      <a:lnTo>
                        <a:pt x="489" y="87"/>
                      </a:lnTo>
                      <a:lnTo>
                        <a:pt x="495" y="93"/>
                      </a:lnTo>
                      <a:lnTo>
                        <a:pt x="501" y="100"/>
                      </a:lnTo>
                      <a:lnTo>
                        <a:pt x="507" y="106"/>
                      </a:lnTo>
                      <a:lnTo>
                        <a:pt x="513" y="112"/>
                      </a:lnTo>
                      <a:lnTo>
                        <a:pt x="518" y="119"/>
                      </a:lnTo>
                      <a:lnTo>
                        <a:pt x="524" y="125"/>
                      </a:lnTo>
                      <a:lnTo>
                        <a:pt x="530" y="131"/>
                      </a:lnTo>
                      <a:lnTo>
                        <a:pt x="536" y="138"/>
                      </a:lnTo>
                      <a:lnTo>
                        <a:pt x="540" y="145"/>
                      </a:lnTo>
                      <a:lnTo>
                        <a:pt x="546" y="152"/>
                      </a:lnTo>
                      <a:lnTo>
                        <a:pt x="552" y="158"/>
                      </a:lnTo>
                      <a:lnTo>
                        <a:pt x="558" y="165"/>
                      </a:lnTo>
                      <a:lnTo>
                        <a:pt x="562" y="173"/>
                      </a:lnTo>
                      <a:lnTo>
                        <a:pt x="568" y="180"/>
                      </a:lnTo>
                      <a:lnTo>
                        <a:pt x="572" y="186"/>
                      </a:lnTo>
                      <a:lnTo>
                        <a:pt x="578" y="193"/>
                      </a:lnTo>
                      <a:lnTo>
                        <a:pt x="582" y="200"/>
                      </a:lnTo>
                      <a:lnTo>
                        <a:pt x="587" y="208"/>
                      </a:lnTo>
                      <a:lnTo>
                        <a:pt x="591" y="215"/>
                      </a:lnTo>
                      <a:lnTo>
                        <a:pt x="595" y="222"/>
                      </a:lnTo>
                      <a:lnTo>
                        <a:pt x="600" y="228"/>
                      </a:lnTo>
                      <a:lnTo>
                        <a:pt x="604" y="235"/>
                      </a:lnTo>
                      <a:lnTo>
                        <a:pt x="608" y="241"/>
                      </a:lnTo>
                      <a:lnTo>
                        <a:pt x="613" y="248"/>
                      </a:lnTo>
                      <a:lnTo>
                        <a:pt x="617" y="254"/>
                      </a:lnTo>
                      <a:lnTo>
                        <a:pt x="622" y="261"/>
                      </a:lnTo>
                      <a:lnTo>
                        <a:pt x="626" y="267"/>
                      </a:lnTo>
                      <a:lnTo>
                        <a:pt x="629" y="274"/>
                      </a:lnTo>
                      <a:lnTo>
                        <a:pt x="633" y="282"/>
                      </a:lnTo>
                      <a:lnTo>
                        <a:pt x="636" y="288"/>
                      </a:lnTo>
                      <a:lnTo>
                        <a:pt x="640" y="293"/>
                      </a:lnTo>
                      <a:lnTo>
                        <a:pt x="643" y="299"/>
                      </a:lnTo>
                      <a:lnTo>
                        <a:pt x="646" y="305"/>
                      </a:lnTo>
                      <a:lnTo>
                        <a:pt x="649" y="311"/>
                      </a:lnTo>
                      <a:lnTo>
                        <a:pt x="652" y="317"/>
                      </a:lnTo>
                      <a:lnTo>
                        <a:pt x="655" y="322"/>
                      </a:lnTo>
                      <a:lnTo>
                        <a:pt x="658" y="327"/>
                      </a:lnTo>
                      <a:lnTo>
                        <a:pt x="661" y="333"/>
                      </a:lnTo>
                      <a:lnTo>
                        <a:pt x="664" y="338"/>
                      </a:lnTo>
                      <a:lnTo>
                        <a:pt x="667" y="343"/>
                      </a:lnTo>
                      <a:lnTo>
                        <a:pt x="668" y="347"/>
                      </a:lnTo>
                      <a:lnTo>
                        <a:pt x="670" y="353"/>
                      </a:lnTo>
                      <a:lnTo>
                        <a:pt x="671" y="357"/>
                      </a:lnTo>
                      <a:lnTo>
                        <a:pt x="674" y="363"/>
                      </a:lnTo>
                      <a:lnTo>
                        <a:pt x="675" y="366"/>
                      </a:lnTo>
                      <a:lnTo>
                        <a:pt x="677" y="372"/>
                      </a:lnTo>
                      <a:lnTo>
                        <a:pt x="678" y="376"/>
                      </a:lnTo>
                      <a:lnTo>
                        <a:pt x="680" y="381"/>
                      </a:lnTo>
                      <a:lnTo>
                        <a:pt x="681" y="385"/>
                      </a:lnTo>
                      <a:lnTo>
                        <a:pt x="681" y="389"/>
                      </a:lnTo>
                      <a:lnTo>
                        <a:pt x="681" y="394"/>
                      </a:lnTo>
                      <a:lnTo>
                        <a:pt x="683" y="398"/>
                      </a:lnTo>
                      <a:lnTo>
                        <a:pt x="683" y="402"/>
                      </a:lnTo>
                      <a:lnTo>
                        <a:pt x="684" y="407"/>
                      </a:lnTo>
                      <a:lnTo>
                        <a:pt x="684" y="413"/>
                      </a:lnTo>
                      <a:lnTo>
                        <a:pt x="684" y="417"/>
                      </a:lnTo>
                      <a:lnTo>
                        <a:pt x="684" y="421"/>
                      </a:lnTo>
                      <a:lnTo>
                        <a:pt x="684" y="426"/>
                      </a:lnTo>
                      <a:lnTo>
                        <a:pt x="684" y="430"/>
                      </a:lnTo>
                      <a:lnTo>
                        <a:pt x="684" y="434"/>
                      </a:lnTo>
                      <a:lnTo>
                        <a:pt x="684" y="437"/>
                      </a:lnTo>
                      <a:lnTo>
                        <a:pt x="684" y="443"/>
                      </a:lnTo>
                      <a:lnTo>
                        <a:pt x="683" y="446"/>
                      </a:lnTo>
                      <a:lnTo>
                        <a:pt x="683" y="450"/>
                      </a:lnTo>
                      <a:lnTo>
                        <a:pt x="681" y="455"/>
                      </a:lnTo>
                      <a:lnTo>
                        <a:pt x="681" y="458"/>
                      </a:lnTo>
                      <a:lnTo>
                        <a:pt x="680" y="462"/>
                      </a:lnTo>
                      <a:lnTo>
                        <a:pt x="680" y="466"/>
                      </a:lnTo>
                      <a:lnTo>
                        <a:pt x="678" y="469"/>
                      </a:lnTo>
                      <a:lnTo>
                        <a:pt x="678" y="474"/>
                      </a:lnTo>
                      <a:lnTo>
                        <a:pt x="677" y="478"/>
                      </a:lnTo>
                      <a:lnTo>
                        <a:pt x="675" y="481"/>
                      </a:lnTo>
                      <a:lnTo>
                        <a:pt x="674" y="484"/>
                      </a:lnTo>
                      <a:lnTo>
                        <a:pt x="672" y="488"/>
                      </a:lnTo>
                      <a:lnTo>
                        <a:pt x="671" y="491"/>
                      </a:lnTo>
                      <a:lnTo>
                        <a:pt x="671" y="495"/>
                      </a:lnTo>
                      <a:lnTo>
                        <a:pt x="668" y="501"/>
                      </a:lnTo>
                      <a:lnTo>
                        <a:pt x="665" y="507"/>
                      </a:lnTo>
                      <a:lnTo>
                        <a:pt x="662" y="513"/>
                      </a:lnTo>
                      <a:lnTo>
                        <a:pt x="659" y="519"/>
                      </a:lnTo>
                      <a:lnTo>
                        <a:pt x="656" y="523"/>
                      </a:lnTo>
                      <a:lnTo>
                        <a:pt x="654" y="529"/>
                      </a:lnTo>
                      <a:lnTo>
                        <a:pt x="649" y="532"/>
                      </a:lnTo>
                      <a:lnTo>
                        <a:pt x="646" y="536"/>
                      </a:lnTo>
                      <a:lnTo>
                        <a:pt x="643" y="539"/>
                      </a:lnTo>
                      <a:lnTo>
                        <a:pt x="642" y="543"/>
                      </a:lnTo>
                      <a:lnTo>
                        <a:pt x="636" y="548"/>
                      </a:lnTo>
                      <a:lnTo>
                        <a:pt x="633" y="551"/>
                      </a:lnTo>
                      <a:lnTo>
                        <a:pt x="629" y="552"/>
                      </a:lnTo>
                      <a:lnTo>
                        <a:pt x="623" y="551"/>
                      </a:lnTo>
                      <a:lnTo>
                        <a:pt x="617" y="549"/>
                      </a:lnTo>
                      <a:lnTo>
                        <a:pt x="611" y="546"/>
                      </a:lnTo>
                      <a:lnTo>
                        <a:pt x="606" y="542"/>
                      </a:lnTo>
                      <a:lnTo>
                        <a:pt x="600" y="536"/>
                      </a:lnTo>
                      <a:lnTo>
                        <a:pt x="595" y="533"/>
                      </a:lnTo>
                      <a:lnTo>
                        <a:pt x="592" y="530"/>
                      </a:lnTo>
                      <a:lnTo>
                        <a:pt x="590" y="527"/>
                      </a:lnTo>
                      <a:lnTo>
                        <a:pt x="587" y="525"/>
                      </a:lnTo>
                      <a:lnTo>
                        <a:pt x="582" y="520"/>
                      </a:lnTo>
                      <a:lnTo>
                        <a:pt x="579" y="517"/>
                      </a:lnTo>
                      <a:lnTo>
                        <a:pt x="575" y="513"/>
                      </a:lnTo>
                      <a:lnTo>
                        <a:pt x="572" y="510"/>
                      </a:lnTo>
                      <a:lnTo>
                        <a:pt x="569" y="507"/>
                      </a:lnTo>
                      <a:lnTo>
                        <a:pt x="566" y="503"/>
                      </a:lnTo>
                      <a:lnTo>
                        <a:pt x="563" y="500"/>
                      </a:lnTo>
                      <a:lnTo>
                        <a:pt x="561" y="495"/>
                      </a:lnTo>
                      <a:lnTo>
                        <a:pt x="558" y="493"/>
                      </a:lnTo>
                      <a:lnTo>
                        <a:pt x="555" y="488"/>
                      </a:lnTo>
                      <a:lnTo>
                        <a:pt x="552" y="484"/>
                      </a:lnTo>
                      <a:lnTo>
                        <a:pt x="549" y="481"/>
                      </a:lnTo>
                      <a:lnTo>
                        <a:pt x="545" y="475"/>
                      </a:lnTo>
                      <a:lnTo>
                        <a:pt x="542" y="471"/>
                      </a:lnTo>
                      <a:lnTo>
                        <a:pt x="540" y="468"/>
                      </a:lnTo>
                      <a:lnTo>
                        <a:pt x="537" y="465"/>
                      </a:lnTo>
                      <a:lnTo>
                        <a:pt x="536" y="461"/>
                      </a:lnTo>
                      <a:lnTo>
                        <a:pt x="534" y="458"/>
                      </a:lnTo>
                      <a:lnTo>
                        <a:pt x="531" y="453"/>
                      </a:lnTo>
                      <a:lnTo>
                        <a:pt x="530" y="450"/>
                      </a:lnTo>
                      <a:lnTo>
                        <a:pt x="529" y="446"/>
                      </a:lnTo>
                      <a:lnTo>
                        <a:pt x="527" y="443"/>
                      </a:lnTo>
                      <a:lnTo>
                        <a:pt x="524" y="437"/>
                      </a:lnTo>
                      <a:lnTo>
                        <a:pt x="521" y="433"/>
                      </a:lnTo>
                      <a:lnTo>
                        <a:pt x="520" y="429"/>
                      </a:lnTo>
                      <a:lnTo>
                        <a:pt x="517" y="423"/>
                      </a:lnTo>
                      <a:lnTo>
                        <a:pt x="514" y="417"/>
                      </a:lnTo>
                      <a:lnTo>
                        <a:pt x="513" y="413"/>
                      </a:lnTo>
                      <a:lnTo>
                        <a:pt x="510" y="407"/>
                      </a:lnTo>
                      <a:lnTo>
                        <a:pt x="508" y="402"/>
                      </a:lnTo>
                      <a:lnTo>
                        <a:pt x="505" y="397"/>
                      </a:lnTo>
                      <a:lnTo>
                        <a:pt x="502" y="391"/>
                      </a:lnTo>
                      <a:lnTo>
                        <a:pt x="498" y="385"/>
                      </a:lnTo>
                      <a:lnTo>
                        <a:pt x="495" y="379"/>
                      </a:lnTo>
                      <a:lnTo>
                        <a:pt x="492" y="372"/>
                      </a:lnTo>
                      <a:lnTo>
                        <a:pt x="489" y="368"/>
                      </a:lnTo>
                      <a:lnTo>
                        <a:pt x="486" y="360"/>
                      </a:lnTo>
                      <a:lnTo>
                        <a:pt x="484" y="356"/>
                      </a:lnTo>
                      <a:lnTo>
                        <a:pt x="479" y="349"/>
                      </a:lnTo>
                      <a:lnTo>
                        <a:pt x="475" y="343"/>
                      </a:lnTo>
                      <a:lnTo>
                        <a:pt x="472" y="337"/>
                      </a:lnTo>
                      <a:lnTo>
                        <a:pt x="468" y="330"/>
                      </a:lnTo>
                      <a:lnTo>
                        <a:pt x="463" y="324"/>
                      </a:lnTo>
                      <a:lnTo>
                        <a:pt x="460" y="318"/>
                      </a:lnTo>
                      <a:lnTo>
                        <a:pt x="456" y="312"/>
                      </a:lnTo>
                      <a:lnTo>
                        <a:pt x="452" y="308"/>
                      </a:lnTo>
                      <a:lnTo>
                        <a:pt x="447" y="301"/>
                      </a:lnTo>
                      <a:lnTo>
                        <a:pt x="443" y="295"/>
                      </a:lnTo>
                      <a:lnTo>
                        <a:pt x="437" y="289"/>
                      </a:lnTo>
                      <a:lnTo>
                        <a:pt x="434" y="283"/>
                      </a:lnTo>
                      <a:lnTo>
                        <a:pt x="428" y="276"/>
                      </a:lnTo>
                      <a:lnTo>
                        <a:pt x="424" y="272"/>
                      </a:lnTo>
                      <a:lnTo>
                        <a:pt x="420" y="264"/>
                      </a:lnTo>
                      <a:lnTo>
                        <a:pt x="415" y="260"/>
                      </a:lnTo>
                      <a:lnTo>
                        <a:pt x="409" y="253"/>
                      </a:lnTo>
                      <a:lnTo>
                        <a:pt x="405" y="247"/>
                      </a:lnTo>
                      <a:lnTo>
                        <a:pt x="399" y="243"/>
                      </a:lnTo>
                      <a:lnTo>
                        <a:pt x="395" y="237"/>
                      </a:lnTo>
                      <a:lnTo>
                        <a:pt x="389" y="231"/>
                      </a:lnTo>
                      <a:lnTo>
                        <a:pt x="385" y="225"/>
                      </a:lnTo>
                      <a:lnTo>
                        <a:pt x="380" y="221"/>
                      </a:lnTo>
                      <a:lnTo>
                        <a:pt x="376" y="216"/>
                      </a:lnTo>
                      <a:lnTo>
                        <a:pt x="370" y="211"/>
                      </a:lnTo>
                      <a:lnTo>
                        <a:pt x="364" y="205"/>
                      </a:lnTo>
                      <a:lnTo>
                        <a:pt x="359" y="200"/>
                      </a:lnTo>
                      <a:lnTo>
                        <a:pt x="354" y="196"/>
                      </a:lnTo>
                      <a:lnTo>
                        <a:pt x="348" y="192"/>
                      </a:lnTo>
                      <a:lnTo>
                        <a:pt x="341" y="187"/>
                      </a:lnTo>
                      <a:lnTo>
                        <a:pt x="335" y="184"/>
                      </a:lnTo>
                      <a:lnTo>
                        <a:pt x="329" y="181"/>
                      </a:lnTo>
                      <a:lnTo>
                        <a:pt x="325" y="180"/>
                      </a:lnTo>
                      <a:lnTo>
                        <a:pt x="322" y="177"/>
                      </a:lnTo>
                      <a:lnTo>
                        <a:pt x="319" y="176"/>
                      </a:lnTo>
                      <a:lnTo>
                        <a:pt x="316" y="174"/>
                      </a:lnTo>
                      <a:lnTo>
                        <a:pt x="309" y="171"/>
                      </a:lnTo>
                      <a:lnTo>
                        <a:pt x="303" y="170"/>
                      </a:lnTo>
                      <a:lnTo>
                        <a:pt x="300" y="168"/>
                      </a:lnTo>
                      <a:lnTo>
                        <a:pt x="298" y="167"/>
                      </a:lnTo>
                      <a:lnTo>
                        <a:pt x="293" y="167"/>
                      </a:lnTo>
                      <a:lnTo>
                        <a:pt x="290" y="167"/>
                      </a:lnTo>
                      <a:lnTo>
                        <a:pt x="287" y="165"/>
                      </a:lnTo>
                      <a:lnTo>
                        <a:pt x="284" y="164"/>
                      </a:lnTo>
                      <a:lnTo>
                        <a:pt x="280" y="164"/>
                      </a:lnTo>
                      <a:lnTo>
                        <a:pt x="277" y="164"/>
                      </a:lnTo>
                      <a:lnTo>
                        <a:pt x="273" y="164"/>
                      </a:lnTo>
                      <a:lnTo>
                        <a:pt x="268" y="164"/>
                      </a:lnTo>
                      <a:lnTo>
                        <a:pt x="266" y="164"/>
                      </a:lnTo>
                      <a:lnTo>
                        <a:pt x="261" y="164"/>
                      </a:lnTo>
                      <a:lnTo>
                        <a:pt x="255" y="163"/>
                      </a:lnTo>
                      <a:lnTo>
                        <a:pt x="250" y="164"/>
                      </a:lnTo>
                      <a:lnTo>
                        <a:pt x="244" y="164"/>
                      </a:lnTo>
                      <a:lnTo>
                        <a:pt x="238" y="165"/>
                      </a:lnTo>
                      <a:lnTo>
                        <a:pt x="232" y="167"/>
                      </a:lnTo>
                      <a:lnTo>
                        <a:pt x="228" y="168"/>
                      </a:lnTo>
                      <a:lnTo>
                        <a:pt x="222" y="170"/>
                      </a:lnTo>
                      <a:lnTo>
                        <a:pt x="218" y="173"/>
                      </a:lnTo>
                      <a:lnTo>
                        <a:pt x="213" y="174"/>
                      </a:lnTo>
                      <a:lnTo>
                        <a:pt x="209" y="177"/>
                      </a:lnTo>
                      <a:lnTo>
                        <a:pt x="205" y="180"/>
                      </a:lnTo>
                      <a:lnTo>
                        <a:pt x="200" y="183"/>
                      </a:lnTo>
                      <a:lnTo>
                        <a:pt x="197" y="186"/>
                      </a:lnTo>
                      <a:lnTo>
                        <a:pt x="194" y="189"/>
                      </a:lnTo>
                      <a:lnTo>
                        <a:pt x="187" y="196"/>
                      </a:lnTo>
                      <a:lnTo>
                        <a:pt x="183" y="202"/>
                      </a:lnTo>
                      <a:lnTo>
                        <a:pt x="181" y="205"/>
                      </a:lnTo>
                      <a:lnTo>
                        <a:pt x="178" y="208"/>
                      </a:lnTo>
                      <a:lnTo>
                        <a:pt x="177" y="212"/>
                      </a:lnTo>
                      <a:lnTo>
                        <a:pt x="175" y="215"/>
                      </a:lnTo>
                      <a:lnTo>
                        <a:pt x="171" y="221"/>
                      </a:lnTo>
                      <a:lnTo>
                        <a:pt x="170" y="227"/>
                      </a:lnTo>
                      <a:lnTo>
                        <a:pt x="168" y="232"/>
                      </a:lnTo>
                      <a:lnTo>
                        <a:pt x="168" y="237"/>
                      </a:lnTo>
                      <a:lnTo>
                        <a:pt x="165" y="241"/>
                      </a:lnTo>
                      <a:lnTo>
                        <a:pt x="164" y="244"/>
                      </a:lnTo>
                      <a:lnTo>
                        <a:pt x="161" y="248"/>
                      </a:lnTo>
                      <a:lnTo>
                        <a:pt x="159" y="253"/>
                      </a:lnTo>
                      <a:lnTo>
                        <a:pt x="155" y="257"/>
                      </a:lnTo>
                      <a:lnTo>
                        <a:pt x="152" y="261"/>
                      </a:lnTo>
                      <a:lnTo>
                        <a:pt x="148" y="266"/>
                      </a:lnTo>
                      <a:lnTo>
                        <a:pt x="143" y="270"/>
                      </a:lnTo>
                      <a:lnTo>
                        <a:pt x="138" y="274"/>
                      </a:lnTo>
                      <a:lnTo>
                        <a:pt x="133" y="279"/>
                      </a:lnTo>
                      <a:lnTo>
                        <a:pt x="126" y="283"/>
                      </a:lnTo>
                      <a:lnTo>
                        <a:pt x="122" y="289"/>
                      </a:lnTo>
                      <a:lnTo>
                        <a:pt x="116" y="292"/>
                      </a:lnTo>
                      <a:lnTo>
                        <a:pt x="110" y="296"/>
                      </a:lnTo>
                      <a:lnTo>
                        <a:pt x="104" y="301"/>
                      </a:lnTo>
                      <a:lnTo>
                        <a:pt x="98" y="305"/>
                      </a:lnTo>
                      <a:lnTo>
                        <a:pt x="91" y="308"/>
                      </a:lnTo>
                      <a:lnTo>
                        <a:pt x="85" y="311"/>
                      </a:lnTo>
                      <a:lnTo>
                        <a:pt x="80" y="314"/>
                      </a:lnTo>
                      <a:lnTo>
                        <a:pt x="74" y="317"/>
                      </a:lnTo>
                      <a:lnTo>
                        <a:pt x="68" y="320"/>
                      </a:lnTo>
                      <a:lnTo>
                        <a:pt x="64" y="322"/>
                      </a:lnTo>
                      <a:lnTo>
                        <a:pt x="56" y="324"/>
                      </a:lnTo>
                      <a:lnTo>
                        <a:pt x="52" y="327"/>
                      </a:lnTo>
                      <a:lnTo>
                        <a:pt x="46" y="327"/>
                      </a:lnTo>
                      <a:lnTo>
                        <a:pt x="42" y="328"/>
                      </a:lnTo>
                      <a:lnTo>
                        <a:pt x="37" y="328"/>
                      </a:lnTo>
                      <a:lnTo>
                        <a:pt x="33" y="330"/>
                      </a:lnTo>
                      <a:lnTo>
                        <a:pt x="30" y="328"/>
                      </a:lnTo>
                      <a:lnTo>
                        <a:pt x="27" y="328"/>
                      </a:lnTo>
                      <a:lnTo>
                        <a:pt x="24" y="327"/>
                      </a:lnTo>
                      <a:lnTo>
                        <a:pt x="21" y="3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1" name="Freeform 41"/>
                <p:cNvSpPr/>
                <p:nvPr/>
              </p:nvSpPr>
              <p:spPr>
                <a:xfrm>
                  <a:off x="6060" y="3286"/>
                  <a:ext cx="163" cy="147"/>
                </a:xfrm>
                <a:custGeom>
                  <a:avLst/>
                  <a:gdLst/>
                  <a:ahLst/>
                  <a:cxnLst>
                    <a:cxn ang="0">
                      <a:pos x="1" y="30"/>
                    </a:cxn>
                    <a:cxn ang="0">
                      <a:pos x="4" y="35"/>
                    </a:cxn>
                    <a:cxn ang="0">
                      <a:pos x="8" y="40"/>
                    </a:cxn>
                    <a:cxn ang="0">
                      <a:pos x="11" y="43"/>
                    </a:cxn>
                    <a:cxn ang="0">
                      <a:pos x="15" y="47"/>
                    </a:cxn>
                    <a:cxn ang="0">
                      <a:pos x="18" y="50"/>
                    </a:cxn>
                    <a:cxn ang="0">
                      <a:pos x="22" y="53"/>
                    </a:cxn>
                    <a:cxn ang="0">
                      <a:pos x="26" y="57"/>
                    </a:cxn>
                    <a:cxn ang="0">
                      <a:pos x="30" y="60"/>
                    </a:cxn>
                    <a:cxn ang="0">
                      <a:pos x="35" y="63"/>
                    </a:cxn>
                    <a:cxn ang="0">
                      <a:pos x="39" y="66"/>
                    </a:cxn>
                    <a:cxn ang="0">
                      <a:pos x="43" y="68"/>
                    </a:cxn>
                    <a:cxn ang="0">
                      <a:pos x="46" y="70"/>
                    </a:cxn>
                    <a:cxn ang="0">
                      <a:pos x="50" y="72"/>
                    </a:cxn>
                    <a:cxn ang="0">
                      <a:pos x="53" y="73"/>
                    </a:cxn>
                    <a:cxn ang="0">
                      <a:pos x="57" y="73"/>
                    </a:cxn>
                    <a:cxn ang="0">
                      <a:pos x="63" y="73"/>
                    </a:cxn>
                    <a:cxn ang="0">
                      <a:pos x="69" y="73"/>
                    </a:cxn>
                    <a:cxn ang="0">
                      <a:pos x="73" y="71"/>
                    </a:cxn>
                    <a:cxn ang="0">
                      <a:pos x="77" y="69"/>
                    </a:cxn>
                    <a:cxn ang="0">
                      <a:pos x="80" y="66"/>
                    </a:cxn>
                    <a:cxn ang="0">
                      <a:pos x="81" y="64"/>
                    </a:cxn>
                    <a:cxn ang="0">
                      <a:pos x="80" y="60"/>
                    </a:cxn>
                    <a:cxn ang="0">
                      <a:pos x="78" y="54"/>
                    </a:cxn>
                    <a:cxn ang="0">
                      <a:pos x="76" y="48"/>
                    </a:cxn>
                    <a:cxn ang="0">
                      <a:pos x="73" y="43"/>
                    </a:cxn>
                    <a:cxn ang="0">
                      <a:pos x="71" y="37"/>
                    </a:cxn>
                    <a:cxn ang="0">
                      <a:pos x="70" y="33"/>
                    </a:cxn>
                    <a:cxn ang="0">
                      <a:pos x="68" y="28"/>
                    </a:cxn>
                    <a:cxn ang="0">
                      <a:pos x="65" y="24"/>
                    </a:cxn>
                    <a:cxn ang="0">
                      <a:pos x="61" y="22"/>
                    </a:cxn>
                    <a:cxn ang="0">
                      <a:pos x="58" y="21"/>
                    </a:cxn>
                    <a:cxn ang="0">
                      <a:pos x="54" y="18"/>
                    </a:cxn>
                    <a:cxn ang="0">
                      <a:pos x="49" y="14"/>
                    </a:cxn>
                    <a:cxn ang="0">
                      <a:pos x="47" y="11"/>
                    </a:cxn>
                    <a:cxn ang="0">
                      <a:pos x="43" y="7"/>
                    </a:cxn>
                    <a:cxn ang="0">
                      <a:pos x="40" y="2"/>
                    </a:cxn>
                    <a:cxn ang="0">
                      <a:pos x="36" y="0"/>
                    </a:cxn>
                    <a:cxn ang="0">
                      <a:pos x="32" y="1"/>
                    </a:cxn>
                    <a:cxn ang="0">
                      <a:pos x="28" y="2"/>
                    </a:cxn>
                    <a:cxn ang="0">
                      <a:pos x="23" y="4"/>
                    </a:cxn>
                    <a:cxn ang="0">
                      <a:pos x="20" y="8"/>
                    </a:cxn>
                    <a:cxn ang="0">
                      <a:pos x="16" y="11"/>
                    </a:cxn>
                    <a:cxn ang="0">
                      <a:pos x="12" y="14"/>
                    </a:cxn>
                    <a:cxn ang="0">
                      <a:pos x="8" y="17"/>
                    </a:cxn>
                    <a:cxn ang="0">
                      <a:pos x="4" y="20"/>
                    </a:cxn>
                    <a:cxn ang="0">
                      <a:pos x="1" y="24"/>
                    </a:cxn>
                    <a:cxn ang="0">
                      <a:pos x="0" y="28"/>
                    </a:cxn>
                  </a:cxnLst>
                  <a:rect l="0" t="0" r="0" b="0"/>
                  <a:pathLst>
                    <a:path w="326" h="293">
                      <a:moveTo>
                        <a:pt x="0" y="110"/>
                      </a:moveTo>
                      <a:lnTo>
                        <a:pt x="0" y="112"/>
                      </a:lnTo>
                      <a:lnTo>
                        <a:pt x="0" y="115"/>
                      </a:lnTo>
                      <a:lnTo>
                        <a:pt x="1" y="117"/>
                      </a:lnTo>
                      <a:lnTo>
                        <a:pt x="4" y="122"/>
                      </a:lnTo>
                      <a:lnTo>
                        <a:pt x="6" y="126"/>
                      </a:lnTo>
                      <a:lnTo>
                        <a:pt x="10" y="132"/>
                      </a:lnTo>
                      <a:lnTo>
                        <a:pt x="13" y="138"/>
                      </a:lnTo>
                      <a:lnTo>
                        <a:pt x="17" y="144"/>
                      </a:lnTo>
                      <a:lnTo>
                        <a:pt x="22" y="148"/>
                      </a:lnTo>
                      <a:lnTo>
                        <a:pt x="28" y="155"/>
                      </a:lnTo>
                      <a:lnTo>
                        <a:pt x="31" y="158"/>
                      </a:lnTo>
                      <a:lnTo>
                        <a:pt x="33" y="161"/>
                      </a:lnTo>
                      <a:lnTo>
                        <a:pt x="36" y="164"/>
                      </a:lnTo>
                      <a:lnTo>
                        <a:pt x="39" y="168"/>
                      </a:lnTo>
                      <a:lnTo>
                        <a:pt x="42" y="171"/>
                      </a:lnTo>
                      <a:lnTo>
                        <a:pt x="45" y="176"/>
                      </a:lnTo>
                      <a:lnTo>
                        <a:pt x="49" y="179"/>
                      </a:lnTo>
                      <a:lnTo>
                        <a:pt x="52" y="181"/>
                      </a:lnTo>
                      <a:lnTo>
                        <a:pt x="57" y="186"/>
                      </a:lnTo>
                      <a:lnTo>
                        <a:pt x="61" y="189"/>
                      </a:lnTo>
                      <a:lnTo>
                        <a:pt x="64" y="193"/>
                      </a:lnTo>
                      <a:lnTo>
                        <a:pt x="68" y="196"/>
                      </a:lnTo>
                      <a:lnTo>
                        <a:pt x="71" y="199"/>
                      </a:lnTo>
                      <a:lnTo>
                        <a:pt x="76" y="202"/>
                      </a:lnTo>
                      <a:lnTo>
                        <a:pt x="79" y="206"/>
                      </a:lnTo>
                      <a:lnTo>
                        <a:pt x="83" y="209"/>
                      </a:lnTo>
                      <a:lnTo>
                        <a:pt x="87" y="212"/>
                      </a:lnTo>
                      <a:lnTo>
                        <a:pt x="90" y="216"/>
                      </a:lnTo>
                      <a:lnTo>
                        <a:pt x="94" y="219"/>
                      </a:lnTo>
                      <a:lnTo>
                        <a:pt x="99" y="224"/>
                      </a:lnTo>
                      <a:lnTo>
                        <a:pt x="103" y="226"/>
                      </a:lnTo>
                      <a:lnTo>
                        <a:pt x="106" y="229"/>
                      </a:lnTo>
                      <a:lnTo>
                        <a:pt x="110" y="232"/>
                      </a:lnTo>
                      <a:lnTo>
                        <a:pt x="115" y="237"/>
                      </a:lnTo>
                      <a:lnTo>
                        <a:pt x="119" y="240"/>
                      </a:lnTo>
                      <a:lnTo>
                        <a:pt x="124" y="242"/>
                      </a:lnTo>
                      <a:lnTo>
                        <a:pt x="128" y="245"/>
                      </a:lnTo>
                      <a:lnTo>
                        <a:pt x="132" y="250"/>
                      </a:lnTo>
                      <a:lnTo>
                        <a:pt x="137" y="251"/>
                      </a:lnTo>
                      <a:lnTo>
                        <a:pt x="141" y="254"/>
                      </a:lnTo>
                      <a:lnTo>
                        <a:pt x="145" y="257"/>
                      </a:lnTo>
                      <a:lnTo>
                        <a:pt x="148" y="260"/>
                      </a:lnTo>
                      <a:lnTo>
                        <a:pt x="153" y="263"/>
                      </a:lnTo>
                      <a:lnTo>
                        <a:pt x="157" y="264"/>
                      </a:lnTo>
                      <a:lnTo>
                        <a:pt x="161" y="267"/>
                      </a:lnTo>
                      <a:lnTo>
                        <a:pt x="164" y="270"/>
                      </a:lnTo>
                      <a:lnTo>
                        <a:pt x="169" y="272"/>
                      </a:lnTo>
                      <a:lnTo>
                        <a:pt x="173" y="274"/>
                      </a:lnTo>
                      <a:lnTo>
                        <a:pt x="176" y="276"/>
                      </a:lnTo>
                      <a:lnTo>
                        <a:pt x="180" y="279"/>
                      </a:lnTo>
                      <a:lnTo>
                        <a:pt x="183" y="279"/>
                      </a:lnTo>
                      <a:lnTo>
                        <a:pt x="187" y="282"/>
                      </a:lnTo>
                      <a:lnTo>
                        <a:pt x="190" y="283"/>
                      </a:lnTo>
                      <a:lnTo>
                        <a:pt x="195" y="285"/>
                      </a:lnTo>
                      <a:lnTo>
                        <a:pt x="198" y="286"/>
                      </a:lnTo>
                      <a:lnTo>
                        <a:pt x="202" y="286"/>
                      </a:lnTo>
                      <a:lnTo>
                        <a:pt x="205" y="288"/>
                      </a:lnTo>
                      <a:lnTo>
                        <a:pt x="209" y="289"/>
                      </a:lnTo>
                      <a:lnTo>
                        <a:pt x="212" y="289"/>
                      </a:lnTo>
                      <a:lnTo>
                        <a:pt x="215" y="289"/>
                      </a:lnTo>
                      <a:lnTo>
                        <a:pt x="218" y="290"/>
                      </a:lnTo>
                      <a:lnTo>
                        <a:pt x="222" y="292"/>
                      </a:lnTo>
                      <a:lnTo>
                        <a:pt x="228" y="292"/>
                      </a:lnTo>
                      <a:lnTo>
                        <a:pt x="234" y="292"/>
                      </a:lnTo>
                      <a:lnTo>
                        <a:pt x="240" y="292"/>
                      </a:lnTo>
                      <a:lnTo>
                        <a:pt x="247" y="293"/>
                      </a:lnTo>
                      <a:lnTo>
                        <a:pt x="251" y="292"/>
                      </a:lnTo>
                      <a:lnTo>
                        <a:pt x="257" y="292"/>
                      </a:lnTo>
                      <a:lnTo>
                        <a:pt x="263" y="290"/>
                      </a:lnTo>
                      <a:lnTo>
                        <a:pt x="269" y="290"/>
                      </a:lnTo>
                      <a:lnTo>
                        <a:pt x="273" y="289"/>
                      </a:lnTo>
                      <a:lnTo>
                        <a:pt x="279" y="288"/>
                      </a:lnTo>
                      <a:lnTo>
                        <a:pt x="283" y="286"/>
                      </a:lnTo>
                      <a:lnTo>
                        <a:pt x="289" y="285"/>
                      </a:lnTo>
                      <a:lnTo>
                        <a:pt x="292" y="282"/>
                      </a:lnTo>
                      <a:lnTo>
                        <a:pt x="296" y="280"/>
                      </a:lnTo>
                      <a:lnTo>
                        <a:pt x="299" y="279"/>
                      </a:lnTo>
                      <a:lnTo>
                        <a:pt x="304" y="276"/>
                      </a:lnTo>
                      <a:lnTo>
                        <a:pt x="307" y="274"/>
                      </a:lnTo>
                      <a:lnTo>
                        <a:pt x="310" y="273"/>
                      </a:lnTo>
                      <a:lnTo>
                        <a:pt x="312" y="270"/>
                      </a:lnTo>
                      <a:lnTo>
                        <a:pt x="315" y="269"/>
                      </a:lnTo>
                      <a:lnTo>
                        <a:pt x="318" y="264"/>
                      </a:lnTo>
                      <a:lnTo>
                        <a:pt x="323" y="261"/>
                      </a:lnTo>
                      <a:lnTo>
                        <a:pt x="324" y="257"/>
                      </a:lnTo>
                      <a:lnTo>
                        <a:pt x="326" y="256"/>
                      </a:lnTo>
                      <a:lnTo>
                        <a:pt x="324" y="253"/>
                      </a:lnTo>
                      <a:lnTo>
                        <a:pt x="324" y="250"/>
                      </a:lnTo>
                      <a:lnTo>
                        <a:pt x="323" y="245"/>
                      </a:lnTo>
                      <a:lnTo>
                        <a:pt x="321" y="242"/>
                      </a:lnTo>
                      <a:lnTo>
                        <a:pt x="320" y="237"/>
                      </a:lnTo>
                      <a:lnTo>
                        <a:pt x="318" y="231"/>
                      </a:lnTo>
                      <a:lnTo>
                        <a:pt x="317" y="226"/>
                      </a:lnTo>
                      <a:lnTo>
                        <a:pt x="314" y="221"/>
                      </a:lnTo>
                      <a:lnTo>
                        <a:pt x="311" y="215"/>
                      </a:lnTo>
                      <a:lnTo>
                        <a:pt x="310" y="209"/>
                      </a:lnTo>
                      <a:lnTo>
                        <a:pt x="307" y="202"/>
                      </a:lnTo>
                      <a:lnTo>
                        <a:pt x="305" y="197"/>
                      </a:lnTo>
                      <a:lnTo>
                        <a:pt x="302" y="192"/>
                      </a:lnTo>
                      <a:lnTo>
                        <a:pt x="299" y="186"/>
                      </a:lnTo>
                      <a:lnTo>
                        <a:pt x="295" y="180"/>
                      </a:lnTo>
                      <a:lnTo>
                        <a:pt x="294" y="176"/>
                      </a:lnTo>
                      <a:lnTo>
                        <a:pt x="289" y="170"/>
                      </a:lnTo>
                      <a:lnTo>
                        <a:pt x="288" y="164"/>
                      </a:lnTo>
                      <a:lnTo>
                        <a:pt x="285" y="157"/>
                      </a:lnTo>
                      <a:lnTo>
                        <a:pt x="283" y="151"/>
                      </a:lnTo>
                      <a:lnTo>
                        <a:pt x="282" y="148"/>
                      </a:lnTo>
                      <a:lnTo>
                        <a:pt x="280" y="145"/>
                      </a:lnTo>
                      <a:lnTo>
                        <a:pt x="279" y="141"/>
                      </a:lnTo>
                      <a:lnTo>
                        <a:pt x="279" y="138"/>
                      </a:lnTo>
                      <a:lnTo>
                        <a:pt x="278" y="132"/>
                      </a:lnTo>
                      <a:lnTo>
                        <a:pt x="276" y="126"/>
                      </a:lnTo>
                      <a:lnTo>
                        <a:pt x="273" y="119"/>
                      </a:lnTo>
                      <a:lnTo>
                        <a:pt x="272" y="115"/>
                      </a:lnTo>
                      <a:lnTo>
                        <a:pt x="269" y="109"/>
                      </a:lnTo>
                      <a:lnTo>
                        <a:pt x="266" y="104"/>
                      </a:lnTo>
                      <a:lnTo>
                        <a:pt x="263" y="100"/>
                      </a:lnTo>
                      <a:lnTo>
                        <a:pt x="262" y="96"/>
                      </a:lnTo>
                      <a:lnTo>
                        <a:pt x="259" y="94"/>
                      </a:lnTo>
                      <a:lnTo>
                        <a:pt x="256" y="93"/>
                      </a:lnTo>
                      <a:lnTo>
                        <a:pt x="251" y="91"/>
                      </a:lnTo>
                      <a:lnTo>
                        <a:pt x="249" y="90"/>
                      </a:lnTo>
                      <a:lnTo>
                        <a:pt x="244" y="88"/>
                      </a:lnTo>
                      <a:lnTo>
                        <a:pt x="241" y="88"/>
                      </a:lnTo>
                      <a:lnTo>
                        <a:pt x="238" y="87"/>
                      </a:lnTo>
                      <a:lnTo>
                        <a:pt x="234" y="85"/>
                      </a:lnTo>
                      <a:lnTo>
                        <a:pt x="231" y="84"/>
                      </a:lnTo>
                      <a:lnTo>
                        <a:pt x="228" y="81"/>
                      </a:lnTo>
                      <a:lnTo>
                        <a:pt x="224" y="78"/>
                      </a:lnTo>
                      <a:lnTo>
                        <a:pt x="219" y="75"/>
                      </a:lnTo>
                      <a:lnTo>
                        <a:pt x="215" y="72"/>
                      </a:lnTo>
                      <a:lnTo>
                        <a:pt x="211" y="68"/>
                      </a:lnTo>
                      <a:lnTo>
                        <a:pt x="206" y="64"/>
                      </a:lnTo>
                      <a:lnTo>
                        <a:pt x="201" y="58"/>
                      </a:lnTo>
                      <a:lnTo>
                        <a:pt x="196" y="55"/>
                      </a:lnTo>
                      <a:lnTo>
                        <a:pt x="193" y="52"/>
                      </a:lnTo>
                      <a:lnTo>
                        <a:pt x="190" y="49"/>
                      </a:lnTo>
                      <a:lnTo>
                        <a:pt x="187" y="46"/>
                      </a:lnTo>
                      <a:lnTo>
                        <a:pt x="185" y="42"/>
                      </a:lnTo>
                      <a:lnTo>
                        <a:pt x="182" y="39"/>
                      </a:lnTo>
                      <a:lnTo>
                        <a:pt x="179" y="35"/>
                      </a:lnTo>
                      <a:lnTo>
                        <a:pt x="176" y="32"/>
                      </a:lnTo>
                      <a:lnTo>
                        <a:pt x="170" y="26"/>
                      </a:lnTo>
                      <a:lnTo>
                        <a:pt x="167" y="20"/>
                      </a:lnTo>
                      <a:lnTo>
                        <a:pt x="163" y="16"/>
                      </a:lnTo>
                      <a:lnTo>
                        <a:pt x="160" y="11"/>
                      </a:lnTo>
                      <a:lnTo>
                        <a:pt x="157" y="8"/>
                      </a:lnTo>
                      <a:lnTo>
                        <a:pt x="154" y="7"/>
                      </a:lnTo>
                      <a:lnTo>
                        <a:pt x="150" y="4"/>
                      </a:lnTo>
                      <a:lnTo>
                        <a:pt x="147" y="3"/>
                      </a:lnTo>
                      <a:lnTo>
                        <a:pt x="144" y="0"/>
                      </a:lnTo>
                      <a:lnTo>
                        <a:pt x="140" y="0"/>
                      </a:lnTo>
                      <a:lnTo>
                        <a:pt x="135" y="0"/>
                      </a:lnTo>
                      <a:lnTo>
                        <a:pt x="131" y="1"/>
                      </a:lnTo>
                      <a:lnTo>
                        <a:pt x="125" y="3"/>
                      </a:lnTo>
                      <a:lnTo>
                        <a:pt x="119" y="4"/>
                      </a:lnTo>
                      <a:lnTo>
                        <a:pt x="116" y="6"/>
                      </a:lnTo>
                      <a:lnTo>
                        <a:pt x="112" y="7"/>
                      </a:lnTo>
                      <a:lnTo>
                        <a:pt x="109" y="7"/>
                      </a:lnTo>
                      <a:lnTo>
                        <a:pt x="106" y="8"/>
                      </a:lnTo>
                      <a:lnTo>
                        <a:pt x="102" y="11"/>
                      </a:lnTo>
                      <a:lnTo>
                        <a:pt x="97" y="14"/>
                      </a:lnTo>
                      <a:lnTo>
                        <a:pt x="92" y="16"/>
                      </a:lnTo>
                      <a:lnTo>
                        <a:pt x="87" y="20"/>
                      </a:lnTo>
                      <a:lnTo>
                        <a:pt x="84" y="23"/>
                      </a:lnTo>
                      <a:lnTo>
                        <a:pt x="81" y="26"/>
                      </a:lnTo>
                      <a:lnTo>
                        <a:pt x="77" y="29"/>
                      </a:lnTo>
                      <a:lnTo>
                        <a:pt x="73" y="33"/>
                      </a:lnTo>
                      <a:lnTo>
                        <a:pt x="70" y="36"/>
                      </a:lnTo>
                      <a:lnTo>
                        <a:pt x="67" y="39"/>
                      </a:lnTo>
                      <a:lnTo>
                        <a:pt x="63" y="42"/>
                      </a:lnTo>
                      <a:lnTo>
                        <a:pt x="58" y="46"/>
                      </a:lnTo>
                      <a:lnTo>
                        <a:pt x="55" y="49"/>
                      </a:lnTo>
                      <a:lnTo>
                        <a:pt x="52" y="52"/>
                      </a:lnTo>
                      <a:lnTo>
                        <a:pt x="48" y="55"/>
                      </a:lnTo>
                      <a:lnTo>
                        <a:pt x="44" y="58"/>
                      </a:lnTo>
                      <a:lnTo>
                        <a:pt x="39" y="61"/>
                      </a:lnTo>
                      <a:lnTo>
                        <a:pt x="36" y="65"/>
                      </a:lnTo>
                      <a:lnTo>
                        <a:pt x="31" y="68"/>
                      </a:lnTo>
                      <a:lnTo>
                        <a:pt x="28" y="71"/>
                      </a:lnTo>
                      <a:lnTo>
                        <a:pt x="23" y="74"/>
                      </a:lnTo>
                      <a:lnTo>
                        <a:pt x="20" y="77"/>
                      </a:lnTo>
                      <a:lnTo>
                        <a:pt x="16" y="80"/>
                      </a:lnTo>
                      <a:lnTo>
                        <a:pt x="13" y="84"/>
                      </a:lnTo>
                      <a:lnTo>
                        <a:pt x="9" y="87"/>
                      </a:lnTo>
                      <a:lnTo>
                        <a:pt x="7" y="91"/>
                      </a:lnTo>
                      <a:lnTo>
                        <a:pt x="4" y="94"/>
                      </a:lnTo>
                      <a:lnTo>
                        <a:pt x="1" y="100"/>
                      </a:lnTo>
                      <a:lnTo>
                        <a:pt x="0" y="104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2" name="Freeform 42"/>
                <p:cNvSpPr/>
                <p:nvPr/>
              </p:nvSpPr>
              <p:spPr>
                <a:xfrm>
                  <a:off x="6200" y="3257"/>
                  <a:ext cx="147" cy="182"/>
                </a:xfrm>
                <a:custGeom>
                  <a:avLst/>
                  <a:gdLst/>
                  <a:ahLst/>
                  <a:cxnLst>
                    <a:cxn ang="0">
                      <a:pos x="14" y="1"/>
                    </a:cxn>
                    <a:cxn ang="0">
                      <a:pos x="10" y="5"/>
                    </a:cxn>
                    <a:cxn ang="0">
                      <a:pos x="7" y="8"/>
                    </a:cxn>
                    <a:cxn ang="0">
                      <a:pos x="4" y="12"/>
                    </a:cxn>
                    <a:cxn ang="0">
                      <a:pos x="2" y="16"/>
                    </a:cxn>
                    <a:cxn ang="0">
                      <a:pos x="0" y="20"/>
                    </a:cxn>
                    <a:cxn ang="0">
                      <a:pos x="0" y="24"/>
                    </a:cxn>
                    <a:cxn ang="0">
                      <a:pos x="0" y="29"/>
                    </a:cxn>
                    <a:cxn ang="0">
                      <a:pos x="0" y="33"/>
                    </a:cxn>
                    <a:cxn ang="0">
                      <a:pos x="0" y="37"/>
                    </a:cxn>
                    <a:cxn ang="0">
                      <a:pos x="1" y="42"/>
                    </a:cxn>
                    <a:cxn ang="0">
                      <a:pos x="3" y="47"/>
                    </a:cxn>
                    <a:cxn ang="0">
                      <a:pos x="5" y="52"/>
                    </a:cxn>
                    <a:cxn ang="0">
                      <a:pos x="9" y="58"/>
                    </a:cxn>
                    <a:cxn ang="0">
                      <a:pos x="13" y="64"/>
                    </a:cxn>
                    <a:cxn ang="0">
                      <a:pos x="17" y="69"/>
                    </a:cxn>
                    <a:cxn ang="0">
                      <a:pos x="21" y="73"/>
                    </a:cxn>
                    <a:cxn ang="0">
                      <a:pos x="25" y="78"/>
                    </a:cxn>
                    <a:cxn ang="0">
                      <a:pos x="30" y="81"/>
                    </a:cxn>
                    <a:cxn ang="0">
                      <a:pos x="34" y="84"/>
                    </a:cxn>
                    <a:cxn ang="0">
                      <a:pos x="37" y="87"/>
                    </a:cxn>
                    <a:cxn ang="0">
                      <a:pos x="41" y="89"/>
                    </a:cxn>
                    <a:cxn ang="0">
                      <a:pos x="47" y="91"/>
                    </a:cxn>
                    <a:cxn ang="0">
                      <a:pos x="53" y="89"/>
                    </a:cxn>
                    <a:cxn ang="0">
                      <a:pos x="59" y="85"/>
                    </a:cxn>
                    <a:cxn ang="0">
                      <a:pos x="64" y="79"/>
                    </a:cxn>
                    <a:cxn ang="0">
                      <a:pos x="67" y="74"/>
                    </a:cxn>
                    <a:cxn ang="0">
                      <a:pos x="69" y="71"/>
                    </a:cxn>
                    <a:cxn ang="0">
                      <a:pos x="70" y="67"/>
                    </a:cxn>
                    <a:cxn ang="0">
                      <a:pos x="72" y="64"/>
                    </a:cxn>
                    <a:cxn ang="0">
                      <a:pos x="73" y="60"/>
                    </a:cxn>
                    <a:cxn ang="0">
                      <a:pos x="73" y="54"/>
                    </a:cxn>
                    <a:cxn ang="0">
                      <a:pos x="70" y="51"/>
                    </a:cxn>
                    <a:cxn ang="0">
                      <a:pos x="67" y="49"/>
                    </a:cxn>
                    <a:cxn ang="0">
                      <a:pos x="63" y="49"/>
                    </a:cxn>
                    <a:cxn ang="0">
                      <a:pos x="59" y="48"/>
                    </a:cxn>
                    <a:cxn ang="0">
                      <a:pos x="54" y="46"/>
                    </a:cxn>
                    <a:cxn ang="0">
                      <a:pos x="49" y="45"/>
                    </a:cxn>
                    <a:cxn ang="0">
                      <a:pos x="45" y="44"/>
                    </a:cxn>
                    <a:cxn ang="0">
                      <a:pos x="41" y="42"/>
                    </a:cxn>
                    <a:cxn ang="0">
                      <a:pos x="37" y="39"/>
                    </a:cxn>
                    <a:cxn ang="0">
                      <a:pos x="34" y="36"/>
                    </a:cxn>
                    <a:cxn ang="0">
                      <a:pos x="29" y="31"/>
                    </a:cxn>
                    <a:cxn ang="0">
                      <a:pos x="25" y="25"/>
                    </a:cxn>
                    <a:cxn ang="0">
                      <a:pos x="24" y="20"/>
                    </a:cxn>
                    <a:cxn ang="0">
                      <a:pos x="24" y="14"/>
                    </a:cxn>
                    <a:cxn ang="0">
                      <a:pos x="21" y="8"/>
                    </a:cxn>
                    <a:cxn ang="0">
                      <a:pos x="17" y="3"/>
                    </a:cxn>
                    <a:cxn ang="0">
                      <a:pos x="16" y="0"/>
                    </a:cxn>
                  </a:cxnLst>
                  <a:rect l="0" t="0" r="0" b="0"/>
                  <a:pathLst>
                    <a:path w="295" h="363">
                      <a:moveTo>
                        <a:pt x="64" y="0"/>
                      </a:moveTo>
                      <a:lnTo>
                        <a:pt x="63" y="0"/>
                      </a:lnTo>
                      <a:lnTo>
                        <a:pt x="61" y="1"/>
                      </a:lnTo>
                      <a:lnTo>
                        <a:pt x="57" y="2"/>
                      </a:lnTo>
                      <a:lnTo>
                        <a:pt x="54" y="7"/>
                      </a:lnTo>
                      <a:lnTo>
                        <a:pt x="48" y="10"/>
                      </a:lnTo>
                      <a:lnTo>
                        <a:pt x="44" y="16"/>
                      </a:lnTo>
                      <a:lnTo>
                        <a:pt x="41" y="17"/>
                      </a:lnTo>
                      <a:lnTo>
                        <a:pt x="38" y="21"/>
                      </a:lnTo>
                      <a:lnTo>
                        <a:pt x="35" y="24"/>
                      </a:lnTo>
                      <a:lnTo>
                        <a:pt x="32" y="29"/>
                      </a:lnTo>
                      <a:lnTo>
                        <a:pt x="29" y="32"/>
                      </a:lnTo>
                      <a:lnTo>
                        <a:pt x="26" y="34"/>
                      </a:lnTo>
                      <a:lnTo>
                        <a:pt x="23" y="37"/>
                      </a:lnTo>
                      <a:lnTo>
                        <a:pt x="20" y="42"/>
                      </a:lnTo>
                      <a:lnTo>
                        <a:pt x="17" y="46"/>
                      </a:lnTo>
                      <a:lnTo>
                        <a:pt x="16" y="49"/>
                      </a:lnTo>
                      <a:lnTo>
                        <a:pt x="13" y="53"/>
                      </a:lnTo>
                      <a:lnTo>
                        <a:pt x="12" y="58"/>
                      </a:lnTo>
                      <a:lnTo>
                        <a:pt x="9" y="61"/>
                      </a:lnTo>
                      <a:lnTo>
                        <a:pt x="7" y="65"/>
                      </a:lnTo>
                      <a:lnTo>
                        <a:pt x="4" y="69"/>
                      </a:lnTo>
                      <a:lnTo>
                        <a:pt x="4" y="74"/>
                      </a:lnTo>
                      <a:lnTo>
                        <a:pt x="1" y="78"/>
                      </a:lnTo>
                      <a:lnTo>
                        <a:pt x="1" y="82"/>
                      </a:lnTo>
                      <a:lnTo>
                        <a:pt x="1" y="87"/>
                      </a:lnTo>
                      <a:lnTo>
                        <a:pt x="1" y="93"/>
                      </a:lnTo>
                      <a:lnTo>
                        <a:pt x="0" y="95"/>
                      </a:lnTo>
                      <a:lnTo>
                        <a:pt x="0" y="100"/>
                      </a:lnTo>
                      <a:lnTo>
                        <a:pt x="0" y="104"/>
                      </a:lnTo>
                      <a:lnTo>
                        <a:pt x="0" y="110"/>
                      </a:lnTo>
                      <a:lnTo>
                        <a:pt x="0" y="113"/>
                      </a:lnTo>
                      <a:lnTo>
                        <a:pt x="0" y="117"/>
                      </a:lnTo>
                      <a:lnTo>
                        <a:pt x="0" y="122"/>
                      </a:lnTo>
                      <a:lnTo>
                        <a:pt x="1" y="126"/>
                      </a:lnTo>
                      <a:lnTo>
                        <a:pt x="1" y="130"/>
                      </a:lnTo>
                      <a:lnTo>
                        <a:pt x="1" y="135"/>
                      </a:lnTo>
                      <a:lnTo>
                        <a:pt x="1" y="139"/>
                      </a:lnTo>
                      <a:lnTo>
                        <a:pt x="3" y="145"/>
                      </a:lnTo>
                      <a:lnTo>
                        <a:pt x="3" y="148"/>
                      </a:lnTo>
                      <a:lnTo>
                        <a:pt x="4" y="154"/>
                      </a:lnTo>
                      <a:lnTo>
                        <a:pt x="6" y="158"/>
                      </a:lnTo>
                      <a:lnTo>
                        <a:pt x="7" y="164"/>
                      </a:lnTo>
                      <a:lnTo>
                        <a:pt x="7" y="168"/>
                      </a:lnTo>
                      <a:lnTo>
                        <a:pt x="9" y="173"/>
                      </a:lnTo>
                      <a:lnTo>
                        <a:pt x="10" y="177"/>
                      </a:lnTo>
                      <a:lnTo>
                        <a:pt x="13" y="183"/>
                      </a:lnTo>
                      <a:lnTo>
                        <a:pt x="15" y="187"/>
                      </a:lnTo>
                      <a:lnTo>
                        <a:pt x="16" y="193"/>
                      </a:lnTo>
                      <a:lnTo>
                        <a:pt x="19" y="197"/>
                      </a:lnTo>
                      <a:lnTo>
                        <a:pt x="22" y="203"/>
                      </a:lnTo>
                      <a:lnTo>
                        <a:pt x="23" y="207"/>
                      </a:lnTo>
                      <a:lnTo>
                        <a:pt x="26" y="213"/>
                      </a:lnTo>
                      <a:lnTo>
                        <a:pt x="29" y="219"/>
                      </a:lnTo>
                      <a:lnTo>
                        <a:pt x="33" y="223"/>
                      </a:lnTo>
                      <a:lnTo>
                        <a:pt x="36" y="229"/>
                      </a:lnTo>
                      <a:lnTo>
                        <a:pt x="41" y="235"/>
                      </a:lnTo>
                      <a:lnTo>
                        <a:pt x="44" y="241"/>
                      </a:lnTo>
                      <a:lnTo>
                        <a:pt x="48" y="248"/>
                      </a:lnTo>
                      <a:lnTo>
                        <a:pt x="52" y="253"/>
                      </a:lnTo>
                      <a:lnTo>
                        <a:pt x="57" y="258"/>
                      </a:lnTo>
                      <a:lnTo>
                        <a:pt x="61" y="264"/>
                      </a:lnTo>
                      <a:lnTo>
                        <a:pt x="65" y="268"/>
                      </a:lnTo>
                      <a:lnTo>
                        <a:pt x="70" y="273"/>
                      </a:lnTo>
                      <a:lnTo>
                        <a:pt x="74" y="279"/>
                      </a:lnTo>
                      <a:lnTo>
                        <a:pt x="78" y="283"/>
                      </a:lnTo>
                      <a:lnTo>
                        <a:pt x="83" y="289"/>
                      </a:lnTo>
                      <a:lnTo>
                        <a:pt x="87" y="292"/>
                      </a:lnTo>
                      <a:lnTo>
                        <a:pt x="92" y="296"/>
                      </a:lnTo>
                      <a:lnTo>
                        <a:pt x="94" y="302"/>
                      </a:lnTo>
                      <a:lnTo>
                        <a:pt x="100" y="305"/>
                      </a:lnTo>
                      <a:lnTo>
                        <a:pt x="103" y="309"/>
                      </a:lnTo>
                      <a:lnTo>
                        <a:pt x="108" y="314"/>
                      </a:lnTo>
                      <a:lnTo>
                        <a:pt x="112" y="316"/>
                      </a:lnTo>
                      <a:lnTo>
                        <a:pt x="116" y="321"/>
                      </a:lnTo>
                      <a:lnTo>
                        <a:pt x="121" y="324"/>
                      </a:lnTo>
                      <a:lnTo>
                        <a:pt x="125" y="328"/>
                      </a:lnTo>
                      <a:lnTo>
                        <a:pt x="128" y="331"/>
                      </a:lnTo>
                      <a:lnTo>
                        <a:pt x="132" y="334"/>
                      </a:lnTo>
                      <a:lnTo>
                        <a:pt x="137" y="335"/>
                      </a:lnTo>
                      <a:lnTo>
                        <a:pt x="141" y="338"/>
                      </a:lnTo>
                      <a:lnTo>
                        <a:pt x="144" y="341"/>
                      </a:lnTo>
                      <a:lnTo>
                        <a:pt x="148" y="344"/>
                      </a:lnTo>
                      <a:lnTo>
                        <a:pt x="151" y="347"/>
                      </a:lnTo>
                      <a:lnTo>
                        <a:pt x="154" y="348"/>
                      </a:lnTo>
                      <a:lnTo>
                        <a:pt x="158" y="350"/>
                      </a:lnTo>
                      <a:lnTo>
                        <a:pt x="161" y="353"/>
                      </a:lnTo>
                      <a:lnTo>
                        <a:pt x="167" y="356"/>
                      </a:lnTo>
                      <a:lnTo>
                        <a:pt x="174" y="360"/>
                      </a:lnTo>
                      <a:lnTo>
                        <a:pt x="180" y="362"/>
                      </a:lnTo>
                      <a:lnTo>
                        <a:pt x="185" y="363"/>
                      </a:lnTo>
                      <a:lnTo>
                        <a:pt x="190" y="363"/>
                      </a:lnTo>
                      <a:lnTo>
                        <a:pt x="198" y="363"/>
                      </a:lnTo>
                      <a:lnTo>
                        <a:pt x="202" y="360"/>
                      </a:lnTo>
                      <a:lnTo>
                        <a:pt x="209" y="359"/>
                      </a:lnTo>
                      <a:lnTo>
                        <a:pt x="215" y="356"/>
                      </a:lnTo>
                      <a:lnTo>
                        <a:pt x="222" y="353"/>
                      </a:lnTo>
                      <a:lnTo>
                        <a:pt x="227" y="347"/>
                      </a:lnTo>
                      <a:lnTo>
                        <a:pt x="233" y="344"/>
                      </a:lnTo>
                      <a:lnTo>
                        <a:pt x="237" y="338"/>
                      </a:lnTo>
                      <a:lnTo>
                        <a:pt x="244" y="332"/>
                      </a:lnTo>
                      <a:lnTo>
                        <a:pt x="249" y="327"/>
                      </a:lnTo>
                      <a:lnTo>
                        <a:pt x="253" y="321"/>
                      </a:lnTo>
                      <a:lnTo>
                        <a:pt x="259" y="314"/>
                      </a:lnTo>
                      <a:lnTo>
                        <a:pt x="263" y="308"/>
                      </a:lnTo>
                      <a:lnTo>
                        <a:pt x="264" y="303"/>
                      </a:lnTo>
                      <a:lnTo>
                        <a:pt x="266" y="300"/>
                      </a:lnTo>
                      <a:lnTo>
                        <a:pt x="269" y="296"/>
                      </a:lnTo>
                      <a:lnTo>
                        <a:pt x="272" y="292"/>
                      </a:lnTo>
                      <a:lnTo>
                        <a:pt x="273" y="289"/>
                      </a:lnTo>
                      <a:lnTo>
                        <a:pt x="275" y="284"/>
                      </a:lnTo>
                      <a:lnTo>
                        <a:pt x="276" y="282"/>
                      </a:lnTo>
                      <a:lnTo>
                        <a:pt x="279" y="277"/>
                      </a:lnTo>
                      <a:lnTo>
                        <a:pt x="280" y="273"/>
                      </a:lnTo>
                      <a:lnTo>
                        <a:pt x="282" y="270"/>
                      </a:lnTo>
                      <a:lnTo>
                        <a:pt x="283" y="267"/>
                      </a:lnTo>
                      <a:lnTo>
                        <a:pt x="286" y="263"/>
                      </a:lnTo>
                      <a:lnTo>
                        <a:pt x="286" y="260"/>
                      </a:lnTo>
                      <a:lnTo>
                        <a:pt x="288" y="255"/>
                      </a:lnTo>
                      <a:lnTo>
                        <a:pt x="289" y="253"/>
                      </a:lnTo>
                      <a:lnTo>
                        <a:pt x="291" y="248"/>
                      </a:lnTo>
                      <a:lnTo>
                        <a:pt x="292" y="245"/>
                      </a:lnTo>
                      <a:lnTo>
                        <a:pt x="292" y="241"/>
                      </a:lnTo>
                      <a:lnTo>
                        <a:pt x="292" y="238"/>
                      </a:lnTo>
                      <a:lnTo>
                        <a:pt x="294" y="235"/>
                      </a:lnTo>
                      <a:lnTo>
                        <a:pt x="295" y="228"/>
                      </a:lnTo>
                      <a:lnTo>
                        <a:pt x="295" y="222"/>
                      </a:lnTo>
                      <a:lnTo>
                        <a:pt x="295" y="216"/>
                      </a:lnTo>
                      <a:lnTo>
                        <a:pt x="294" y="212"/>
                      </a:lnTo>
                      <a:lnTo>
                        <a:pt x="291" y="209"/>
                      </a:lnTo>
                      <a:lnTo>
                        <a:pt x="289" y="206"/>
                      </a:lnTo>
                      <a:lnTo>
                        <a:pt x="283" y="202"/>
                      </a:lnTo>
                      <a:lnTo>
                        <a:pt x="279" y="199"/>
                      </a:lnTo>
                      <a:lnTo>
                        <a:pt x="276" y="199"/>
                      </a:lnTo>
                      <a:lnTo>
                        <a:pt x="273" y="197"/>
                      </a:lnTo>
                      <a:lnTo>
                        <a:pt x="269" y="196"/>
                      </a:lnTo>
                      <a:lnTo>
                        <a:pt x="266" y="196"/>
                      </a:lnTo>
                      <a:lnTo>
                        <a:pt x="262" y="194"/>
                      </a:lnTo>
                      <a:lnTo>
                        <a:pt x="257" y="194"/>
                      </a:lnTo>
                      <a:lnTo>
                        <a:pt x="253" y="193"/>
                      </a:lnTo>
                      <a:lnTo>
                        <a:pt x="250" y="193"/>
                      </a:lnTo>
                      <a:lnTo>
                        <a:pt x="244" y="191"/>
                      </a:lnTo>
                      <a:lnTo>
                        <a:pt x="241" y="190"/>
                      </a:lnTo>
                      <a:lnTo>
                        <a:pt x="237" y="190"/>
                      </a:lnTo>
                      <a:lnTo>
                        <a:pt x="233" y="189"/>
                      </a:lnTo>
                      <a:lnTo>
                        <a:pt x="228" y="187"/>
                      </a:lnTo>
                      <a:lnTo>
                        <a:pt x="222" y="187"/>
                      </a:lnTo>
                      <a:lnTo>
                        <a:pt x="218" y="184"/>
                      </a:lnTo>
                      <a:lnTo>
                        <a:pt x="214" y="184"/>
                      </a:lnTo>
                      <a:lnTo>
                        <a:pt x="209" y="183"/>
                      </a:lnTo>
                      <a:lnTo>
                        <a:pt x="205" y="181"/>
                      </a:lnTo>
                      <a:lnTo>
                        <a:pt x="199" y="180"/>
                      </a:lnTo>
                      <a:lnTo>
                        <a:pt x="195" y="178"/>
                      </a:lnTo>
                      <a:lnTo>
                        <a:pt x="189" y="177"/>
                      </a:lnTo>
                      <a:lnTo>
                        <a:pt x="186" y="175"/>
                      </a:lnTo>
                      <a:lnTo>
                        <a:pt x="180" y="174"/>
                      </a:lnTo>
                      <a:lnTo>
                        <a:pt x="177" y="171"/>
                      </a:lnTo>
                      <a:lnTo>
                        <a:pt x="173" y="170"/>
                      </a:lnTo>
                      <a:lnTo>
                        <a:pt x="169" y="168"/>
                      </a:lnTo>
                      <a:lnTo>
                        <a:pt x="164" y="165"/>
                      </a:lnTo>
                      <a:lnTo>
                        <a:pt x="161" y="164"/>
                      </a:lnTo>
                      <a:lnTo>
                        <a:pt x="157" y="161"/>
                      </a:lnTo>
                      <a:lnTo>
                        <a:pt x="153" y="157"/>
                      </a:lnTo>
                      <a:lnTo>
                        <a:pt x="150" y="154"/>
                      </a:lnTo>
                      <a:lnTo>
                        <a:pt x="147" y="151"/>
                      </a:lnTo>
                      <a:lnTo>
                        <a:pt x="142" y="148"/>
                      </a:lnTo>
                      <a:lnTo>
                        <a:pt x="140" y="146"/>
                      </a:lnTo>
                      <a:lnTo>
                        <a:pt x="137" y="143"/>
                      </a:lnTo>
                      <a:lnTo>
                        <a:pt x="134" y="141"/>
                      </a:lnTo>
                      <a:lnTo>
                        <a:pt x="126" y="135"/>
                      </a:lnTo>
                      <a:lnTo>
                        <a:pt x="122" y="129"/>
                      </a:lnTo>
                      <a:lnTo>
                        <a:pt x="116" y="123"/>
                      </a:lnTo>
                      <a:lnTo>
                        <a:pt x="113" y="119"/>
                      </a:lnTo>
                      <a:lnTo>
                        <a:pt x="109" y="113"/>
                      </a:lnTo>
                      <a:lnTo>
                        <a:pt x="106" y="107"/>
                      </a:lnTo>
                      <a:lnTo>
                        <a:pt x="103" y="100"/>
                      </a:lnTo>
                      <a:lnTo>
                        <a:pt x="102" y="95"/>
                      </a:lnTo>
                      <a:lnTo>
                        <a:pt x="100" y="90"/>
                      </a:lnTo>
                      <a:lnTo>
                        <a:pt x="99" y="84"/>
                      </a:lnTo>
                      <a:lnTo>
                        <a:pt x="99" y="78"/>
                      </a:lnTo>
                      <a:lnTo>
                        <a:pt x="100" y="72"/>
                      </a:lnTo>
                      <a:lnTo>
                        <a:pt x="99" y="66"/>
                      </a:lnTo>
                      <a:lnTo>
                        <a:pt x="99" y="61"/>
                      </a:lnTo>
                      <a:lnTo>
                        <a:pt x="96" y="55"/>
                      </a:lnTo>
                      <a:lnTo>
                        <a:pt x="94" y="49"/>
                      </a:lnTo>
                      <a:lnTo>
                        <a:pt x="92" y="42"/>
                      </a:lnTo>
                      <a:lnTo>
                        <a:pt x="89" y="36"/>
                      </a:lnTo>
                      <a:lnTo>
                        <a:pt x="86" y="30"/>
                      </a:lnTo>
                      <a:lnTo>
                        <a:pt x="83" y="26"/>
                      </a:lnTo>
                      <a:lnTo>
                        <a:pt x="78" y="20"/>
                      </a:lnTo>
                      <a:lnTo>
                        <a:pt x="76" y="14"/>
                      </a:lnTo>
                      <a:lnTo>
                        <a:pt x="71" y="10"/>
                      </a:lnTo>
                      <a:lnTo>
                        <a:pt x="70" y="7"/>
                      </a:lnTo>
                      <a:lnTo>
                        <a:pt x="67" y="2"/>
                      </a:lnTo>
                      <a:lnTo>
                        <a:pt x="65" y="1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3" name="Freeform 43"/>
                <p:cNvSpPr/>
                <p:nvPr/>
              </p:nvSpPr>
              <p:spPr>
                <a:xfrm>
                  <a:off x="5543" y="2840"/>
                  <a:ext cx="407" cy="288"/>
                </a:xfrm>
                <a:custGeom>
                  <a:avLst/>
                  <a:gdLst/>
                  <a:ahLst/>
                  <a:cxnLst>
                    <a:cxn ang="0">
                      <a:pos x="33" y="57"/>
                    </a:cxn>
                    <a:cxn ang="0">
                      <a:pos x="41" y="48"/>
                    </a:cxn>
                    <a:cxn ang="0">
                      <a:pos x="51" y="44"/>
                    </a:cxn>
                    <a:cxn ang="0">
                      <a:pos x="58" y="43"/>
                    </a:cxn>
                    <a:cxn ang="0">
                      <a:pos x="67" y="42"/>
                    </a:cxn>
                    <a:cxn ang="0">
                      <a:pos x="76" y="42"/>
                    </a:cxn>
                    <a:cxn ang="0">
                      <a:pos x="87" y="42"/>
                    </a:cxn>
                    <a:cxn ang="0">
                      <a:pos x="97" y="43"/>
                    </a:cxn>
                    <a:cxn ang="0">
                      <a:pos x="108" y="44"/>
                    </a:cxn>
                    <a:cxn ang="0">
                      <a:pos x="118" y="45"/>
                    </a:cxn>
                    <a:cxn ang="0">
                      <a:pos x="128" y="47"/>
                    </a:cxn>
                    <a:cxn ang="0">
                      <a:pos x="136" y="49"/>
                    </a:cxn>
                    <a:cxn ang="0">
                      <a:pos x="143" y="51"/>
                    </a:cxn>
                    <a:cxn ang="0">
                      <a:pos x="153" y="57"/>
                    </a:cxn>
                    <a:cxn ang="0">
                      <a:pos x="161" y="65"/>
                    </a:cxn>
                    <a:cxn ang="0">
                      <a:pos x="165" y="74"/>
                    </a:cxn>
                    <a:cxn ang="0">
                      <a:pos x="166" y="82"/>
                    </a:cxn>
                    <a:cxn ang="0">
                      <a:pos x="165" y="90"/>
                    </a:cxn>
                    <a:cxn ang="0">
                      <a:pos x="162" y="99"/>
                    </a:cxn>
                    <a:cxn ang="0">
                      <a:pos x="155" y="105"/>
                    </a:cxn>
                    <a:cxn ang="0">
                      <a:pos x="150" y="110"/>
                    </a:cxn>
                    <a:cxn ang="0">
                      <a:pos x="151" y="117"/>
                    </a:cxn>
                    <a:cxn ang="0">
                      <a:pos x="155" y="127"/>
                    </a:cxn>
                    <a:cxn ang="0">
                      <a:pos x="160" y="136"/>
                    </a:cxn>
                    <a:cxn ang="0">
                      <a:pos x="168" y="144"/>
                    </a:cxn>
                    <a:cxn ang="0">
                      <a:pos x="178" y="144"/>
                    </a:cxn>
                    <a:cxn ang="0">
                      <a:pos x="184" y="140"/>
                    </a:cxn>
                    <a:cxn ang="0">
                      <a:pos x="191" y="132"/>
                    </a:cxn>
                    <a:cxn ang="0">
                      <a:pos x="196" y="124"/>
                    </a:cxn>
                    <a:cxn ang="0">
                      <a:pos x="199" y="115"/>
                    </a:cxn>
                    <a:cxn ang="0">
                      <a:pos x="201" y="105"/>
                    </a:cxn>
                    <a:cxn ang="0">
                      <a:pos x="204" y="94"/>
                    </a:cxn>
                    <a:cxn ang="0">
                      <a:pos x="204" y="81"/>
                    </a:cxn>
                    <a:cxn ang="0">
                      <a:pos x="203" y="68"/>
                    </a:cxn>
                    <a:cxn ang="0">
                      <a:pos x="201" y="56"/>
                    </a:cxn>
                    <a:cxn ang="0">
                      <a:pos x="196" y="44"/>
                    </a:cxn>
                    <a:cxn ang="0">
                      <a:pos x="190" y="33"/>
                    </a:cxn>
                    <a:cxn ang="0">
                      <a:pos x="180" y="24"/>
                    </a:cxn>
                    <a:cxn ang="0">
                      <a:pos x="168" y="17"/>
                    </a:cxn>
                    <a:cxn ang="0">
                      <a:pos x="154" y="11"/>
                    </a:cxn>
                    <a:cxn ang="0">
                      <a:pos x="139" y="7"/>
                    </a:cxn>
                    <a:cxn ang="0">
                      <a:pos x="125" y="4"/>
                    </a:cxn>
                    <a:cxn ang="0">
                      <a:pos x="111" y="2"/>
                    </a:cxn>
                    <a:cxn ang="0">
                      <a:pos x="98" y="1"/>
                    </a:cxn>
                    <a:cxn ang="0">
                      <a:pos x="88" y="0"/>
                    </a:cxn>
                    <a:cxn ang="0">
                      <a:pos x="77" y="0"/>
                    </a:cxn>
                    <a:cxn ang="0">
                      <a:pos x="67" y="1"/>
                    </a:cxn>
                    <a:cxn ang="0">
                      <a:pos x="56" y="3"/>
                    </a:cxn>
                    <a:cxn ang="0">
                      <a:pos x="46" y="5"/>
                    </a:cxn>
                    <a:cxn ang="0">
                      <a:pos x="36" y="8"/>
                    </a:cxn>
                    <a:cxn ang="0">
                      <a:pos x="28" y="11"/>
                    </a:cxn>
                    <a:cxn ang="0">
                      <a:pos x="20" y="16"/>
                    </a:cxn>
                    <a:cxn ang="0">
                      <a:pos x="13" y="22"/>
                    </a:cxn>
                    <a:cxn ang="0">
                      <a:pos x="4" y="33"/>
                    </a:cxn>
                    <a:cxn ang="0">
                      <a:pos x="1" y="42"/>
                    </a:cxn>
                    <a:cxn ang="0">
                      <a:pos x="3" y="51"/>
                    </a:cxn>
                    <a:cxn ang="0">
                      <a:pos x="11" y="56"/>
                    </a:cxn>
                    <a:cxn ang="0">
                      <a:pos x="19" y="60"/>
                    </a:cxn>
                    <a:cxn ang="0">
                      <a:pos x="28" y="62"/>
                    </a:cxn>
                  </a:cxnLst>
                  <a:rect l="0" t="0" r="0" b="0"/>
                  <a:pathLst>
                    <a:path w="812" h="576">
                      <a:moveTo>
                        <a:pt x="122" y="252"/>
                      </a:moveTo>
                      <a:lnTo>
                        <a:pt x="123" y="249"/>
                      </a:lnTo>
                      <a:lnTo>
                        <a:pt x="125" y="249"/>
                      </a:lnTo>
                      <a:lnTo>
                        <a:pt x="125" y="244"/>
                      </a:lnTo>
                      <a:lnTo>
                        <a:pt x="128" y="241"/>
                      </a:lnTo>
                      <a:lnTo>
                        <a:pt x="128" y="237"/>
                      </a:lnTo>
                      <a:lnTo>
                        <a:pt x="131" y="233"/>
                      </a:lnTo>
                      <a:lnTo>
                        <a:pt x="132" y="227"/>
                      </a:lnTo>
                      <a:lnTo>
                        <a:pt x="137" y="221"/>
                      </a:lnTo>
                      <a:lnTo>
                        <a:pt x="139" y="215"/>
                      </a:lnTo>
                      <a:lnTo>
                        <a:pt x="144" y="209"/>
                      </a:lnTo>
                      <a:lnTo>
                        <a:pt x="148" y="204"/>
                      </a:lnTo>
                      <a:lnTo>
                        <a:pt x="154" y="198"/>
                      </a:lnTo>
                      <a:lnTo>
                        <a:pt x="157" y="195"/>
                      </a:lnTo>
                      <a:lnTo>
                        <a:pt x="160" y="192"/>
                      </a:lnTo>
                      <a:lnTo>
                        <a:pt x="164" y="189"/>
                      </a:lnTo>
                      <a:lnTo>
                        <a:pt x="168" y="188"/>
                      </a:lnTo>
                      <a:lnTo>
                        <a:pt x="171" y="185"/>
                      </a:lnTo>
                      <a:lnTo>
                        <a:pt x="177" y="182"/>
                      </a:lnTo>
                      <a:lnTo>
                        <a:pt x="182" y="180"/>
                      </a:lnTo>
                      <a:lnTo>
                        <a:pt x="189" y="179"/>
                      </a:lnTo>
                      <a:lnTo>
                        <a:pt x="195" y="176"/>
                      </a:lnTo>
                      <a:lnTo>
                        <a:pt x="200" y="174"/>
                      </a:lnTo>
                      <a:lnTo>
                        <a:pt x="203" y="173"/>
                      </a:lnTo>
                      <a:lnTo>
                        <a:pt x="206" y="173"/>
                      </a:lnTo>
                      <a:lnTo>
                        <a:pt x="209" y="172"/>
                      </a:lnTo>
                      <a:lnTo>
                        <a:pt x="214" y="172"/>
                      </a:lnTo>
                      <a:lnTo>
                        <a:pt x="216" y="170"/>
                      </a:lnTo>
                      <a:lnTo>
                        <a:pt x="219" y="169"/>
                      </a:lnTo>
                      <a:lnTo>
                        <a:pt x="224" y="169"/>
                      </a:lnTo>
                      <a:lnTo>
                        <a:pt x="228" y="169"/>
                      </a:lnTo>
                      <a:lnTo>
                        <a:pt x="231" y="169"/>
                      </a:lnTo>
                      <a:lnTo>
                        <a:pt x="235" y="167"/>
                      </a:lnTo>
                      <a:lnTo>
                        <a:pt x="240" y="167"/>
                      </a:lnTo>
                      <a:lnTo>
                        <a:pt x="244" y="167"/>
                      </a:lnTo>
                      <a:lnTo>
                        <a:pt x="248" y="167"/>
                      </a:lnTo>
                      <a:lnTo>
                        <a:pt x="253" y="166"/>
                      </a:lnTo>
                      <a:lnTo>
                        <a:pt x="257" y="166"/>
                      </a:lnTo>
                      <a:lnTo>
                        <a:pt x="261" y="166"/>
                      </a:lnTo>
                      <a:lnTo>
                        <a:pt x="266" y="166"/>
                      </a:lnTo>
                      <a:lnTo>
                        <a:pt x="272" y="166"/>
                      </a:lnTo>
                      <a:lnTo>
                        <a:pt x="275" y="166"/>
                      </a:lnTo>
                      <a:lnTo>
                        <a:pt x="280" y="166"/>
                      </a:lnTo>
                      <a:lnTo>
                        <a:pt x="285" y="166"/>
                      </a:lnTo>
                      <a:lnTo>
                        <a:pt x="289" y="166"/>
                      </a:lnTo>
                      <a:lnTo>
                        <a:pt x="293" y="166"/>
                      </a:lnTo>
                      <a:lnTo>
                        <a:pt x="299" y="166"/>
                      </a:lnTo>
                      <a:lnTo>
                        <a:pt x="304" y="166"/>
                      </a:lnTo>
                      <a:lnTo>
                        <a:pt x="309" y="166"/>
                      </a:lnTo>
                      <a:lnTo>
                        <a:pt x="315" y="166"/>
                      </a:lnTo>
                      <a:lnTo>
                        <a:pt x="320" y="166"/>
                      </a:lnTo>
                      <a:lnTo>
                        <a:pt x="325" y="166"/>
                      </a:lnTo>
                      <a:lnTo>
                        <a:pt x="330" y="166"/>
                      </a:lnTo>
                      <a:lnTo>
                        <a:pt x="336" y="166"/>
                      </a:lnTo>
                      <a:lnTo>
                        <a:pt x="340" y="166"/>
                      </a:lnTo>
                      <a:lnTo>
                        <a:pt x="346" y="166"/>
                      </a:lnTo>
                      <a:lnTo>
                        <a:pt x="352" y="167"/>
                      </a:lnTo>
                      <a:lnTo>
                        <a:pt x="356" y="167"/>
                      </a:lnTo>
                      <a:lnTo>
                        <a:pt x="362" y="167"/>
                      </a:lnTo>
                      <a:lnTo>
                        <a:pt x="368" y="167"/>
                      </a:lnTo>
                      <a:lnTo>
                        <a:pt x="372" y="169"/>
                      </a:lnTo>
                      <a:lnTo>
                        <a:pt x="378" y="169"/>
                      </a:lnTo>
                      <a:lnTo>
                        <a:pt x="384" y="169"/>
                      </a:lnTo>
                      <a:lnTo>
                        <a:pt x="388" y="169"/>
                      </a:lnTo>
                      <a:lnTo>
                        <a:pt x="392" y="170"/>
                      </a:lnTo>
                      <a:lnTo>
                        <a:pt x="400" y="170"/>
                      </a:lnTo>
                      <a:lnTo>
                        <a:pt x="404" y="172"/>
                      </a:lnTo>
                      <a:lnTo>
                        <a:pt x="410" y="172"/>
                      </a:lnTo>
                      <a:lnTo>
                        <a:pt x="414" y="172"/>
                      </a:lnTo>
                      <a:lnTo>
                        <a:pt x="420" y="173"/>
                      </a:lnTo>
                      <a:lnTo>
                        <a:pt x="426" y="173"/>
                      </a:lnTo>
                      <a:lnTo>
                        <a:pt x="430" y="173"/>
                      </a:lnTo>
                      <a:lnTo>
                        <a:pt x="434" y="174"/>
                      </a:lnTo>
                      <a:lnTo>
                        <a:pt x="440" y="174"/>
                      </a:lnTo>
                      <a:lnTo>
                        <a:pt x="446" y="176"/>
                      </a:lnTo>
                      <a:lnTo>
                        <a:pt x="450" y="176"/>
                      </a:lnTo>
                      <a:lnTo>
                        <a:pt x="456" y="177"/>
                      </a:lnTo>
                      <a:lnTo>
                        <a:pt x="461" y="177"/>
                      </a:lnTo>
                      <a:lnTo>
                        <a:pt x="466" y="179"/>
                      </a:lnTo>
                      <a:lnTo>
                        <a:pt x="471" y="179"/>
                      </a:lnTo>
                      <a:lnTo>
                        <a:pt x="477" y="179"/>
                      </a:lnTo>
                      <a:lnTo>
                        <a:pt x="481" y="180"/>
                      </a:lnTo>
                      <a:lnTo>
                        <a:pt x="487" y="182"/>
                      </a:lnTo>
                      <a:lnTo>
                        <a:pt x="491" y="182"/>
                      </a:lnTo>
                      <a:lnTo>
                        <a:pt x="495" y="182"/>
                      </a:lnTo>
                      <a:lnTo>
                        <a:pt x="500" y="182"/>
                      </a:lnTo>
                      <a:lnTo>
                        <a:pt x="504" y="183"/>
                      </a:lnTo>
                      <a:lnTo>
                        <a:pt x="508" y="185"/>
                      </a:lnTo>
                      <a:lnTo>
                        <a:pt x="513" y="185"/>
                      </a:lnTo>
                      <a:lnTo>
                        <a:pt x="517" y="186"/>
                      </a:lnTo>
                      <a:lnTo>
                        <a:pt x="522" y="188"/>
                      </a:lnTo>
                      <a:lnTo>
                        <a:pt x="526" y="188"/>
                      </a:lnTo>
                      <a:lnTo>
                        <a:pt x="530" y="189"/>
                      </a:lnTo>
                      <a:lnTo>
                        <a:pt x="533" y="190"/>
                      </a:lnTo>
                      <a:lnTo>
                        <a:pt x="539" y="192"/>
                      </a:lnTo>
                      <a:lnTo>
                        <a:pt x="542" y="193"/>
                      </a:lnTo>
                      <a:lnTo>
                        <a:pt x="546" y="195"/>
                      </a:lnTo>
                      <a:lnTo>
                        <a:pt x="551" y="195"/>
                      </a:lnTo>
                      <a:lnTo>
                        <a:pt x="555" y="198"/>
                      </a:lnTo>
                      <a:lnTo>
                        <a:pt x="558" y="198"/>
                      </a:lnTo>
                      <a:lnTo>
                        <a:pt x="561" y="199"/>
                      </a:lnTo>
                      <a:lnTo>
                        <a:pt x="565" y="201"/>
                      </a:lnTo>
                      <a:lnTo>
                        <a:pt x="568" y="202"/>
                      </a:lnTo>
                      <a:lnTo>
                        <a:pt x="571" y="204"/>
                      </a:lnTo>
                      <a:lnTo>
                        <a:pt x="575" y="205"/>
                      </a:lnTo>
                      <a:lnTo>
                        <a:pt x="578" y="206"/>
                      </a:lnTo>
                      <a:lnTo>
                        <a:pt x="581" y="208"/>
                      </a:lnTo>
                      <a:lnTo>
                        <a:pt x="587" y="211"/>
                      </a:lnTo>
                      <a:lnTo>
                        <a:pt x="593" y="215"/>
                      </a:lnTo>
                      <a:lnTo>
                        <a:pt x="599" y="218"/>
                      </a:lnTo>
                      <a:lnTo>
                        <a:pt x="604" y="222"/>
                      </a:lnTo>
                      <a:lnTo>
                        <a:pt x="610" y="227"/>
                      </a:lnTo>
                      <a:lnTo>
                        <a:pt x="615" y="230"/>
                      </a:lnTo>
                      <a:lnTo>
                        <a:pt x="619" y="234"/>
                      </a:lnTo>
                      <a:lnTo>
                        <a:pt x="623" y="237"/>
                      </a:lnTo>
                      <a:lnTo>
                        <a:pt x="628" y="241"/>
                      </a:lnTo>
                      <a:lnTo>
                        <a:pt x="631" y="246"/>
                      </a:lnTo>
                      <a:lnTo>
                        <a:pt x="635" y="249"/>
                      </a:lnTo>
                      <a:lnTo>
                        <a:pt x="638" y="254"/>
                      </a:lnTo>
                      <a:lnTo>
                        <a:pt x="641" y="257"/>
                      </a:lnTo>
                      <a:lnTo>
                        <a:pt x="644" y="262"/>
                      </a:lnTo>
                      <a:lnTo>
                        <a:pt x="647" y="266"/>
                      </a:lnTo>
                      <a:lnTo>
                        <a:pt x="649" y="272"/>
                      </a:lnTo>
                      <a:lnTo>
                        <a:pt x="651" y="275"/>
                      </a:lnTo>
                      <a:lnTo>
                        <a:pt x="652" y="281"/>
                      </a:lnTo>
                      <a:lnTo>
                        <a:pt x="654" y="284"/>
                      </a:lnTo>
                      <a:lnTo>
                        <a:pt x="657" y="289"/>
                      </a:lnTo>
                      <a:lnTo>
                        <a:pt x="657" y="294"/>
                      </a:lnTo>
                      <a:lnTo>
                        <a:pt x="658" y="298"/>
                      </a:lnTo>
                      <a:lnTo>
                        <a:pt x="658" y="302"/>
                      </a:lnTo>
                      <a:lnTo>
                        <a:pt x="660" y="307"/>
                      </a:lnTo>
                      <a:lnTo>
                        <a:pt x="661" y="311"/>
                      </a:lnTo>
                      <a:lnTo>
                        <a:pt x="661" y="315"/>
                      </a:lnTo>
                      <a:lnTo>
                        <a:pt x="661" y="320"/>
                      </a:lnTo>
                      <a:lnTo>
                        <a:pt x="663" y="323"/>
                      </a:lnTo>
                      <a:lnTo>
                        <a:pt x="663" y="327"/>
                      </a:lnTo>
                      <a:lnTo>
                        <a:pt x="663" y="331"/>
                      </a:lnTo>
                      <a:lnTo>
                        <a:pt x="663" y="334"/>
                      </a:lnTo>
                      <a:lnTo>
                        <a:pt x="663" y="339"/>
                      </a:lnTo>
                      <a:lnTo>
                        <a:pt x="661" y="342"/>
                      </a:lnTo>
                      <a:lnTo>
                        <a:pt x="661" y="346"/>
                      </a:lnTo>
                      <a:lnTo>
                        <a:pt x="660" y="349"/>
                      </a:lnTo>
                      <a:lnTo>
                        <a:pt x="660" y="353"/>
                      </a:lnTo>
                      <a:lnTo>
                        <a:pt x="658" y="359"/>
                      </a:lnTo>
                      <a:lnTo>
                        <a:pt x="657" y="366"/>
                      </a:lnTo>
                      <a:lnTo>
                        <a:pt x="655" y="369"/>
                      </a:lnTo>
                      <a:lnTo>
                        <a:pt x="654" y="374"/>
                      </a:lnTo>
                      <a:lnTo>
                        <a:pt x="652" y="377"/>
                      </a:lnTo>
                      <a:lnTo>
                        <a:pt x="652" y="379"/>
                      </a:lnTo>
                      <a:lnTo>
                        <a:pt x="649" y="385"/>
                      </a:lnTo>
                      <a:lnTo>
                        <a:pt x="648" y="390"/>
                      </a:lnTo>
                      <a:lnTo>
                        <a:pt x="645" y="395"/>
                      </a:lnTo>
                      <a:lnTo>
                        <a:pt x="642" y="401"/>
                      </a:lnTo>
                      <a:lnTo>
                        <a:pt x="639" y="406"/>
                      </a:lnTo>
                      <a:lnTo>
                        <a:pt x="636" y="410"/>
                      </a:lnTo>
                      <a:lnTo>
                        <a:pt x="633" y="413"/>
                      </a:lnTo>
                      <a:lnTo>
                        <a:pt x="631" y="416"/>
                      </a:lnTo>
                      <a:lnTo>
                        <a:pt x="626" y="417"/>
                      </a:lnTo>
                      <a:lnTo>
                        <a:pt x="623" y="419"/>
                      </a:lnTo>
                      <a:lnTo>
                        <a:pt x="619" y="420"/>
                      </a:lnTo>
                      <a:lnTo>
                        <a:pt x="616" y="422"/>
                      </a:lnTo>
                      <a:lnTo>
                        <a:pt x="612" y="423"/>
                      </a:lnTo>
                      <a:lnTo>
                        <a:pt x="609" y="425"/>
                      </a:lnTo>
                      <a:lnTo>
                        <a:pt x="604" y="426"/>
                      </a:lnTo>
                      <a:lnTo>
                        <a:pt x="603" y="429"/>
                      </a:lnTo>
                      <a:lnTo>
                        <a:pt x="600" y="430"/>
                      </a:lnTo>
                      <a:lnTo>
                        <a:pt x="599" y="433"/>
                      </a:lnTo>
                      <a:lnTo>
                        <a:pt x="597" y="438"/>
                      </a:lnTo>
                      <a:lnTo>
                        <a:pt x="597" y="443"/>
                      </a:lnTo>
                      <a:lnTo>
                        <a:pt x="596" y="445"/>
                      </a:lnTo>
                      <a:lnTo>
                        <a:pt x="596" y="448"/>
                      </a:lnTo>
                      <a:lnTo>
                        <a:pt x="597" y="451"/>
                      </a:lnTo>
                      <a:lnTo>
                        <a:pt x="597" y="455"/>
                      </a:lnTo>
                      <a:lnTo>
                        <a:pt x="597" y="459"/>
                      </a:lnTo>
                      <a:lnTo>
                        <a:pt x="599" y="464"/>
                      </a:lnTo>
                      <a:lnTo>
                        <a:pt x="600" y="467"/>
                      </a:lnTo>
                      <a:lnTo>
                        <a:pt x="601" y="473"/>
                      </a:lnTo>
                      <a:lnTo>
                        <a:pt x="603" y="477"/>
                      </a:lnTo>
                      <a:lnTo>
                        <a:pt x="606" y="481"/>
                      </a:lnTo>
                      <a:lnTo>
                        <a:pt x="607" y="486"/>
                      </a:lnTo>
                      <a:lnTo>
                        <a:pt x="609" y="491"/>
                      </a:lnTo>
                      <a:lnTo>
                        <a:pt x="612" y="496"/>
                      </a:lnTo>
                      <a:lnTo>
                        <a:pt x="615" y="502"/>
                      </a:lnTo>
                      <a:lnTo>
                        <a:pt x="616" y="507"/>
                      </a:lnTo>
                      <a:lnTo>
                        <a:pt x="619" y="512"/>
                      </a:lnTo>
                      <a:lnTo>
                        <a:pt x="620" y="518"/>
                      </a:lnTo>
                      <a:lnTo>
                        <a:pt x="623" y="522"/>
                      </a:lnTo>
                      <a:lnTo>
                        <a:pt x="626" y="526"/>
                      </a:lnTo>
                      <a:lnTo>
                        <a:pt x="629" y="531"/>
                      </a:lnTo>
                      <a:lnTo>
                        <a:pt x="632" y="535"/>
                      </a:lnTo>
                      <a:lnTo>
                        <a:pt x="635" y="539"/>
                      </a:lnTo>
                      <a:lnTo>
                        <a:pt x="638" y="544"/>
                      </a:lnTo>
                      <a:lnTo>
                        <a:pt x="642" y="548"/>
                      </a:lnTo>
                      <a:lnTo>
                        <a:pt x="645" y="552"/>
                      </a:lnTo>
                      <a:lnTo>
                        <a:pt x="648" y="555"/>
                      </a:lnTo>
                      <a:lnTo>
                        <a:pt x="651" y="558"/>
                      </a:lnTo>
                      <a:lnTo>
                        <a:pt x="654" y="563"/>
                      </a:lnTo>
                      <a:lnTo>
                        <a:pt x="660" y="567"/>
                      </a:lnTo>
                      <a:lnTo>
                        <a:pt x="667" y="571"/>
                      </a:lnTo>
                      <a:lnTo>
                        <a:pt x="671" y="573"/>
                      </a:lnTo>
                      <a:lnTo>
                        <a:pt x="679" y="576"/>
                      </a:lnTo>
                      <a:lnTo>
                        <a:pt x="684" y="576"/>
                      </a:lnTo>
                      <a:lnTo>
                        <a:pt x="692" y="576"/>
                      </a:lnTo>
                      <a:lnTo>
                        <a:pt x="694" y="576"/>
                      </a:lnTo>
                      <a:lnTo>
                        <a:pt x="697" y="576"/>
                      </a:lnTo>
                      <a:lnTo>
                        <a:pt x="700" y="576"/>
                      </a:lnTo>
                      <a:lnTo>
                        <a:pt x="705" y="574"/>
                      </a:lnTo>
                      <a:lnTo>
                        <a:pt x="708" y="573"/>
                      </a:lnTo>
                      <a:lnTo>
                        <a:pt x="710" y="571"/>
                      </a:lnTo>
                      <a:lnTo>
                        <a:pt x="715" y="570"/>
                      </a:lnTo>
                      <a:lnTo>
                        <a:pt x="718" y="568"/>
                      </a:lnTo>
                      <a:lnTo>
                        <a:pt x="721" y="566"/>
                      </a:lnTo>
                      <a:lnTo>
                        <a:pt x="725" y="564"/>
                      </a:lnTo>
                      <a:lnTo>
                        <a:pt x="728" y="561"/>
                      </a:lnTo>
                      <a:lnTo>
                        <a:pt x="731" y="560"/>
                      </a:lnTo>
                      <a:lnTo>
                        <a:pt x="735" y="557"/>
                      </a:lnTo>
                      <a:lnTo>
                        <a:pt x="738" y="554"/>
                      </a:lnTo>
                      <a:lnTo>
                        <a:pt x="742" y="550"/>
                      </a:lnTo>
                      <a:lnTo>
                        <a:pt x="745" y="547"/>
                      </a:lnTo>
                      <a:lnTo>
                        <a:pt x="748" y="542"/>
                      </a:lnTo>
                      <a:lnTo>
                        <a:pt x="753" y="538"/>
                      </a:lnTo>
                      <a:lnTo>
                        <a:pt x="756" y="535"/>
                      </a:lnTo>
                      <a:lnTo>
                        <a:pt x="760" y="531"/>
                      </a:lnTo>
                      <a:lnTo>
                        <a:pt x="763" y="525"/>
                      </a:lnTo>
                      <a:lnTo>
                        <a:pt x="767" y="520"/>
                      </a:lnTo>
                      <a:lnTo>
                        <a:pt x="770" y="515"/>
                      </a:lnTo>
                      <a:lnTo>
                        <a:pt x="774" y="510"/>
                      </a:lnTo>
                      <a:lnTo>
                        <a:pt x="774" y="506"/>
                      </a:lnTo>
                      <a:lnTo>
                        <a:pt x="777" y="503"/>
                      </a:lnTo>
                      <a:lnTo>
                        <a:pt x="779" y="499"/>
                      </a:lnTo>
                      <a:lnTo>
                        <a:pt x="780" y="496"/>
                      </a:lnTo>
                      <a:lnTo>
                        <a:pt x="782" y="493"/>
                      </a:lnTo>
                      <a:lnTo>
                        <a:pt x="783" y="489"/>
                      </a:lnTo>
                      <a:lnTo>
                        <a:pt x="785" y="486"/>
                      </a:lnTo>
                      <a:lnTo>
                        <a:pt x="787" y="481"/>
                      </a:lnTo>
                      <a:lnTo>
                        <a:pt x="787" y="477"/>
                      </a:lnTo>
                      <a:lnTo>
                        <a:pt x="790" y="473"/>
                      </a:lnTo>
                      <a:lnTo>
                        <a:pt x="790" y="468"/>
                      </a:lnTo>
                      <a:lnTo>
                        <a:pt x="793" y="464"/>
                      </a:lnTo>
                      <a:lnTo>
                        <a:pt x="793" y="459"/>
                      </a:lnTo>
                      <a:lnTo>
                        <a:pt x="796" y="455"/>
                      </a:lnTo>
                      <a:lnTo>
                        <a:pt x="796" y="449"/>
                      </a:lnTo>
                      <a:lnTo>
                        <a:pt x="799" y="445"/>
                      </a:lnTo>
                      <a:lnTo>
                        <a:pt x="799" y="441"/>
                      </a:lnTo>
                      <a:lnTo>
                        <a:pt x="801" y="435"/>
                      </a:lnTo>
                      <a:lnTo>
                        <a:pt x="802" y="429"/>
                      </a:lnTo>
                      <a:lnTo>
                        <a:pt x="803" y="425"/>
                      </a:lnTo>
                      <a:lnTo>
                        <a:pt x="803" y="419"/>
                      </a:lnTo>
                      <a:lnTo>
                        <a:pt x="805" y="413"/>
                      </a:lnTo>
                      <a:lnTo>
                        <a:pt x="806" y="407"/>
                      </a:lnTo>
                      <a:lnTo>
                        <a:pt x="808" y="403"/>
                      </a:lnTo>
                      <a:lnTo>
                        <a:pt x="808" y="397"/>
                      </a:lnTo>
                      <a:lnTo>
                        <a:pt x="809" y="390"/>
                      </a:lnTo>
                      <a:lnTo>
                        <a:pt x="809" y="384"/>
                      </a:lnTo>
                      <a:lnTo>
                        <a:pt x="811" y="379"/>
                      </a:lnTo>
                      <a:lnTo>
                        <a:pt x="811" y="374"/>
                      </a:lnTo>
                      <a:lnTo>
                        <a:pt x="812" y="368"/>
                      </a:lnTo>
                      <a:lnTo>
                        <a:pt x="812" y="361"/>
                      </a:lnTo>
                      <a:lnTo>
                        <a:pt x="812" y="355"/>
                      </a:lnTo>
                      <a:lnTo>
                        <a:pt x="812" y="349"/>
                      </a:lnTo>
                      <a:lnTo>
                        <a:pt x="812" y="342"/>
                      </a:lnTo>
                      <a:lnTo>
                        <a:pt x="812" y="336"/>
                      </a:lnTo>
                      <a:lnTo>
                        <a:pt x="812" y="330"/>
                      </a:lnTo>
                      <a:lnTo>
                        <a:pt x="812" y="323"/>
                      </a:lnTo>
                      <a:lnTo>
                        <a:pt x="812" y="317"/>
                      </a:lnTo>
                      <a:lnTo>
                        <a:pt x="812" y="311"/>
                      </a:lnTo>
                      <a:lnTo>
                        <a:pt x="812" y="305"/>
                      </a:lnTo>
                      <a:lnTo>
                        <a:pt x="812" y="298"/>
                      </a:lnTo>
                      <a:lnTo>
                        <a:pt x="812" y="291"/>
                      </a:lnTo>
                      <a:lnTo>
                        <a:pt x="811" y="285"/>
                      </a:lnTo>
                      <a:lnTo>
                        <a:pt x="811" y="279"/>
                      </a:lnTo>
                      <a:lnTo>
                        <a:pt x="809" y="272"/>
                      </a:lnTo>
                      <a:lnTo>
                        <a:pt x="809" y="266"/>
                      </a:lnTo>
                      <a:lnTo>
                        <a:pt x="808" y="260"/>
                      </a:lnTo>
                      <a:lnTo>
                        <a:pt x="808" y="254"/>
                      </a:lnTo>
                      <a:lnTo>
                        <a:pt x="806" y="247"/>
                      </a:lnTo>
                      <a:lnTo>
                        <a:pt x="805" y="241"/>
                      </a:lnTo>
                      <a:lnTo>
                        <a:pt x="803" y="234"/>
                      </a:lnTo>
                      <a:lnTo>
                        <a:pt x="802" y="228"/>
                      </a:lnTo>
                      <a:lnTo>
                        <a:pt x="801" y="221"/>
                      </a:lnTo>
                      <a:lnTo>
                        <a:pt x="799" y="215"/>
                      </a:lnTo>
                      <a:lnTo>
                        <a:pt x="796" y="209"/>
                      </a:lnTo>
                      <a:lnTo>
                        <a:pt x="795" y="204"/>
                      </a:lnTo>
                      <a:lnTo>
                        <a:pt x="793" y="198"/>
                      </a:lnTo>
                      <a:lnTo>
                        <a:pt x="790" y="192"/>
                      </a:lnTo>
                      <a:lnTo>
                        <a:pt x="787" y="185"/>
                      </a:lnTo>
                      <a:lnTo>
                        <a:pt x="786" y="180"/>
                      </a:lnTo>
                      <a:lnTo>
                        <a:pt x="783" y="174"/>
                      </a:lnTo>
                      <a:lnTo>
                        <a:pt x="780" y="169"/>
                      </a:lnTo>
                      <a:lnTo>
                        <a:pt x="777" y="163"/>
                      </a:lnTo>
                      <a:lnTo>
                        <a:pt x="774" y="157"/>
                      </a:lnTo>
                      <a:lnTo>
                        <a:pt x="771" y="151"/>
                      </a:lnTo>
                      <a:lnTo>
                        <a:pt x="769" y="145"/>
                      </a:lnTo>
                      <a:lnTo>
                        <a:pt x="764" y="140"/>
                      </a:lnTo>
                      <a:lnTo>
                        <a:pt x="761" y="135"/>
                      </a:lnTo>
                      <a:lnTo>
                        <a:pt x="756" y="131"/>
                      </a:lnTo>
                      <a:lnTo>
                        <a:pt x="753" y="125"/>
                      </a:lnTo>
                      <a:lnTo>
                        <a:pt x="747" y="121"/>
                      </a:lnTo>
                      <a:lnTo>
                        <a:pt x="742" y="116"/>
                      </a:lnTo>
                      <a:lnTo>
                        <a:pt x="737" y="112"/>
                      </a:lnTo>
                      <a:lnTo>
                        <a:pt x="732" y="108"/>
                      </a:lnTo>
                      <a:lnTo>
                        <a:pt x="726" y="102"/>
                      </a:lnTo>
                      <a:lnTo>
                        <a:pt x="722" y="99"/>
                      </a:lnTo>
                      <a:lnTo>
                        <a:pt x="716" y="95"/>
                      </a:lnTo>
                      <a:lnTo>
                        <a:pt x="710" y="90"/>
                      </a:lnTo>
                      <a:lnTo>
                        <a:pt x="706" y="87"/>
                      </a:lnTo>
                      <a:lnTo>
                        <a:pt x="700" y="83"/>
                      </a:lnTo>
                      <a:lnTo>
                        <a:pt x="694" y="79"/>
                      </a:lnTo>
                      <a:lnTo>
                        <a:pt x="689" y="76"/>
                      </a:lnTo>
                      <a:lnTo>
                        <a:pt x="681" y="73"/>
                      </a:lnTo>
                      <a:lnTo>
                        <a:pt x="676" y="70"/>
                      </a:lnTo>
                      <a:lnTo>
                        <a:pt x="668" y="65"/>
                      </a:lnTo>
                      <a:lnTo>
                        <a:pt x="663" y="63"/>
                      </a:lnTo>
                      <a:lnTo>
                        <a:pt x="655" y="60"/>
                      </a:lnTo>
                      <a:lnTo>
                        <a:pt x="649" y="57"/>
                      </a:lnTo>
                      <a:lnTo>
                        <a:pt x="642" y="54"/>
                      </a:lnTo>
                      <a:lnTo>
                        <a:pt x="635" y="51"/>
                      </a:lnTo>
                      <a:lnTo>
                        <a:pt x="628" y="48"/>
                      </a:lnTo>
                      <a:lnTo>
                        <a:pt x="620" y="47"/>
                      </a:lnTo>
                      <a:lnTo>
                        <a:pt x="615" y="44"/>
                      </a:lnTo>
                      <a:lnTo>
                        <a:pt x="607" y="41"/>
                      </a:lnTo>
                      <a:lnTo>
                        <a:pt x="599" y="39"/>
                      </a:lnTo>
                      <a:lnTo>
                        <a:pt x="593" y="38"/>
                      </a:lnTo>
                      <a:lnTo>
                        <a:pt x="586" y="35"/>
                      </a:lnTo>
                      <a:lnTo>
                        <a:pt x="578" y="33"/>
                      </a:lnTo>
                      <a:lnTo>
                        <a:pt x="570" y="32"/>
                      </a:lnTo>
                      <a:lnTo>
                        <a:pt x="562" y="29"/>
                      </a:lnTo>
                      <a:lnTo>
                        <a:pt x="555" y="28"/>
                      </a:lnTo>
                      <a:lnTo>
                        <a:pt x="548" y="26"/>
                      </a:lnTo>
                      <a:lnTo>
                        <a:pt x="540" y="25"/>
                      </a:lnTo>
                      <a:lnTo>
                        <a:pt x="533" y="23"/>
                      </a:lnTo>
                      <a:lnTo>
                        <a:pt x="526" y="22"/>
                      </a:lnTo>
                      <a:lnTo>
                        <a:pt x="519" y="19"/>
                      </a:lnTo>
                      <a:lnTo>
                        <a:pt x="511" y="19"/>
                      </a:lnTo>
                      <a:lnTo>
                        <a:pt x="506" y="17"/>
                      </a:lnTo>
                      <a:lnTo>
                        <a:pt x="498" y="15"/>
                      </a:lnTo>
                      <a:lnTo>
                        <a:pt x="491" y="15"/>
                      </a:lnTo>
                      <a:lnTo>
                        <a:pt x="484" y="13"/>
                      </a:lnTo>
                      <a:lnTo>
                        <a:pt x="477" y="12"/>
                      </a:lnTo>
                      <a:lnTo>
                        <a:pt x="471" y="10"/>
                      </a:lnTo>
                      <a:lnTo>
                        <a:pt x="462" y="10"/>
                      </a:lnTo>
                      <a:lnTo>
                        <a:pt x="456" y="9"/>
                      </a:lnTo>
                      <a:lnTo>
                        <a:pt x="449" y="9"/>
                      </a:lnTo>
                      <a:lnTo>
                        <a:pt x="442" y="7"/>
                      </a:lnTo>
                      <a:lnTo>
                        <a:pt x="436" y="7"/>
                      </a:lnTo>
                      <a:lnTo>
                        <a:pt x="429" y="6"/>
                      </a:lnTo>
                      <a:lnTo>
                        <a:pt x="423" y="6"/>
                      </a:lnTo>
                      <a:lnTo>
                        <a:pt x="417" y="4"/>
                      </a:lnTo>
                      <a:lnTo>
                        <a:pt x="411" y="4"/>
                      </a:lnTo>
                      <a:lnTo>
                        <a:pt x="404" y="3"/>
                      </a:lnTo>
                      <a:lnTo>
                        <a:pt x="400" y="3"/>
                      </a:lnTo>
                      <a:lnTo>
                        <a:pt x="392" y="3"/>
                      </a:lnTo>
                      <a:lnTo>
                        <a:pt x="386" y="1"/>
                      </a:lnTo>
                      <a:lnTo>
                        <a:pt x="382" y="1"/>
                      </a:lnTo>
                      <a:lnTo>
                        <a:pt x="378" y="1"/>
                      </a:lnTo>
                      <a:lnTo>
                        <a:pt x="372" y="1"/>
                      </a:lnTo>
                      <a:lnTo>
                        <a:pt x="368" y="1"/>
                      </a:lnTo>
                      <a:lnTo>
                        <a:pt x="362" y="0"/>
                      </a:lnTo>
                      <a:lnTo>
                        <a:pt x="356" y="0"/>
                      </a:lnTo>
                      <a:lnTo>
                        <a:pt x="352" y="0"/>
                      </a:lnTo>
                      <a:lnTo>
                        <a:pt x="346" y="0"/>
                      </a:lnTo>
                      <a:lnTo>
                        <a:pt x="340" y="0"/>
                      </a:lnTo>
                      <a:lnTo>
                        <a:pt x="336" y="0"/>
                      </a:lnTo>
                      <a:lnTo>
                        <a:pt x="330" y="0"/>
                      </a:lnTo>
                      <a:lnTo>
                        <a:pt x="324" y="0"/>
                      </a:lnTo>
                      <a:lnTo>
                        <a:pt x="318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2" y="0"/>
                      </a:lnTo>
                      <a:lnTo>
                        <a:pt x="296" y="0"/>
                      </a:lnTo>
                      <a:lnTo>
                        <a:pt x="292" y="1"/>
                      </a:lnTo>
                      <a:lnTo>
                        <a:pt x="286" y="1"/>
                      </a:lnTo>
                      <a:lnTo>
                        <a:pt x="280" y="1"/>
                      </a:lnTo>
                      <a:lnTo>
                        <a:pt x="276" y="1"/>
                      </a:lnTo>
                      <a:lnTo>
                        <a:pt x="270" y="1"/>
                      </a:lnTo>
                      <a:lnTo>
                        <a:pt x="266" y="1"/>
                      </a:lnTo>
                      <a:lnTo>
                        <a:pt x="260" y="3"/>
                      </a:lnTo>
                      <a:lnTo>
                        <a:pt x="254" y="3"/>
                      </a:lnTo>
                      <a:lnTo>
                        <a:pt x="248" y="4"/>
                      </a:lnTo>
                      <a:lnTo>
                        <a:pt x="244" y="4"/>
                      </a:lnTo>
                      <a:lnTo>
                        <a:pt x="238" y="6"/>
                      </a:lnTo>
                      <a:lnTo>
                        <a:pt x="232" y="6"/>
                      </a:lnTo>
                      <a:lnTo>
                        <a:pt x="228" y="7"/>
                      </a:lnTo>
                      <a:lnTo>
                        <a:pt x="222" y="9"/>
                      </a:lnTo>
                      <a:lnTo>
                        <a:pt x="218" y="9"/>
                      </a:lnTo>
                      <a:lnTo>
                        <a:pt x="214" y="10"/>
                      </a:lnTo>
                      <a:lnTo>
                        <a:pt x="208" y="12"/>
                      </a:lnTo>
                      <a:lnTo>
                        <a:pt x="203" y="12"/>
                      </a:lnTo>
                      <a:lnTo>
                        <a:pt x="198" y="13"/>
                      </a:lnTo>
                      <a:lnTo>
                        <a:pt x="192" y="15"/>
                      </a:lnTo>
                      <a:lnTo>
                        <a:pt x="187" y="16"/>
                      </a:lnTo>
                      <a:lnTo>
                        <a:pt x="182" y="17"/>
                      </a:lnTo>
                      <a:lnTo>
                        <a:pt x="177" y="19"/>
                      </a:lnTo>
                      <a:lnTo>
                        <a:pt x="171" y="20"/>
                      </a:lnTo>
                      <a:lnTo>
                        <a:pt x="168" y="22"/>
                      </a:lnTo>
                      <a:lnTo>
                        <a:pt x="163" y="23"/>
                      </a:lnTo>
                      <a:lnTo>
                        <a:pt x="158" y="25"/>
                      </a:lnTo>
                      <a:lnTo>
                        <a:pt x="152" y="26"/>
                      </a:lnTo>
                      <a:lnTo>
                        <a:pt x="150" y="28"/>
                      </a:lnTo>
                      <a:lnTo>
                        <a:pt x="144" y="29"/>
                      </a:lnTo>
                      <a:lnTo>
                        <a:pt x="139" y="32"/>
                      </a:lnTo>
                      <a:lnTo>
                        <a:pt x="135" y="33"/>
                      </a:lnTo>
                      <a:lnTo>
                        <a:pt x="131" y="35"/>
                      </a:lnTo>
                      <a:lnTo>
                        <a:pt x="126" y="36"/>
                      </a:lnTo>
                      <a:lnTo>
                        <a:pt x="122" y="38"/>
                      </a:lnTo>
                      <a:lnTo>
                        <a:pt x="118" y="41"/>
                      </a:lnTo>
                      <a:lnTo>
                        <a:pt x="113" y="42"/>
                      </a:lnTo>
                      <a:lnTo>
                        <a:pt x="109" y="44"/>
                      </a:lnTo>
                      <a:lnTo>
                        <a:pt x="105" y="47"/>
                      </a:lnTo>
                      <a:lnTo>
                        <a:pt x="102" y="48"/>
                      </a:lnTo>
                      <a:lnTo>
                        <a:pt x="97" y="51"/>
                      </a:lnTo>
                      <a:lnTo>
                        <a:pt x="93" y="54"/>
                      </a:lnTo>
                      <a:lnTo>
                        <a:pt x="90" y="55"/>
                      </a:lnTo>
                      <a:lnTo>
                        <a:pt x="86" y="58"/>
                      </a:lnTo>
                      <a:lnTo>
                        <a:pt x="83" y="60"/>
                      </a:lnTo>
                      <a:lnTo>
                        <a:pt x="78" y="63"/>
                      </a:lnTo>
                      <a:lnTo>
                        <a:pt x="75" y="65"/>
                      </a:lnTo>
                      <a:lnTo>
                        <a:pt x="73" y="68"/>
                      </a:lnTo>
                      <a:lnTo>
                        <a:pt x="70" y="71"/>
                      </a:lnTo>
                      <a:lnTo>
                        <a:pt x="65" y="74"/>
                      </a:lnTo>
                      <a:lnTo>
                        <a:pt x="62" y="76"/>
                      </a:lnTo>
                      <a:lnTo>
                        <a:pt x="58" y="79"/>
                      </a:lnTo>
                      <a:lnTo>
                        <a:pt x="57" y="81"/>
                      </a:lnTo>
                      <a:lnTo>
                        <a:pt x="51" y="87"/>
                      </a:lnTo>
                      <a:lnTo>
                        <a:pt x="44" y="93"/>
                      </a:lnTo>
                      <a:lnTo>
                        <a:pt x="39" y="99"/>
                      </a:lnTo>
                      <a:lnTo>
                        <a:pt x="33" y="103"/>
                      </a:lnTo>
                      <a:lnTo>
                        <a:pt x="29" y="109"/>
                      </a:lnTo>
                      <a:lnTo>
                        <a:pt x="26" y="115"/>
                      </a:lnTo>
                      <a:lnTo>
                        <a:pt x="22" y="119"/>
                      </a:lnTo>
                      <a:lnTo>
                        <a:pt x="19" y="124"/>
                      </a:lnTo>
                      <a:lnTo>
                        <a:pt x="14" y="129"/>
                      </a:lnTo>
                      <a:lnTo>
                        <a:pt x="13" y="134"/>
                      </a:lnTo>
                      <a:lnTo>
                        <a:pt x="10" y="140"/>
                      </a:lnTo>
                      <a:lnTo>
                        <a:pt x="9" y="144"/>
                      </a:lnTo>
                      <a:lnTo>
                        <a:pt x="6" y="148"/>
                      </a:lnTo>
                      <a:lnTo>
                        <a:pt x="6" y="154"/>
                      </a:lnTo>
                      <a:lnTo>
                        <a:pt x="3" y="158"/>
                      </a:lnTo>
                      <a:lnTo>
                        <a:pt x="3" y="163"/>
                      </a:lnTo>
                      <a:lnTo>
                        <a:pt x="1" y="167"/>
                      </a:lnTo>
                      <a:lnTo>
                        <a:pt x="1" y="172"/>
                      </a:lnTo>
                      <a:lnTo>
                        <a:pt x="0" y="174"/>
                      </a:lnTo>
                      <a:lnTo>
                        <a:pt x="0" y="179"/>
                      </a:lnTo>
                      <a:lnTo>
                        <a:pt x="1" y="182"/>
                      </a:lnTo>
                      <a:lnTo>
                        <a:pt x="1" y="186"/>
                      </a:lnTo>
                      <a:lnTo>
                        <a:pt x="3" y="192"/>
                      </a:lnTo>
                      <a:lnTo>
                        <a:pt x="6" y="198"/>
                      </a:lnTo>
                      <a:lnTo>
                        <a:pt x="9" y="202"/>
                      </a:lnTo>
                      <a:lnTo>
                        <a:pt x="13" y="206"/>
                      </a:lnTo>
                      <a:lnTo>
                        <a:pt x="17" y="209"/>
                      </a:lnTo>
                      <a:lnTo>
                        <a:pt x="23" y="214"/>
                      </a:lnTo>
                      <a:lnTo>
                        <a:pt x="26" y="215"/>
                      </a:lnTo>
                      <a:lnTo>
                        <a:pt x="29" y="217"/>
                      </a:lnTo>
                      <a:lnTo>
                        <a:pt x="33" y="218"/>
                      </a:lnTo>
                      <a:lnTo>
                        <a:pt x="38" y="221"/>
                      </a:lnTo>
                      <a:lnTo>
                        <a:pt x="41" y="222"/>
                      </a:lnTo>
                      <a:lnTo>
                        <a:pt x="45" y="224"/>
                      </a:lnTo>
                      <a:lnTo>
                        <a:pt x="51" y="227"/>
                      </a:lnTo>
                      <a:lnTo>
                        <a:pt x="55" y="228"/>
                      </a:lnTo>
                      <a:lnTo>
                        <a:pt x="60" y="230"/>
                      </a:lnTo>
                      <a:lnTo>
                        <a:pt x="64" y="233"/>
                      </a:lnTo>
                      <a:lnTo>
                        <a:pt x="68" y="234"/>
                      </a:lnTo>
                      <a:lnTo>
                        <a:pt x="73" y="236"/>
                      </a:lnTo>
                      <a:lnTo>
                        <a:pt x="75" y="237"/>
                      </a:lnTo>
                      <a:lnTo>
                        <a:pt x="81" y="238"/>
                      </a:lnTo>
                      <a:lnTo>
                        <a:pt x="84" y="240"/>
                      </a:lnTo>
                      <a:lnTo>
                        <a:pt x="89" y="241"/>
                      </a:lnTo>
                      <a:lnTo>
                        <a:pt x="93" y="243"/>
                      </a:lnTo>
                      <a:lnTo>
                        <a:pt x="96" y="244"/>
                      </a:lnTo>
                      <a:lnTo>
                        <a:pt x="100" y="246"/>
                      </a:lnTo>
                      <a:lnTo>
                        <a:pt x="105" y="246"/>
                      </a:lnTo>
                      <a:lnTo>
                        <a:pt x="109" y="247"/>
                      </a:lnTo>
                      <a:lnTo>
                        <a:pt x="115" y="249"/>
                      </a:lnTo>
                      <a:lnTo>
                        <a:pt x="119" y="250"/>
                      </a:lnTo>
                      <a:lnTo>
                        <a:pt x="122" y="2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4" name="Freeform 44"/>
                <p:cNvSpPr/>
                <p:nvPr/>
              </p:nvSpPr>
              <p:spPr>
                <a:xfrm>
                  <a:off x="5513" y="3046"/>
                  <a:ext cx="233" cy="13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0" y="17"/>
                    </a:cxn>
                    <a:cxn ang="0">
                      <a:pos x="1" y="23"/>
                    </a:cxn>
                    <a:cxn ang="0">
                      <a:pos x="3" y="30"/>
                    </a:cxn>
                    <a:cxn ang="0">
                      <a:pos x="7" y="37"/>
                    </a:cxn>
                    <a:cxn ang="0">
                      <a:pos x="13" y="43"/>
                    </a:cxn>
                    <a:cxn ang="0">
                      <a:pos x="21" y="49"/>
                    </a:cxn>
                    <a:cxn ang="0">
                      <a:pos x="25" y="51"/>
                    </a:cxn>
                    <a:cxn ang="0">
                      <a:pos x="30" y="53"/>
                    </a:cxn>
                    <a:cxn ang="0">
                      <a:pos x="34" y="55"/>
                    </a:cxn>
                    <a:cxn ang="0">
                      <a:pos x="39" y="57"/>
                    </a:cxn>
                    <a:cxn ang="0">
                      <a:pos x="44" y="58"/>
                    </a:cxn>
                    <a:cxn ang="0">
                      <a:pos x="49" y="59"/>
                    </a:cxn>
                    <a:cxn ang="0">
                      <a:pos x="53" y="61"/>
                    </a:cxn>
                    <a:cxn ang="0">
                      <a:pos x="58" y="61"/>
                    </a:cxn>
                    <a:cxn ang="0">
                      <a:pos x="63" y="62"/>
                    </a:cxn>
                    <a:cxn ang="0">
                      <a:pos x="68" y="63"/>
                    </a:cxn>
                    <a:cxn ang="0">
                      <a:pos x="73" y="63"/>
                    </a:cxn>
                    <a:cxn ang="0">
                      <a:pos x="77" y="64"/>
                    </a:cxn>
                    <a:cxn ang="0">
                      <a:pos x="82" y="65"/>
                    </a:cxn>
                    <a:cxn ang="0">
                      <a:pos x="87" y="65"/>
                    </a:cxn>
                    <a:cxn ang="0">
                      <a:pos x="92" y="66"/>
                    </a:cxn>
                    <a:cxn ang="0">
                      <a:pos x="97" y="66"/>
                    </a:cxn>
                    <a:cxn ang="0">
                      <a:pos x="102" y="66"/>
                    </a:cxn>
                    <a:cxn ang="0">
                      <a:pos x="108" y="66"/>
                    </a:cxn>
                    <a:cxn ang="0">
                      <a:pos x="113" y="66"/>
                    </a:cxn>
                    <a:cxn ang="0">
                      <a:pos x="117" y="65"/>
                    </a:cxn>
                    <a:cxn ang="0">
                      <a:pos x="117" y="60"/>
                    </a:cxn>
                    <a:cxn ang="0">
                      <a:pos x="113" y="53"/>
                    </a:cxn>
                    <a:cxn ang="0">
                      <a:pos x="112" y="49"/>
                    </a:cxn>
                    <a:cxn ang="0">
                      <a:pos x="109" y="43"/>
                    </a:cxn>
                    <a:cxn ang="0">
                      <a:pos x="107" y="37"/>
                    </a:cxn>
                    <a:cxn ang="0">
                      <a:pos x="106" y="32"/>
                    </a:cxn>
                    <a:cxn ang="0">
                      <a:pos x="105" y="28"/>
                    </a:cxn>
                    <a:cxn ang="0">
                      <a:pos x="105" y="23"/>
                    </a:cxn>
                    <a:cxn ang="0">
                      <a:pos x="102" y="20"/>
                    </a:cxn>
                    <a:cxn ang="0">
                      <a:pos x="98" y="20"/>
                    </a:cxn>
                    <a:cxn ang="0">
                      <a:pos x="92" y="19"/>
                    </a:cxn>
                    <a:cxn ang="0">
                      <a:pos x="88" y="19"/>
                    </a:cxn>
                    <a:cxn ang="0">
                      <a:pos x="83" y="19"/>
                    </a:cxn>
                    <a:cxn ang="0">
                      <a:pos x="78" y="18"/>
                    </a:cxn>
                    <a:cxn ang="0">
                      <a:pos x="73" y="18"/>
                    </a:cxn>
                    <a:cxn ang="0">
                      <a:pos x="68" y="17"/>
                    </a:cxn>
                    <a:cxn ang="0">
                      <a:pos x="63" y="16"/>
                    </a:cxn>
                    <a:cxn ang="0">
                      <a:pos x="58" y="15"/>
                    </a:cxn>
                    <a:cxn ang="0">
                      <a:pos x="54" y="13"/>
                    </a:cxn>
                    <a:cxn ang="0">
                      <a:pos x="49" y="10"/>
                    </a:cxn>
                    <a:cxn ang="0">
                      <a:pos x="45" y="4"/>
                    </a:cxn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36" y="2"/>
                    </a:cxn>
                    <a:cxn ang="0">
                      <a:pos x="29" y="5"/>
                    </a:cxn>
                    <a:cxn ang="0">
                      <a:pos x="24" y="6"/>
                    </a:cxn>
                    <a:cxn ang="0">
                      <a:pos x="19" y="7"/>
                    </a:cxn>
                    <a:cxn ang="0">
                      <a:pos x="15" y="8"/>
                    </a:cxn>
                    <a:cxn ang="0">
                      <a:pos x="10" y="9"/>
                    </a:cxn>
                    <a:cxn ang="0">
                      <a:pos x="4" y="10"/>
                    </a:cxn>
                    <a:cxn ang="0">
                      <a:pos x="1" y="10"/>
                    </a:cxn>
                  </a:cxnLst>
                  <a:rect l="0" t="0" r="0" b="0"/>
                  <a:pathLst>
                    <a:path w="466" h="268">
                      <a:moveTo>
                        <a:pt x="1" y="41"/>
                      </a:moveTo>
                      <a:lnTo>
                        <a:pt x="0" y="43"/>
                      </a:lnTo>
                      <a:lnTo>
                        <a:pt x="0" y="44"/>
                      </a:lnTo>
                      <a:lnTo>
                        <a:pt x="0" y="48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0" y="63"/>
                      </a:lnTo>
                      <a:lnTo>
                        <a:pt x="0" y="67"/>
                      </a:lnTo>
                      <a:lnTo>
                        <a:pt x="0" y="70"/>
                      </a:lnTo>
                      <a:lnTo>
                        <a:pt x="0" y="75"/>
                      </a:lnTo>
                      <a:lnTo>
                        <a:pt x="1" y="79"/>
                      </a:lnTo>
                      <a:lnTo>
                        <a:pt x="3" y="85"/>
                      </a:lnTo>
                      <a:lnTo>
                        <a:pt x="3" y="89"/>
                      </a:lnTo>
                      <a:lnTo>
                        <a:pt x="3" y="95"/>
                      </a:lnTo>
                      <a:lnTo>
                        <a:pt x="4" y="99"/>
                      </a:lnTo>
                      <a:lnTo>
                        <a:pt x="6" y="105"/>
                      </a:lnTo>
                      <a:lnTo>
                        <a:pt x="9" y="111"/>
                      </a:lnTo>
                      <a:lnTo>
                        <a:pt x="10" y="115"/>
                      </a:lnTo>
                      <a:lnTo>
                        <a:pt x="12" y="121"/>
                      </a:lnTo>
                      <a:lnTo>
                        <a:pt x="14" y="127"/>
                      </a:lnTo>
                      <a:lnTo>
                        <a:pt x="17" y="131"/>
                      </a:lnTo>
                      <a:lnTo>
                        <a:pt x="20" y="137"/>
                      </a:lnTo>
                      <a:lnTo>
                        <a:pt x="23" y="143"/>
                      </a:lnTo>
                      <a:lnTo>
                        <a:pt x="28" y="149"/>
                      </a:lnTo>
                      <a:lnTo>
                        <a:pt x="30" y="153"/>
                      </a:lnTo>
                      <a:lnTo>
                        <a:pt x="36" y="159"/>
                      </a:lnTo>
                      <a:lnTo>
                        <a:pt x="41" y="165"/>
                      </a:lnTo>
                      <a:lnTo>
                        <a:pt x="46" y="171"/>
                      </a:lnTo>
                      <a:lnTo>
                        <a:pt x="51" y="175"/>
                      </a:lnTo>
                      <a:lnTo>
                        <a:pt x="57" y="181"/>
                      </a:lnTo>
                      <a:lnTo>
                        <a:pt x="62" y="185"/>
                      </a:lnTo>
                      <a:lnTo>
                        <a:pt x="70" y="189"/>
                      </a:lnTo>
                      <a:lnTo>
                        <a:pt x="75" y="194"/>
                      </a:lnTo>
                      <a:lnTo>
                        <a:pt x="81" y="197"/>
                      </a:lnTo>
                      <a:lnTo>
                        <a:pt x="86" y="200"/>
                      </a:lnTo>
                      <a:lnTo>
                        <a:pt x="89" y="201"/>
                      </a:lnTo>
                      <a:lnTo>
                        <a:pt x="91" y="203"/>
                      </a:lnTo>
                      <a:lnTo>
                        <a:pt x="96" y="205"/>
                      </a:lnTo>
                      <a:lnTo>
                        <a:pt x="99" y="207"/>
                      </a:lnTo>
                      <a:lnTo>
                        <a:pt x="102" y="208"/>
                      </a:lnTo>
                      <a:lnTo>
                        <a:pt x="106" y="210"/>
                      </a:lnTo>
                      <a:lnTo>
                        <a:pt x="110" y="211"/>
                      </a:lnTo>
                      <a:lnTo>
                        <a:pt x="113" y="213"/>
                      </a:lnTo>
                      <a:lnTo>
                        <a:pt x="118" y="214"/>
                      </a:lnTo>
                      <a:lnTo>
                        <a:pt x="121" y="216"/>
                      </a:lnTo>
                      <a:lnTo>
                        <a:pt x="125" y="219"/>
                      </a:lnTo>
                      <a:lnTo>
                        <a:pt x="128" y="220"/>
                      </a:lnTo>
                      <a:lnTo>
                        <a:pt x="132" y="220"/>
                      </a:lnTo>
                      <a:lnTo>
                        <a:pt x="135" y="221"/>
                      </a:lnTo>
                      <a:lnTo>
                        <a:pt x="139" y="223"/>
                      </a:lnTo>
                      <a:lnTo>
                        <a:pt x="144" y="224"/>
                      </a:lnTo>
                      <a:lnTo>
                        <a:pt x="147" y="226"/>
                      </a:lnTo>
                      <a:lnTo>
                        <a:pt x="151" y="227"/>
                      </a:lnTo>
                      <a:lnTo>
                        <a:pt x="155" y="229"/>
                      </a:lnTo>
                      <a:lnTo>
                        <a:pt x="158" y="230"/>
                      </a:lnTo>
                      <a:lnTo>
                        <a:pt x="163" y="232"/>
                      </a:lnTo>
                      <a:lnTo>
                        <a:pt x="166" y="232"/>
                      </a:lnTo>
                      <a:lnTo>
                        <a:pt x="170" y="235"/>
                      </a:lnTo>
                      <a:lnTo>
                        <a:pt x="173" y="235"/>
                      </a:lnTo>
                      <a:lnTo>
                        <a:pt x="179" y="236"/>
                      </a:lnTo>
                      <a:lnTo>
                        <a:pt x="182" y="237"/>
                      </a:lnTo>
                      <a:lnTo>
                        <a:pt x="186" y="239"/>
                      </a:lnTo>
                      <a:lnTo>
                        <a:pt x="189" y="239"/>
                      </a:lnTo>
                      <a:lnTo>
                        <a:pt x="193" y="240"/>
                      </a:lnTo>
                      <a:lnTo>
                        <a:pt x="196" y="240"/>
                      </a:lnTo>
                      <a:lnTo>
                        <a:pt x="200" y="242"/>
                      </a:lnTo>
                      <a:lnTo>
                        <a:pt x="205" y="242"/>
                      </a:lnTo>
                      <a:lnTo>
                        <a:pt x="208" y="243"/>
                      </a:lnTo>
                      <a:lnTo>
                        <a:pt x="211" y="245"/>
                      </a:lnTo>
                      <a:lnTo>
                        <a:pt x="215" y="246"/>
                      </a:lnTo>
                      <a:lnTo>
                        <a:pt x="218" y="246"/>
                      </a:lnTo>
                      <a:lnTo>
                        <a:pt x="222" y="246"/>
                      </a:lnTo>
                      <a:lnTo>
                        <a:pt x="225" y="246"/>
                      </a:lnTo>
                      <a:lnTo>
                        <a:pt x="229" y="248"/>
                      </a:lnTo>
                      <a:lnTo>
                        <a:pt x="232" y="248"/>
                      </a:lnTo>
                      <a:lnTo>
                        <a:pt x="235" y="249"/>
                      </a:lnTo>
                      <a:lnTo>
                        <a:pt x="240" y="249"/>
                      </a:lnTo>
                      <a:lnTo>
                        <a:pt x="243" y="251"/>
                      </a:lnTo>
                      <a:lnTo>
                        <a:pt x="250" y="251"/>
                      </a:lnTo>
                      <a:lnTo>
                        <a:pt x="256" y="252"/>
                      </a:lnTo>
                      <a:lnTo>
                        <a:pt x="259" y="252"/>
                      </a:lnTo>
                      <a:lnTo>
                        <a:pt x="263" y="253"/>
                      </a:lnTo>
                      <a:lnTo>
                        <a:pt x="266" y="253"/>
                      </a:lnTo>
                      <a:lnTo>
                        <a:pt x="269" y="255"/>
                      </a:lnTo>
                      <a:lnTo>
                        <a:pt x="275" y="255"/>
                      </a:lnTo>
                      <a:lnTo>
                        <a:pt x="280" y="255"/>
                      </a:lnTo>
                      <a:lnTo>
                        <a:pt x="285" y="255"/>
                      </a:lnTo>
                      <a:lnTo>
                        <a:pt x="288" y="256"/>
                      </a:lnTo>
                      <a:lnTo>
                        <a:pt x="291" y="256"/>
                      </a:lnTo>
                      <a:lnTo>
                        <a:pt x="295" y="258"/>
                      </a:lnTo>
                      <a:lnTo>
                        <a:pt x="298" y="258"/>
                      </a:lnTo>
                      <a:lnTo>
                        <a:pt x="301" y="258"/>
                      </a:lnTo>
                      <a:lnTo>
                        <a:pt x="305" y="258"/>
                      </a:lnTo>
                      <a:lnTo>
                        <a:pt x="308" y="258"/>
                      </a:lnTo>
                      <a:lnTo>
                        <a:pt x="312" y="258"/>
                      </a:lnTo>
                      <a:lnTo>
                        <a:pt x="315" y="259"/>
                      </a:lnTo>
                      <a:lnTo>
                        <a:pt x="320" y="259"/>
                      </a:lnTo>
                      <a:lnTo>
                        <a:pt x="324" y="261"/>
                      </a:lnTo>
                      <a:lnTo>
                        <a:pt x="328" y="261"/>
                      </a:lnTo>
                      <a:lnTo>
                        <a:pt x="331" y="261"/>
                      </a:lnTo>
                      <a:lnTo>
                        <a:pt x="336" y="261"/>
                      </a:lnTo>
                      <a:lnTo>
                        <a:pt x="340" y="261"/>
                      </a:lnTo>
                      <a:lnTo>
                        <a:pt x="343" y="261"/>
                      </a:lnTo>
                      <a:lnTo>
                        <a:pt x="347" y="262"/>
                      </a:lnTo>
                      <a:lnTo>
                        <a:pt x="352" y="262"/>
                      </a:lnTo>
                      <a:lnTo>
                        <a:pt x="354" y="264"/>
                      </a:lnTo>
                      <a:lnTo>
                        <a:pt x="359" y="264"/>
                      </a:lnTo>
                      <a:lnTo>
                        <a:pt x="363" y="264"/>
                      </a:lnTo>
                      <a:lnTo>
                        <a:pt x="366" y="265"/>
                      </a:lnTo>
                      <a:lnTo>
                        <a:pt x="370" y="265"/>
                      </a:lnTo>
                      <a:lnTo>
                        <a:pt x="373" y="265"/>
                      </a:lnTo>
                      <a:lnTo>
                        <a:pt x="378" y="265"/>
                      </a:lnTo>
                      <a:lnTo>
                        <a:pt x="382" y="267"/>
                      </a:lnTo>
                      <a:lnTo>
                        <a:pt x="386" y="267"/>
                      </a:lnTo>
                      <a:lnTo>
                        <a:pt x="391" y="267"/>
                      </a:lnTo>
                      <a:lnTo>
                        <a:pt x="394" y="267"/>
                      </a:lnTo>
                      <a:lnTo>
                        <a:pt x="398" y="267"/>
                      </a:lnTo>
                      <a:lnTo>
                        <a:pt x="401" y="268"/>
                      </a:lnTo>
                      <a:lnTo>
                        <a:pt x="405" y="268"/>
                      </a:lnTo>
                      <a:lnTo>
                        <a:pt x="408" y="268"/>
                      </a:lnTo>
                      <a:lnTo>
                        <a:pt x="413" y="268"/>
                      </a:lnTo>
                      <a:lnTo>
                        <a:pt x="415" y="268"/>
                      </a:lnTo>
                      <a:lnTo>
                        <a:pt x="421" y="268"/>
                      </a:lnTo>
                      <a:lnTo>
                        <a:pt x="429" y="268"/>
                      </a:lnTo>
                      <a:lnTo>
                        <a:pt x="433" y="268"/>
                      </a:lnTo>
                      <a:lnTo>
                        <a:pt x="439" y="268"/>
                      </a:lnTo>
                      <a:lnTo>
                        <a:pt x="445" y="268"/>
                      </a:lnTo>
                      <a:lnTo>
                        <a:pt x="447" y="267"/>
                      </a:lnTo>
                      <a:lnTo>
                        <a:pt x="452" y="267"/>
                      </a:lnTo>
                      <a:lnTo>
                        <a:pt x="456" y="265"/>
                      </a:lnTo>
                      <a:lnTo>
                        <a:pt x="459" y="265"/>
                      </a:lnTo>
                      <a:lnTo>
                        <a:pt x="462" y="264"/>
                      </a:lnTo>
                      <a:lnTo>
                        <a:pt x="463" y="262"/>
                      </a:lnTo>
                      <a:lnTo>
                        <a:pt x="465" y="262"/>
                      </a:lnTo>
                      <a:lnTo>
                        <a:pt x="466" y="258"/>
                      </a:lnTo>
                      <a:lnTo>
                        <a:pt x="466" y="255"/>
                      </a:lnTo>
                      <a:lnTo>
                        <a:pt x="466" y="252"/>
                      </a:lnTo>
                      <a:lnTo>
                        <a:pt x="466" y="248"/>
                      </a:lnTo>
                      <a:lnTo>
                        <a:pt x="465" y="243"/>
                      </a:lnTo>
                      <a:lnTo>
                        <a:pt x="463" y="239"/>
                      </a:lnTo>
                      <a:lnTo>
                        <a:pt x="461" y="233"/>
                      </a:lnTo>
                      <a:lnTo>
                        <a:pt x="459" y="229"/>
                      </a:lnTo>
                      <a:lnTo>
                        <a:pt x="455" y="221"/>
                      </a:lnTo>
                      <a:lnTo>
                        <a:pt x="452" y="216"/>
                      </a:lnTo>
                      <a:lnTo>
                        <a:pt x="450" y="213"/>
                      </a:lnTo>
                      <a:lnTo>
                        <a:pt x="447" y="208"/>
                      </a:lnTo>
                      <a:lnTo>
                        <a:pt x="447" y="205"/>
                      </a:lnTo>
                      <a:lnTo>
                        <a:pt x="445" y="203"/>
                      </a:lnTo>
                      <a:lnTo>
                        <a:pt x="445" y="198"/>
                      </a:lnTo>
                      <a:lnTo>
                        <a:pt x="442" y="194"/>
                      </a:lnTo>
                      <a:lnTo>
                        <a:pt x="440" y="189"/>
                      </a:lnTo>
                      <a:lnTo>
                        <a:pt x="439" y="185"/>
                      </a:lnTo>
                      <a:lnTo>
                        <a:pt x="436" y="181"/>
                      </a:lnTo>
                      <a:lnTo>
                        <a:pt x="434" y="176"/>
                      </a:lnTo>
                      <a:lnTo>
                        <a:pt x="433" y="172"/>
                      </a:lnTo>
                      <a:lnTo>
                        <a:pt x="431" y="168"/>
                      </a:lnTo>
                      <a:lnTo>
                        <a:pt x="430" y="162"/>
                      </a:lnTo>
                      <a:lnTo>
                        <a:pt x="429" y="156"/>
                      </a:lnTo>
                      <a:lnTo>
                        <a:pt x="427" y="152"/>
                      </a:lnTo>
                      <a:lnTo>
                        <a:pt x="426" y="147"/>
                      </a:lnTo>
                      <a:lnTo>
                        <a:pt x="424" y="143"/>
                      </a:lnTo>
                      <a:lnTo>
                        <a:pt x="424" y="139"/>
                      </a:lnTo>
                      <a:lnTo>
                        <a:pt x="423" y="134"/>
                      </a:lnTo>
                      <a:lnTo>
                        <a:pt x="423" y="131"/>
                      </a:lnTo>
                      <a:lnTo>
                        <a:pt x="421" y="127"/>
                      </a:lnTo>
                      <a:lnTo>
                        <a:pt x="421" y="124"/>
                      </a:lnTo>
                      <a:lnTo>
                        <a:pt x="420" y="120"/>
                      </a:lnTo>
                      <a:lnTo>
                        <a:pt x="420" y="117"/>
                      </a:lnTo>
                      <a:lnTo>
                        <a:pt x="420" y="114"/>
                      </a:lnTo>
                      <a:lnTo>
                        <a:pt x="418" y="111"/>
                      </a:lnTo>
                      <a:lnTo>
                        <a:pt x="418" y="108"/>
                      </a:lnTo>
                      <a:lnTo>
                        <a:pt x="418" y="105"/>
                      </a:lnTo>
                      <a:lnTo>
                        <a:pt x="418" y="99"/>
                      </a:lnTo>
                      <a:lnTo>
                        <a:pt x="418" y="95"/>
                      </a:lnTo>
                      <a:lnTo>
                        <a:pt x="417" y="91"/>
                      </a:lnTo>
                      <a:lnTo>
                        <a:pt x="417" y="88"/>
                      </a:lnTo>
                      <a:lnTo>
                        <a:pt x="414" y="82"/>
                      </a:lnTo>
                      <a:lnTo>
                        <a:pt x="411" y="82"/>
                      </a:lnTo>
                      <a:lnTo>
                        <a:pt x="408" y="80"/>
                      </a:lnTo>
                      <a:lnTo>
                        <a:pt x="407" y="80"/>
                      </a:lnTo>
                      <a:lnTo>
                        <a:pt x="402" y="80"/>
                      </a:lnTo>
                      <a:lnTo>
                        <a:pt x="399" y="80"/>
                      </a:lnTo>
                      <a:lnTo>
                        <a:pt x="395" y="80"/>
                      </a:lnTo>
                      <a:lnTo>
                        <a:pt x="391" y="80"/>
                      </a:lnTo>
                      <a:lnTo>
                        <a:pt x="384" y="80"/>
                      </a:lnTo>
                      <a:lnTo>
                        <a:pt x="379" y="80"/>
                      </a:lnTo>
                      <a:lnTo>
                        <a:pt x="375" y="79"/>
                      </a:lnTo>
                      <a:lnTo>
                        <a:pt x="372" y="79"/>
                      </a:lnTo>
                      <a:lnTo>
                        <a:pt x="368" y="79"/>
                      </a:lnTo>
                      <a:lnTo>
                        <a:pt x="365" y="79"/>
                      </a:lnTo>
                      <a:lnTo>
                        <a:pt x="362" y="79"/>
                      </a:lnTo>
                      <a:lnTo>
                        <a:pt x="357" y="79"/>
                      </a:lnTo>
                      <a:lnTo>
                        <a:pt x="354" y="79"/>
                      </a:lnTo>
                      <a:lnTo>
                        <a:pt x="352" y="79"/>
                      </a:lnTo>
                      <a:lnTo>
                        <a:pt x="347" y="78"/>
                      </a:lnTo>
                      <a:lnTo>
                        <a:pt x="343" y="78"/>
                      </a:lnTo>
                      <a:lnTo>
                        <a:pt x="338" y="78"/>
                      </a:lnTo>
                      <a:lnTo>
                        <a:pt x="336" y="78"/>
                      </a:lnTo>
                      <a:lnTo>
                        <a:pt x="331" y="76"/>
                      </a:lnTo>
                      <a:lnTo>
                        <a:pt x="327" y="76"/>
                      </a:lnTo>
                      <a:lnTo>
                        <a:pt x="322" y="76"/>
                      </a:lnTo>
                      <a:lnTo>
                        <a:pt x="320" y="76"/>
                      </a:lnTo>
                      <a:lnTo>
                        <a:pt x="314" y="76"/>
                      </a:lnTo>
                      <a:lnTo>
                        <a:pt x="309" y="75"/>
                      </a:lnTo>
                      <a:lnTo>
                        <a:pt x="306" y="75"/>
                      </a:lnTo>
                      <a:lnTo>
                        <a:pt x="302" y="75"/>
                      </a:lnTo>
                      <a:lnTo>
                        <a:pt x="298" y="75"/>
                      </a:lnTo>
                      <a:lnTo>
                        <a:pt x="293" y="73"/>
                      </a:lnTo>
                      <a:lnTo>
                        <a:pt x="289" y="73"/>
                      </a:lnTo>
                      <a:lnTo>
                        <a:pt x="286" y="73"/>
                      </a:lnTo>
                      <a:lnTo>
                        <a:pt x="282" y="72"/>
                      </a:lnTo>
                      <a:lnTo>
                        <a:pt x="277" y="72"/>
                      </a:lnTo>
                      <a:lnTo>
                        <a:pt x="273" y="70"/>
                      </a:lnTo>
                      <a:lnTo>
                        <a:pt x="270" y="70"/>
                      </a:lnTo>
                      <a:lnTo>
                        <a:pt x="266" y="69"/>
                      </a:lnTo>
                      <a:lnTo>
                        <a:pt x="261" y="69"/>
                      </a:lnTo>
                      <a:lnTo>
                        <a:pt x="259" y="67"/>
                      </a:lnTo>
                      <a:lnTo>
                        <a:pt x="256" y="67"/>
                      </a:lnTo>
                      <a:lnTo>
                        <a:pt x="251" y="66"/>
                      </a:lnTo>
                      <a:lnTo>
                        <a:pt x="247" y="66"/>
                      </a:lnTo>
                      <a:lnTo>
                        <a:pt x="243" y="64"/>
                      </a:lnTo>
                      <a:lnTo>
                        <a:pt x="240" y="63"/>
                      </a:lnTo>
                      <a:lnTo>
                        <a:pt x="237" y="63"/>
                      </a:lnTo>
                      <a:lnTo>
                        <a:pt x="232" y="62"/>
                      </a:lnTo>
                      <a:lnTo>
                        <a:pt x="229" y="60"/>
                      </a:lnTo>
                      <a:lnTo>
                        <a:pt x="228" y="60"/>
                      </a:lnTo>
                      <a:lnTo>
                        <a:pt x="222" y="57"/>
                      </a:lnTo>
                      <a:lnTo>
                        <a:pt x="216" y="56"/>
                      </a:lnTo>
                      <a:lnTo>
                        <a:pt x="213" y="53"/>
                      </a:lnTo>
                      <a:lnTo>
                        <a:pt x="209" y="51"/>
                      </a:lnTo>
                      <a:lnTo>
                        <a:pt x="205" y="47"/>
                      </a:lnTo>
                      <a:lnTo>
                        <a:pt x="202" y="46"/>
                      </a:lnTo>
                      <a:lnTo>
                        <a:pt x="199" y="43"/>
                      </a:lnTo>
                      <a:lnTo>
                        <a:pt x="196" y="40"/>
                      </a:lnTo>
                      <a:lnTo>
                        <a:pt x="192" y="35"/>
                      </a:lnTo>
                      <a:lnTo>
                        <a:pt x="187" y="31"/>
                      </a:lnTo>
                      <a:lnTo>
                        <a:pt x="183" y="25"/>
                      </a:lnTo>
                      <a:lnTo>
                        <a:pt x="182" y="21"/>
                      </a:lnTo>
                      <a:lnTo>
                        <a:pt x="179" y="18"/>
                      </a:lnTo>
                      <a:lnTo>
                        <a:pt x="177" y="14"/>
                      </a:lnTo>
                      <a:lnTo>
                        <a:pt x="174" y="11"/>
                      </a:lnTo>
                      <a:lnTo>
                        <a:pt x="174" y="8"/>
                      </a:lnTo>
                      <a:lnTo>
                        <a:pt x="173" y="5"/>
                      </a:lnTo>
                      <a:lnTo>
                        <a:pt x="171" y="3"/>
                      </a:lnTo>
                      <a:lnTo>
                        <a:pt x="170" y="2"/>
                      </a:lnTo>
                      <a:lnTo>
                        <a:pt x="168" y="0"/>
                      </a:lnTo>
                      <a:lnTo>
                        <a:pt x="166" y="0"/>
                      </a:lnTo>
                      <a:lnTo>
                        <a:pt x="163" y="0"/>
                      </a:lnTo>
                      <a:lnTo>
                        <a:pt x="160" y="2"/>
                      </a:lnTo>
                      <a:lnTo>
                        <a:pt x="157" y="3"/>
                      </a:lnTo>
                      <a:lnTo>
                        <a:pt x="152" y="5"/>
                      </a:lnTo>
                      <a:lnTo>
                        <a:pt x="150" y="6"/>
                      </a:lnTo>
                      <a:lnTo>
                        <a:pt x="145" y="8"/>
                      </a:lnTo>
                      <a:lnTo>
                        <a:pt x="141" y="11"/>
                      </a:lnTo>
                      <a:lnTo>
                        <a:pt x="135" y="12"/>
                      </a:lnTo>
                      <a:lnTo>
                        <a:pt x="131" y="15"/>
                      </a:lnTo>
                      <a:lnTo>
                        <a:pt x="123" y="18"/>
                      </a:lnTo>
                      <a:lnTo>
                        <a:pt x="118" y="19"/>
                      </a:lnTo>
                      <a:lnTo>
                        <a:pt x="115" y="21"/>
                      </a:lnTo>
                      <a:lnTo>
                        <a:pt x="110" y="22"/>
                      </a:lnTo>
                      <a:lnTo>
                        <a:pt x="106" y="22"/>
                      </a:lnTo>
                      <a:lnTo>
                        <a:pt x="103" y="25"/>
                      </a:lnTo>
                      <a:lnTo>
                        <a:pt x="99" y="25"/>
                      </a:lnTo>
                      <a:lnTo>
                        <a:pt x="96" y="27"/>
                      </a:lnTo>
                      <a:lnTo>
                        <a:pt x="91" y="28"/>
                      </a:lnTo>
                      <a:lnTo>
                        <a:pt x="89" y="30"/>
                      </a:lnTo>
                      <a:lnTo>
                        <a:pt x="83" y="30"/>
                      </a:lnTo>
                      <a:lnTo>
                        <a:pt x="80" y="31"/>
                      </a:lnTo>
                      <a:lnTo>
                        <a:pt x="75" y="31"/>
                      </a:lnTo>
                      <a:lnTo>
                        <a:pt x="71" y="32"/>
                      </a:lnTo>
                      <a:lnTo>
                        <a:pt x="67" y="32"/>
                      </a:lnTo>
                      <a:lnTo>
                        <a:pt x="64" y="34"/>
                      </a:lnTo>
                      <a:lnTo>
                        <a:pt x="59" y="34"/>
                      </a:lnTo>
                      <a:lnTo>
                        <a:pt x="57" y="34"/>
                      </a:lnTo>
                      <a:lnTo>
                        <a:pt x="52" y="34"/>
                      </a:lnTo>
                      <a:lnTo>
                        <a:pt x="48" y="35"/>
                      </a:lnTo>
                      <a:lnTo>
                        <a:pt x="45" y="35"/>
                      </a:lnTo>
                      <a:lnTo>
                        <a:pt x="41" y="37"/>
                      </a:lnTo>
                      <a:lnTo>
                        <a:pt x="38" y="37"/>
                      </a:lnTo>
                      <a:lnTo>
                        <a:pt x="33" y="37"/>
                      </a:lnTo>
                      <a:lnTo>
                        <a:pt x="30" y="38"/>
                      </a:lnTo>
                      <a:lnTo>
                        <a:pt x="28" y="38"/>
                      </a:lnTo>
                      <a:lnTo>
                        <a:pt x="22" y="38"/>
                      </a:lnTo>
                      <a:lnTo>
                        <a:pt x="16" y="40"/>
                      </a:lnTo>
                      <a:lnTo>
                        <a:pt x="12" y="40"/>
                      </a:lnTo>
                      <a:lnTo>
                        <a:pt x="9" y="40"/>
                      </a:lnTo>
                      <a:lnTo>
                        <a:pt x="4" y="40"/>
                      </a:lnTo>
                      <a:lnTo>
                        <a:pt x="3" y="41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5" name="Freeform 45"/>
                <p:cNvSpPr/>
                <p:nvPr/>
              </p:nvSpPr>
              <p:spPr>
                <a:xfrm>
                  <a:off x="5465" y="2924"/>
                  <a:ext cx="159" cy="125"/>
                </a:xfrm>
                <a:custGeom>
                  <a:avLst/>
                  <a:gdLst/>
                  <a:ahLst/>
                  <a:cxnLst>
                    <a:cxn ang="0">
                      <a:pos x="25" y="2"/>
                    </a:cxn>
                    <a:cxn ang="0">
                      <a:pos x="29" y="7"/>
                    </a:cxn>
                    <a:cxn ang="0">
                      <a:pos x="33" y="12"/>
                    </a:cxn>
                    <a:cxn ang="0">
                      <a:pos x="37" y="16"/>
                    </a:cxn>
                    <a:cxn ang="0">
                      <a:pos x="42" y="18"/>
                    </a:cxn>
                    <a:cxn ang="0">
                      <a:pos x="45" y="20"/>
                    </a:cxn>
                    <a:cxn ang="0">
                      <a:pos x="49" y="22"/>
                    </a:cxn>
                    <a:cxn ang="0">
                      <a:pos x="53" y="23"/>
                    </a:cxn>
                    <a:cxn ang="0">
                      <a:pos x="56" y="24"/>
                    </a:cxn>
                    <a:cxn ang="0">
                      <a:pos x="60" y="25"/>
                    </a:cxn>
                    <a:cxn ang="0">
                      <a:pos x="66" y="26"/>
                    </a:cxn>
                    <a:cxn ang="0">
                      <a:pos x="70" y="26"/>
                    </a:cxn>
                    <a:cxn ang="0">
                      <a:pos x="74" y="27"/>
                    </a:cxn>
                    <a:cxn ang="0">
                      <a:pos x="78" y="29"/>
                    </a:cxn>
                    <a:cxn ang="0">
                      <a:pos x="80" y="33"/>
                    </a:cxn>
                    <a:cxn ang="0">
                      <a:pos x="80" y="38"/>
                    </a:cxn>
                    <a:cxn ang="0">
                      <a:pos x="79" y="42"/>
                    </a:cxn>
                    <a:cxn ang="0">
                      <a:pos x="78" y="45"/>
                    </a:cxn>
                    <a:cxn ang="0">
                      <a:pos x="74" y="50"/>
                    </a:cxn>
                    <a:cxn ang="0">
                      <a:pos x="71" y="52"/>
                    </a:cxn>
                    <a:cxn ang="0">
                      <a:pos x="67" y="54"/>
                    </a:cxn>
                    <a:cxn ang="0">
                      <a:pos x="62" y="57"/>
                    </a:cxn>
                    <a:cxn ang="0">
                      <a:pos x="57" y="58"/>
                    </a:cxn>
                    <a:cxn ang="0">
                      <a:pos x="53" y="59"/>
                    </a:cxn>
                    <a:cxn ang="0">
                      <a:pos x="50" y="60"/>
                    </a:cxn>
                    <a:cxn ang="0">
                      <a:pos x="46" y="61"/>
                    </a:cxn>
                    <a:cxn ang="0">
                      <a:pos x="42" y="61"/>
                    </a:cxn>
                    <a:cxn ang="0">
                      <a:pos x="38" y="61"/>
                    </a:cxn>
                    <a:cxn ang="0">
                      <a:pos x="34" y="62"/>
                    </a:cxn>
                    <a:cxn ang="0">
                      <a:pos x="30" y="62"/>
                    </a:cxn>
                    <a:cxn ang="0">
                      <a:pos x="27" y="63"/>
                    </a:cxn>
                    <a:cxn ang="0">
                      <a:pos x="23" y="63"/>
                    </a:cxn>
                    <a:cxn ang="0">
                      <a:pos x="19" y="63"/>
                    </a:cxn>
                    <a:cxn ang="0">
                      <a:pos x="15" y="63"/>
                    </a:cxn>
                    <a:cxn ang="0">
                      <a:pos x="10" y="62"/>
                    </a:cxn>
                    <a:cxn ang="0">
                      <a:pos x="6" y="61"/>
                    </a:cxn>
                    <a:cxn ang="0">
                      <a:pos x="3" y="58"/>
                    </a:cxn>
                    <a:cxn ang="0">
                      <a:pos x="1" y="54"/>
                    </a:cxn>
                    <a:cxn ang="0">
                      <a:pos x="1" y="50"/>
                    </a:cxn>
                    <a:cxn ang="0">
                      <a:pos x="0" y="46"/>
                    </a:cxn>
                    <a:cxn ang="0">
                      <a:pos x="0" y="41"/>
                    </a:cxn>
                    <a:cxn ang="0">
                      <a:pos x="1" y="36"/>
                    </a:cxn>
                    <a:cxn ang="0">
                      <a:pos x="2" y="31"/>
                    </a:cxn>
                    <a:cxn ang="0">
                      <a:pos x="4" y="26"/>
                    </a:cxn>
                    <a:cxn ang="0">
                      <a:pos x="6" y="20"/>
                    </a:cxn>
                    <a:cxn ang="0">
                      <a:pos x="8" y="15"/>
                    </a:cxn>
                    <a:cxn ang="0">
                      <a:pos x="11" y="10"/>
                    </a:cxn>
                    <a:cxn ang="0">
                      <a:pos x="13" y="6"/>
                    </a:cxn>
                    <a:cxn ang="0">
                      <a:pos x="16" y="3"/>
                    </a:cxn>
                    <a:cxn ang="0">
                      <a:pos x="21" y="0"/>
                    </a:cxn>
                  </a:cxnLst>
                  <a:rect l="0" t="0" r="0" b="0"/>
                  <a:pathLst>
                    <a:path w="318" h="250">
                      <a:moveTo>
                        <a:pt x="89" y="1"/>
                      </a:moveTo>
                      <a:lnTo>
                        <a:pt x="93" y="3"/>
                      </a:lnTo>
                      <a:lnTo>
                        <a:pt x="97" y="5"/>
                      </a:lnTo>
                      <a:lnTo>
                        <a:pt x="100" y="8"/>
                      </a:lnTo>
                      <a:lnTo>
                        <a:pt x="105" y="13"/>
                      </a:lnTo>
                      <a:lnTo>
                        <a:pt x="108" y="16"/>
                      </a:lnTo>
                      <a:lnTo>
                        <a:pt x="110" y="21"/>
                      </a:lnTo>
                      <a:lnTo>
                        <a:pt x="115" y="26"/>
                      </a:lnTo>
                      <a:lnTo>
                        <a:pt x="119" y="32"/>
                      </a:lnTo>
                      <a:lnTo>
                        <a:pt x="124" y="37"/>
                      </a:lnTo>
                      <a:lnTo>
                        <a:pt x="129" y="45"/>
                      </a:lnTo>
                      <a:lnTo>
                        <a:pt x="132" y="48"/>
                      </a:lnTo>
                      <a:lnTo>
                        <a:pt x="137" y="51"/>
                      </a:lnTo>
                      <a:lnTo>
                        <a:pt x="141" y="53"/>
                      </a:lnTo>
                      <a:lnTo>
                        <a:pt x="145" y="58"/>
                      </a:lnTo>
                      <a:lnTo>
                        <a:pt x="148" y="61"/>
                      </a:lnTo>
                      <a:lnTo>
                        <a:pt x="154" y="65"/>
                      </a:lnTo>
                      <a:lnTo>
                        <a:pt x="158" y="68"/>
                      </a:lnTo>
                      <a:lnTo>
                        <a:pt x="166" y="71"/>
                      </a:lnTo>
                      <a:lnTo>
                        <a:pt x="167" y="72"/>
                      </a:lnTo>
                      <a:lnTo>
                        <a:pt x="170" y="74"/>
                      </a:lnTo>
                      <a:lnTo>
                        <a:pt x="174" y="77"/>
                      </a:lnTo>
                      <a:lnTo>
                        <a:pt x="177" y="78"/>
                      </a:lnTo>
                      <a:lnTo>
                        <a:pt x="180" y="80"/>
                      </a:lnTo>
                      <a:lnTo>
                        <a:pt x="185" y="81"/>
                      </a:lnTo>
                      <a:lnTo>
                        <a:pt x="187" y="84"/>
                      </a:lnTo>
                      <a:lnTo>
                        <a:pt x="192" y="85"/>
                      </a:lnTo>
                      <a:lnTo>
                        <a:pt x="196" y="87"/>
                      </a:lnTo>
                      <a:lnTo>
                        <a:pt x="199" y="87"/>
                      </a:lnTo>
                      <a:lnTo>
                        <a:pt x="203" y="88"/>
                      </a:lnTo>
                      <a:lnTo>
                        <a:pt x="208" y="90"/>
                      </a:lnTo>
                      <a:lnTo>
                        <a:pt x="211" y="91"/>
                      </a:lnTo>
                      <a:lnTo>
                        <a:pt x="214" y="93"/>
                      </a:lnTo>
                      <a:lnTo>
                        <a:pt x="218" y="93"/>
                      </a:lnTo>
                      <a:lnTo>
                        <a:pt x="221" y="94"/>
                      </a:lnTo>
                      <a:lnTo>
                        <a:pt x="224" y="96"/>
                      </a:lnTo>
                      <a:lnTo>
                        <a:pt x="228" y="96"/>
                      </a:lnTo>
                      <a:lnTo>
                        <a:pt x="231" y="96"/>
                      </a:lnTo>
                      <a:lnTo>
                        <a:pt x="234" y="97"/>
                      </a:lnTo>
                      <a:lnTo>
                        <a:pt x="240" y="99"/>
                      </a:lnTo>
                      <a:lnTo>
                        <a:pt x="247" y="100"/>
                      </a:lnTo>
                      <a:lnTo>
                        <a:pt x="251" y="100"/>
                      </a:lnTo>
                      <a:lnTo>
                        <a:pt x="257" y="101"/>
                      </a:lnTo>
                      <a:lnTo>
                        <a:pt x="262" y="101"/>
                      </a:lnTo>
                      <a:lnTo>
                        <a:pt x="267" y="103"/>
                      </a:lnTo>
                      <a:lnTo>
                        <a:pt x="272" y="103"/>
                      </a:lnTo>
                      <a:lnTo>
                        <a:pt x="276" y="103"/>
                      </a:lnTo>
                      <a:lnTo>
                        <a:pt x="280" y="103"/>
                      </a:lnTo>
                      <a:lnTo>
                        <a:pt x="285" y="104"/>
                      </a:lnTo>
                      <a:lnTo>
                        <a:pt x="288" y="104"/>
                      </a:lnTo>
                      <a:lnTo>
                        <a:pt x="292" y="104"/>
                      </a:lnTo>
                      <a:lnTo>
                        <a:pt x="295" y="106"/>
                      </a:lnTo>
                      <a:lnTo>
                        <a:pt x="298" y="106"/>
                      </a:lnTo>
                      <a:lnTo>
                        <a:pt x="304" y="109"/>
                      </a:lnTo>
                      <a:lnTo>
                        <a:pt x="308" y="112"/>
                      </a:lnTo>
                      <a:lnTo>
                        <a:pt x="311" y="115"/>
                      </a:lnTo>
                      <a:lnTo>
                        <a:pt x="314" y="122"/>
                      </a:lnTo>
                      <a:lnTo>
                        <a:pt x="315" y="125"/>
                      </a:lnTo>
                      <a:lnTo>
                        <a:pt x="317" y="129"/>
                      </a:lnTo>
                      <a:lnTo>
                        <a:pt x="317" y="132"/>
                      </a:lnTo>
                      <a:lnTo>
                        <a:pt x="318" y="138"/>
                      </a:lnTo>
                      <a:lnTo>
                        <a:pt x="317" y="142"/>
                      </a:lnTo>
                      <a:lnTo>
                        <a:pt x="317" y="146"/>
                      </a:lnTo>
                      <a:lnTo>
                        <a:pt x="317" y="151"/>
                      </a:lnTo>
                      <a:lnTo>
                        <a:pt x="317" y="155"/>
                      </a:lnTo>
                      <a:lnTo>
                        <a:pt x="317" y="160"/>
                      </a:lnTo>
                      <a:lnTo>
                        <a:pt x="317" y="164"/>
                      </a:lnTo>
                      <a:lnTo>
                        <a:pt x="315" y="167"/>
                      </a:lnTo>
                      <a:lnTo>
                        <a:pt x="315" y="171"/>
                      </a:lnTo>
                      <a:lnTo>
                        <a:pt x="312" y="174"/>
                      </a:lnTo>
                      <a:lnTo>
                        <a:pt x="312" y="177"/>
                      </a:lnTo>
                      <a:lnTo>
                        <a:pt x="309" y="180"/>
                      </a:lnTo>
                      <a:lnTo>
                        <a:pt x="309" y="184"/>
                      </a:lnTo>
                      <a:lnTo>
                        <a:pt x="305" y="190"/>
                      </a:lnTo>
                      <a:lnTo>
                        <a:pt x="301" y="196"/>
                      </a:lnTo>
                      <a:lnTo>
                        <a:pt x="296" y="199"/>
                      </a:lnTo>
                      <a:lnTo>
                        <a:pt x="294" y="202"/>
                      </a:lnTo>
                      <a:lnTo>
                        <a:pt x="291" y="203"/>
                      </a:lnTo>
                      <a:lnTo>
                        <a:pt x="288" y="206"/>
                      </a:lnTo>
                      <a:lnTo>
                        <a:pt x="283" y="208"/>
                      </a:lnTo>
                      <a:lnTo>
                        <a:pt x="280" y="210"/>
                      </a:lnTo>
                      <a:lnTo>
                        <a:pt x="276" y="212"/>
                      </a:lnTo>
                      <a:lnTo>
                        <a:pt x="270" y="215"/>
                      </a:lnTo>
                      <a:lnTo>
                        <a:pt x="266" y="216"/>
                      </a:lnTo>
                      <a:lnTo>
                        <a:pt x="262" y="218"/>
                      </a:lnTo>
                      <a:lnTo>
                        <a:pt x="256" y="221"/>
                      </a:lnTo>
                      <a:lnTo>
                        <a:pt x="251" y="222"/>
                      </a:lnTo>
                      <a:lnTo>
                        <a:pt x="246" y="225"/>
                      </a:lnTo>
                      <a:lnTo>
                        <a:pt x="240" y="226"/>
                      </a:lnTo>
                      <a:lnTo>
                        <a:pt x="234" y="228"/>
                      </a:lnTo>
                      <a:lnTo>
                        <a:pt x="230" y="231"/>
                      </a:lnTo>
                      <a:lnTo>
                        <a:pt x="225" y="231"/>
                      </a:lnTo>
                      <a:lnTo>
                        <a:pt x="222" y="232"/>
                      </a:lnTo>
                      <a:lnTo>
                        <a:pt x="218" y="232"/>
                      </a:lnTo>
                      <a:lnTo>
                        <a:pt x="215" y="234"/>
                      </a:lnTo>
                      <a:lnTo>
                        <a:pt x="212" y="234"/>
                      </a:lnTo>
                      <a:lnTo>
                        <a:pt x="208" y="235"/>
                      </a:lnTo>
                      <a:lnTo>
                        <a:pt x="205" y="235"/>
                      </a:lnTo>
                      <a:lnTo>
                        <a:pt x="201" y="237"/>
                      </a:lnTo>
                      <a:lnTo>
                        <a:pt x="198" y="237"/>
                      </a:lnTo>
                      <a:lnTo>
                        <a:pt x="193" y="238"/>
                      </a:lnTo>
                      <a:lnTo>
                        <a:pt x="189" y="238"/>
                      </a:lnTo>
                      <a:lnTo>
                        <a:pt x="186" y="240"/>
                      </a:lnTo>
                      <a:lnTo>
                        <a:pt x="182" y="241"/>
                      </a:lnTo>
                      <a:lnTo>
                        <a:pt x="179" y="241"/>
                      </a:lnTo>
                      <a:lnTo>
                        <a:pt x="174" y="241"/>
                      </a:lnTo>
                      <a:lnTo>
                        <a:pt x="171" y="242"/>
                      </a:lnTo>
                      <a:lnTo>
                        <a:pt x="167" y="242"/>
                      </a:lnTo>
                      <a:lnTo>
                        <a:pt x="163" y="244"/>
                      </a:lnTo>
                      <a:lnTo>
                        <a:pt x="158" y="244"/>
                      </a:lnTo>
                      <a:lnTo>
                        <a:pt x="155" y="244"/>
                      </a:lnTo>
                      <a:lnTo>
                        <a:pt x="151" y="244"/>
                      </a:lnTo>
                      <a:lnTo>
                        <a:pt x="147" y="245"/>
                      </a:lnTo>
                      <a:lnTo>
                        <a:pt x="144" y="245"/>
                      </a:lnTo>
                      <a:lnTo>
                        <a:pt x="139" y="247"/>
                      </a:lnTo>
                      <a:lnTo>
                        <a:pt x="135" y="247"/>
                      </a:lnTo>
                      <a:lnTo>
                        <a:pt x="131" y="247"/>
                      </a:lnTo>
                      <a:lnTo>
                        <a:pt x="126" y="247"/>
                      </a:lnTo>
                      <a:lnTo>
                        <a:pt x="124" y="247"/>
                      </a:lnTo>
                      <a:lnTo>
                        <a:pt x="119" y="247"/>
                      </a:lnTo>
                      <a:lnTo>
                        <a:pt x="115" y="248"/>
                      </a:lnTo>
                      <a:lnTo>
                        <a:pt x="112" y="248"/>
                      </a:lnTo>
                      <a:lnTo>
                        <a:pt x="108" y="250"/>
                      </a:lnTo>
                      <a:lnTo>
                        <a:pt x="105" y="250"/>
                      </a:lnTo>
                      <a:lnTo>
                        <a:pt x="100" y="250"/>
                      </a:lnTo>
                      <a:lnTo>
                        <a:pt x="96" y="250"/>
                      </a:lnTo>
                      <a:lnTo>
                        <a:pt x="93" y="250"/>
                      </a:lnTo>
                      <a:lnTo>
                        <a:pt x="89" y="250"/>
                      </a:lnTo>
                      <a:lnTo>
                        <a:pt x="86" y="250"/>
                      </a:lnTo>
                      <a:lnTo>
                        <a:pt x="83" y="250"/>
                      </a:lnTo>
                      <a:lnTo>
                        <a:pt x="80" y="250"/>
                      </a:lnTo>
                      <a:lnTo>
                        <a:pt x="76" y="250"/>
                      </a:lnTo>
                      <a:lnTo>
                        <a:pt x="73" y="250"/>
                      </a:lnTo>
                      <a:lnTo>
                        <a:pt x="68" y="250"/>
                      </a:lnTo>
                      <a:lnTo>
                        <a:pt x="65" y="250"/>
                      </a:lnTo>
                      <a:lnTo>
                        <a:pt x="58" y="250"/>
                      </a:lnTo>
                      <a:lnTo>
                        <a:pt x="54" y="250"/>
                      </a:lnTo>
                      <a:lnTo>
                        <a:pt x="46" y="248"/>
                      </a:lnTo>
                      <a:lnTo>
                        <a:pt x="42" y="248"/>
                      </a:lnTo>
                      <a:lnTo>
                        <a:pt x="38" y="247"/>
                      </a:lnTo>
                      <a:lnTo>
                        <a:pt x="33" y="247"/>
                      </a:lnTo>
                      <a:lnTo>
                        <a:pt x="29" y="247"/>
                      </a:lnTo>
                      <a:lnTo>
                        <a:pt x="26" y="245"/>
                      </a:lnTo>
                      <a:lnTo>
                        <a:pt x="23" y="244"/>
                      </a:lnTo>
                      <a:lnTo>
                        <a:pt x="22" y="244"/>
                      </a:lnTo>
                      <a:lnTo>
                        <a:pt x="17" y="240"/>
                      </a:lnTo>
                      <a:lnTo>
                        <a:pt x="13" y="235"/>
                      </a:lnTo>
                      <a:lnTo>
                        <a:pt x="10" y="231"/>
                      </a:lnTo>
                      <a:lnTo>
                        <a:pt x="7" y="225"/>
                      </a:lnTo>
                      <a:lnTo>
                        <a:pt x="6" y="221"/>
                      </a:lnTo>
                      <a:lnTo>
                        <a:pt x="6" y="218"/>
                      </a:lnTo>
                      <a:lnTo>
                        <a:pt x="4" y="215"/>
                      </a:lnTo>
                      <a:lnTo>
                        <a:pt x="3" y="212"/>
                      </a:lnTo>
                      <a:lnTo>
                        <a:pt x="3" y="208"/>
                      </a:lnTo>
                      <a:lnTo>
                        <a:pt x="1" y="203"/>
                      </a:lnTo>
                      <a:lnTo>
                        <a:pt x="1" y="199"/>
                      </a:lnTo>
                      <a:lnTo>
                        <a:pt x="1" y="194"/>
                      </a:lnTo>
                      <a:lnTo>
                        <a:pt x="0" y="190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0" y="177"/>
                      </a:lnTo>
                      <a:lnTo>
                        <a:pt x="0" y="173"/>
                      </a:lnTo>
                      <a:lnTo>
                        <a:pt x="0" y="168"/>
                      </a:lnTo>
                      <a:lnTo>
                        <a:pt x="0" y="162"/>
                      </a:lnTo>
                      <a:lnTo>
                        <a:pt x="1" y="158"/>
                      </a:lnTo>
                      <a:lnTo>
                        <a:pt x="1" y="154"/>
                      </a:lnTo>
                      <a:lnTo>
                        <a:pt x="1" y="148"/>
                      </a:lnTo>
                      <a:lnTo>
                        <a:pt x="3" y="144"/>
                      </a:lnTo>
                      <a:lnTo>
                        <a:pt x="4" y="138"/>
                      </a:lnTo>
                      <a:lnTo>
                        <a:pt x="4" y="133"/>
                      </a:lnTo>
                      <a:lnTo>
                        <a:pt x="6" y="129"/>
                      </a:lnTo>
                      <a:lnTo>
                        <a:pt x="7" y="122"/>
                      </a:lnTo>
                      <a:lnTo>
                        <a:pt x="9" y="117"/>
                      </a:lnTo>
                      <a:lnTo>
                        <a:pt x="10" y="112"/>
                      </a:lnTo>
                      <a:lnTo>
                        <a:pt x="12" y="107"/>
                      </a:lnTo>
                      <a:lnTo>
                        <a:pt x="15" y="101"/>
                      </a:lnTo>
                      <a:lnTo>
                        <a:pt x="16" y="96"/>
                      </a:lnTo>
                      <a:lnTo>
                        <a:pt x="17" y="91"/>
                      </a:lnTo>
                      <a:lnTo>
                        <a:pt x="20" y="85"/>
                      </a:lnTo>
                      <a:lnTo>
                        <a:pt x="22" y="80"/>
                      </a:lnTo>
                      <a:lnTo>
                        <a:pt x="25" y="75"/>
                      </a:lnTo>
                      <a:lnTo>
                        <a:pt x="26" y="69"/>
                      </a:lnTo>
                      <a:lnTo>
                        <a:pt x="29" y="65"/>
                      </a:lnTo>
                      <a:lnTo>
                        <a:pt x="31" y="59"/>
                      </a:lnTo>
                      <a:lnTo>
                        <a:pt x="35" y="53"/>
                      </a:lnTo>
                      <a:lnTo>
                        <a:pt x="36" y="49"/>
                      </a:lnTo>
                      <a:lnTo>
                        <a:pt x="39" y="45"/>
                      </a:lnTo>
                      <a:lnTo>
                        <a:pt x="42" y="39"/>
                      </a:lnTo>
                      <a:lnTo>
                        <a:pt x="45" y="36"/>
                      </a:lnTo>
                      <a:lnTo>
                        <a:pt x="46" y="32"/>
                      </a:lnTo>
                      <a:lnTo>
                        <a:pt x="49" y="27"/>
                      </a:lnTo>
                      <a:lnTo>
                        <a:pt x="52" y="23"/>
                      </a:lnTo>
                      <a:lnTo>
                        <a:pt x="55" y="20"/>
                      </a:lnTo>
                      <a:lnTo>
                        <a:pt x="58" y="16"/>
                      </a:lnTo>
                      <a:lnTo>
                        <a:pt x="61" y="13"/>
                      </a:lnTo>
                      <a:lnTo>
                        <a:pt x="64" y="10"/>
                      </a:lnTo>
                      <a:lnTo>
                        <a:pt x="67" y="8"/>
                      </a:lnTo>
                      <a:lnTo>
                        <a:pt x="73" y="4"/>
                      </a:lnTo>
                      <a:lnTo>
                        <a:pt x="78" y="1"/>
                      </a:lnTo>
                      <a:lnTo>
                        <a:pt x="83" y="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46" name="Freeform 46"/>
              <p:cNvSpPr/>
              <p:nvPr/>
            </p:nvSpPr>
            <p:spPr>
              <a:xfrm>
                <a:off x="5928" y="3300"/>
                <a:ext cx="94" cy="55"/>
              </a:xfrm>
              <a:custGeom>
                <a:avLst/>
                <a:gdLst/>
                <a:ahLst/>
                <a:cxnLst>
                  <a:cxn ang="0">
                    <a:pos x="46" y="6"/>
                  </a:cxn>
                  <a:cxn ang="0">
                    <a:pos x="45" y="7"/>
                  </a:cxn>
                  <a:cxn ang="0">
                    <a:pos x="43" y="8"/>
                  </a:cxn>
                  <a:cxn ang="0">
                    <a:pos x="41" y="11"/>
                  </a:cxn>
                  <a:cxn ang="0">
                    <a:pos x="38" y="13"/>
                  </a:cxn>
                  <a:cxn ang="0">
                    <a:pos x="36" y="15"/>
                  </a:cxn>
                  <a:cxn ang="0">
                    <a:pos x="34" y="16"/>
                  </a:cxn>
                  <a:cxn ang="0">
                    <a:pos x="32" y="18"/>
                  </a:cxn>
                  <a:cxn ang="0">
                    <a:pos x="30" y="19"/>
                  </a:cxn>
                  <a:cxn ang="0">
                    <a:pos x="28" y="20"/>
                  </a:cxn>
                  <a:cxn ang="0">
                    <a:pos x="26" y="22"/>
                  </a:cxn>
                  <a:cxn ang="0">
                    <a:pos x="24" y="23"/>
                  </a:cxn>
                  <a:cxn ang="0">
                    <a:pos x="21" y="23"/>
                  </a:cxn>
                  <a:cxn ang="0">
                    <a:pos x="19" y="24"/>
                  </a:cxn>
                  <a:cxn ang="0">
                    <a:pos x="17" y="25"/>
                  </a:cxn>
                  <a:cxn ang="0">
                    <a:pos x="16" y="26"/>
                  </a:cxn>
                  <a:cxn ang="0">
                    <a:pos x="14" y="26"/>
                  </a:cxn>
                  <a:cxn ang="0">
                    <a:pos x="12" y="27"/>
                  </a:cxn>
                  <a:cxn ang="0">
                    <a:pos x="10" y="27"/>
                  </a:cxn>
                  <a:cxn ang="0">
                    <a:pos x="8" y="27"/>
                  </a:cxn>
                  <a:cxn ang="0">
                    <a:pos x="5" y="27"/>
                  </a:cxn>
                  <a:cxn ang="0">
                    <a:pos x="3" y="26"/>
                  </a:cxn>
                  <a:cxn ang="0">
                    <a:pos x="1" y="24"/>
                  </a:cxn>
                  <a:cxn ang="0">
                    <a:pos x="0" y="22"/>
                  </a:cxn>
                  <a:cxn ang="0">
                    <a:pos x="0" y="20"/>
                  </a:cxn>
                  <a:cxn ang="0">
                    <a:pos x="1" y="19"/>
                  </a:cxn>
                  <a:cxn ang="0">
                    <a:pos x="3" y="16"/>
                  </a:cxn>
                  <a:cxn ang="0">
                    <a:pos x="5" y="15"/>
                  </a:cxn>
                  <a:cxn ang="0">
                    <a:pos x="7" y="15"/>
                  </a:cxn>
                  <a:cxn ang="0">
                    <a:pos x="9" y="14"/>
                  </a:cxn>
                  <a:cxn ang="0">
                    <a:pos x="11" y="13"/>
                  </a:cxn>
                  <a:cxn ang="0">
                    <a:pos x="13" y="12"/>
                  </a:cxn>
                  <a:cxn ang="0">
                    <a:pos x="16" y="11"/>
                  </a:cxn>
                  <a:cxn ang="0">
                    <a:pos x="18" y="11"/>
                  </a:cxn>
                  <a:cxn ang="0">
                    <a:pos x="21" y="10"/>
                  </a:cxn>
                  <a:cxn ang="0">
                    <a:pos x="23" y="9"/>
                  </a:cxn>
                  <a:cxn ang="0">
                    <a:pos x="25" y="9"/>
                  </a:cxn>
                  <a:cxn ang="0">
                    <a:pos x="27" y="8"/>
                  </a:cxn>
                  <a:cxn ang="0">
                    <a:pos x="30" y="7"/>
                  </a:cxn>
                  <a:cxn ang="0">
                    <a:pos x="32" y="6"/>
                  </a:cxn>
                  <a:cxn ang="0">
                    <a:pos x="35" y="4"/>
                  </a:cxn>
                  <a:cxn ang="0">
                    <a:pos x="38" y="3"/>
                  </a:cxn>
                  <a:cxn ang="0">
                    <a:pos x="40" y="2"/>
                  </a:cxn>
                  <a:cxn ang="0">
                    <a:pos x="42" y="0"/>
                  </a:cxn>
                  <a:cxn ang="0">
                    <a:pos x="43" y="0"/>
                  </a:cxn>
                  <a:cxn ang="0">
                    <a:pos x="45" y="0"/>
                  </a:cxn>
                  <a:cxn ang="0">
                    <a:pos x="46" y="1"/>
                  </a:cxn>
                  <a:cxn ang="0">
                    <a:pos x="47" y="3"/>
                  </a:cxn>
                  <a:cxn ang="0">
                    <a:pos x="46" y="5"/>
                  </a:cxn>
                  <a:cxn ang="0">
                    <a:pos x="46" y="6"/>
                  </a:cxn>
                </a:cxnLst>
                <a:rect l="0" t="0" r="0" b="0"/>
                <a:pathLst>
                  <a:path w="187" h="111">
                    <a:moveTo>
                      <a:pt x="181" y="25"/>
                    </a:moveTo>
                    <a:lnTo>
                      <a:pt x="181" y="25"/>
                    </a:lnTo>
                    <a:lnTo>
                      <a:pt x="181" y="26"/>
                    </a:lnTo>
                    <a:lnTo>
                      <a:pt x="178" y="28"/>
                    </a:lnTo>
                    <a:lnTo>
                      <a:pt x="175" y="32"/>
                    </a:lnTo>
                    <a:lnTo>
                      <a:pt x="171" y="35"/>
                    </a:lnTo>
                    <a:lnTo>
                      <a:pt x="168" y="40"/>
                    </a:lnTo>
                    <a:lnTo>
                      <a:pt x="162" y="44"/>
                    </a:lnTo>
                    <a:lnTo>
                      <a:pt x="158" y="50"/>
                    </a:lnTo>
                    <a:lnTo>
                      <a:pt x="152" y="54"/>
                    </a:lnTo>
                    <a:lnTo>
                      <a:pt x="146" y="60"/>
                    </a:lnTo>
                    <a:lnTo>
                      <a:pt x="142" y="63"/>
                    </a:lnTo>
                    <a:lnTo>
                      <a:pt x="139" y="66"/>
                    </a:lnTo>
                    <a:lnTo>
                      <a:pt x="135" y="67"/>
                    </a:lnTo>
                    <a:lnTo>
                      <a:pt x="132" y="70"/>
                    </a:lnTo>
                    <a:lnTo>
                      <a:pt x="127" y="73"/>
                    </a:lnTo>
                    <a:lnTo>
                      <a:pt x="123" y="76"/>
                    </a:lnTo>
                    <a:lnTo>
                      <a:pt x="119" y="79"/>
                    </a:lnTo>
                    <a:lnTo>
                      <a:pt x="116" y="82"/>
                    </a:lnTo>
                    <a:lnTo>
                      <a:pt x="110" y="83"/>
                    </a:lnTo>
                    <a:lnTo>
                      <a:pt x="107" y="86"/>
                    </a:lnTo>
                    <a:lnTo>
                      <a:pt x="103" y="88"/>
                    </a:lnTo>
                    <a:lnTo>
                      <a:pt x="98" y="90"/>
                    </a:lnTo>
                    <a:lnTo>
                      <a:pt x="93" y="92"/>
                    </a:lnTo>
                    <a:lnTo>
                      <a:pt x="88" y="93"/>
                    </a:lnTo>
                    <a:lnTo>
                      <a:pt x="84" y="95"/>
                    </a:lnTo>
                    <a:lnTo>
                      <a:pt x="80" y="96"/>
                    </a:lnTo>
                    <a:lnTo>
                      <a:pt x="75" y="98"/>
                    </a:lnTo>
                    <a:lnTo>
                      <a:pt x="72" y="99"/>
                    </a:lnTo>
                    <a:lnTo>
                      <a:pt x="68" y="102"/>
                    </a:lnTo>
                    <a:lnTo>
                      <a:pt x="64" y="104"/>
                    </a:lnTo>
                    <a:lnTo>
                      <a:pt x="61" y="104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49" y="108"/>
                    </a:lnTo>
                    <a:lnTo>
                      <a:pt x="46" y="108"/>
                    </a:lnTo>
                    <a:lnTo>
                      <a:pt x="42" y="109"/>
                    </a:lnTo>
                    <a:lnTo>
                      <a:pt x="39" y="109"/>
                    </a:lnTo>
                    <a:lnTo>
                      <a:pt x="36" y="111"/>
                    </a:lnTo>
                    <a:lnTo>
                      <a:pt x="29" y="111"/>
                    </a:lnTo>
                    <a:lnTo>
                      <a:pt x="24" y="111"/>
                    </a:lnTo>
                    <a:lnTo>
                      <a:pt x="18" y="111"/>
                    </a:lnTo>
                    <a:lnTo>
                      <a:pt x="14" y="109"/>
                    </a:lnTo>
                    <a:lnTo>
                      <a:pt x="10" y="106"/>
                    </a:lnTo>
                    <a:lnTo>
                      <a:pt x="7" y="102"/>
                    </a:lnTo>
                    <a:lnTo>
                      <a:pt x="4" y="99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6"/>
                    </a:lnTo>
                    <a:lnTo>
                      <a:pt x="0" y="83"/>
                    </a:lnTo>
                    <a:lnTo>
                      <a:pt x="2" y="80"/>
                    </a:lnTo>
                    <a:lnTo>
                      <a:pt x="4" y="76"/>
                    </a:lnTo>
                    <a:lnTo>
                      <a:pt x="8" y="70"/>
                    </a:lnTo>
                    <a:lnTo>
                      <a:pt x="11" y="67"/>
                    </a:lnTo>
                    <a:lnTo>
                      <a:pt x="14" y="66"/>
                    </a:lnTo>
                    <a:lnTo>
                      <a:pt x="18" y="63"/>
                    </a:lnTo>
                    <a:lnTo>
                      <a:pt x="21" y="61"/>
                    </a:lnTo>
                    <a:lnTo>
                      <a:pt x="26" y="60"/>
                    </a:lnTo>
                    <a:lnTo>
                      <a:pt x="30" y="57"/>
                    </a:lnTo>
                    <a:lnTo>
                      <a:pt x="34" y="56"/>
                    </a:lnTo>
                    <a:lnTo>
                      <a:pt x="39" y="54"/>
                    </a:lnTo>
                    <a:lnTo>
                      <a:pt x="43" y="53"/>
                    </a:lnTo>
                    <a:lnTo>
                      <a:pt x="48" y="51"/>
                    </a:lnTo>
                    <a:lnTo>
                      <a:pt x="52" y="50"/>
                    </a:lnTo>
                    <a:lnTo>
                      <a:pt x="58" y="47"/>
                    </a:lnTo>
                    <a:lnTo>
                      <a:pt x="62" y="45"/>
                    </a:lnTo>
                    <a:lnTo>
                      <a:pt x="66" y="44"/>
                    </a:lnTo>
                    <a:lnTo>
                      <a:pt x="72" y="44"/>
                    </a:lnTo>
                    <a:lnTo>
                      <a:pt x="77" y="42"/>
                    </a:lnTo>
                    <a:lnTo>
                      <a:pt x="81" y="41"/>
                    </a:lnTo>
                    <a:lnTo>
                      <a:pt x="85" y="40"/>
                    </a:lnTo>
                    <a:lnTo>
                      <a:pt x="90" y="38"/>
                    </a:lnTo>
                    <a:lnTo>
                      <a:pt x="95" y="38"/>
                    </a:lnTo>
                    <a:lnTo>
                      <a:pt x="98" y="37"/>
                    </a:lnTo>
                    <a:lnTo>
                      <a:pt x="103" y="35"/>
                    </a:lnTo>
                    <a:lnTo>
                      <a:pt x="106" y="34"/>
                    </a:lnTo>
                    <a:lnTo>
                      <a:pt x="110" y="34"/>
                    </a:lnTo>
                    <a:lnTo>
                      <a:pt x="117" y="31"/>
                    </a:lnTo>
                    <a:lnTo>
                      <a:pt x="123" y="28"/>
                    </a:lnTo>
                    <a:lnTo>
                      <a:pt x="127" y="25"/>
                    </a:lnTo>
                    <a:lnTo>
                      <a:pt x="133" y="22"/>
                    </a:lnTo>
                    <a:lnTo>
                      <a:pt x="139" y="19"/>
                    </a:lnTo>
                    <a:lnTo>
                      <a:pt x="143" y="16"/>
                    </a:lnTo>
                    <a:lnTo>
                      <a:pt x="149" y="13"/>
                    </a:lnTo>
                    <a:lnTo>
                      <a:pt x="154" y="10"/>
                    </a:lnTo>
                    <a:lnTo>
                      <a:pt x="158" y="8"/>
                    </a:lnTo>
                    <a:lnTo>
                      <a:pt x="162" y="6"/>
                    </a:lnTo>
                    <a:lnTo>
                      <a:pt x="165" y="3"/>
                    </a:lnTo>
                    <a:lnTo>
                      <a:pt x="168" y="2"/>
                    </a:lnTo>
                    <a:lnTo>
                      <a:pt x="171" y="0"/>
                    </a:lnTo>
                    <a:lnTo>
                      <a:pt x="175" y="0"/>
                    </a:lnTo>
                    <a:lnTo>
                      <a:pt x="178" y="0"/>
                    </a:lnTo>
                    <a:lnTo>
                      <a:pt x="181" y="2"/>
                    </a:lnTo>
                    <a:lnTo>
                      <a:pt x="184" y="6"/>
                    </a:lnTo>
                    <a:lnTo>
                      <a:pt x="186" y="9"/>
                    </a:lnTo>
                    <a:lnTo>
                      <a:pt x="186" y="12"/>
                    </a:lnTo>
                    <a:lnTo>
                      <a:pt x="187" y="16"/>
                    </a:lnTo>
                    <a:lnTo>
                      <a:pt x="184" y="22"/>
                    </a:lnTo>
                    <a:lnTo>
                      <a:pt x="181" y="2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Freeform 47"/>
              <p:cNvSpPr/>
              <p:nvPr/>
            </p:nvSpPr>
            <p:spPr>
              <a:xfrm>
                <a:off x="5821" y="2881"/>
                <a:ext cx="95" cy="81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5" y="0"/>
                  </a:cxn>
                  <a:cxn ang="0">
                    <a:pos x="17" y="0"/>
                  </a:cxn>
                  <a:cxn ang="0">
                    <a:pos x="19" y="1"/>
                  </a:cxn>
                  <a:cxn ang="0">
                    <a:pos x="21" y="1"/>
                  </a:cxn>
                  <a:cxn ang="0">
                    <a:pos x="23" y="2"/>
                  </a:cxn>
                  <a:cxn ang="0">
                    <a:pos x="24" y="3"/>
                  </a:cxn>
                  <a:cxn ang="0">
                    <a:pos x="26" y="4"/>
                  </a:cxn>
                  <a:cxn ang="0">
                    <a:pos x="28" y="5"/>
                  </a:cxn>
                  <a:cxn ang="0">
                    <a:pos x="30" y="6"/>
                  </a:cxn>
                  <a:cxn ang="0">
                    <a:pos x="32" y="7"/>
                  </a:cxn>
                  <a:cxn ang="0">
                    <a:pos x="34" y="8"/>
                  </a:cxn>
                  <a:cxn ang="0">
                    <a:pos x="35" y="10"/>
                  </a:cxn>
                  <a:cxn ang="0">
                    <a:pos x="37" y="11"/>
                  </a:cxn>
                  <a:cxn ang="0">
                    <a:pos x="39" y="13"/>
                  </a:cxn>
                  <a:cxn ang="0">
                    <a:pos x="41" y="15"/>
                  </a:cxn>
                  <a:cxn ang="0">
                    <a:pos x="43" y="19"/>
                  </a:cxn>
                  <a:cxn ang="0">
                    <a:pos x="45" y="22"/>
                  </a:cxn>
                  <a:cxn ang="0">
                    <a:pos x="46" y="25"/>
                  </a:cxn>
                  <a:cxn ang="0">
                    <a:pos x="47" y="27"/>
                  </a:cxn>
                  <a:cxn ang="0">
                    <a:pos x="48" y="30"/>
                  </a:cxn>
                  <a:cxn ang="0">
                    <a:pos x="48" y="32"/>
                  </a:cxn>
                  <a:cxn ang="0">
                    <a:pos x="47" y="34"/>
                  </a:cxn>
                  <a:cxn ang="0">
                    <a:pos x="47" y="36"/>
                  </a:cxn>
                  <a:cxn ang="0">
                    <a:pos x="46" y="38"/>
                  </a:cxn>
                  <a:cxn ang="0">
                    <a:pos x="45" y="39"/>
                  </a:cxn>
                  <a:cxn ang="0">
                    <a:pos x="43" y="40"/>
                  </a:cxn>
                  <a:cxn ang="0">
                    <a:pos x="41" y="39"/>
                  </a:cxn>
                  <a:cxn ang="0">
                    <a:pos x="40" y="38"/>
                  </a:cxn>
                  <a:cxn ang="0">
                    <a:pos x="39" y="36"/>
                  </a:cxn>
                  <a:cxn ang="0">
                    <a:pos x="38" y="34"/>
                  </a:cxn>
                  <a:cxn ang="0">
                    <a:pos x="37" y="32"/>
                  </a:cxn>
                  <a:cxn ang="0">
                    <a:pos x="37" y="30"/>
                  </a:cxn>
                  <a:cxn ang="0">
                    <a:pos x="35" y="27"/>
                  </a:cxn>
                  <a:cxn ang="0">
                    <a:pos x="34" y="24"/>
                  </a:cxn>
                  <a:cxn ang="0">
                    <a:pos x="31" y="22"/>
                  </a:cxn>
                  <a:cxn ang="0">
                    <a:pos x="28" y="20"/>
                  </a:cxn>
                  <a:cxn ang="0">
                    <a:pos x="27" y="19"/>
                  </a:cxn>
                  <a:cxn ang="0">
                    <a:pos x="24" y="17"/>
                  </a:cxn>
                  <a:cxn ang="0">
                    <a:pos x="22" y="16"/>
                  </a:cxn>
                  <a:cxn ang="0">
                    <a:pos x="20" y="16"/>
                  </a:cxn>
                  <a:cxn ang="0">
                    <a:pos x="18" y="15"/>
                  </a:cxn>
                  <a:cxn ang="0">
                    <a:pos x="16" y="14"/>
                  </a:cxn>
                  <a:cxn ang="0">
                    <a:pos x="13" y="14"/>
                  </a:cxn>
                  <a:cxn ang="0">
                    <a:pos x="11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6" y="12"/>
                  </a:cxn>
                  <a:cxn ang="0">
                    <a:pos x="4" y="11"/>
                  </a:cxn>
                  <a:cxn ang="0">
                    <a:pos x="1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1" y="0"/>
                  </a:cxn>
                </a:cxnLst>
                <a:rect l="0" t="0" r="0" b="0"/>
                <a:pathLst>
                  <a:path w="190" h="163">
                    <a:moveTo>
                      <a:pt x="44" y="0"/>
                    </a:moveTo>
                    <a:lnTo>
                      <a:pt x="49" y="0"/>
                    </a:lnTo>
                    <a:lnTo>
                      <a:pt x="57" y="0"/>
                    </a:lnTo>
                    <a:lnTo>
                      <a:pt x="60" y="0"/>
                    </a:lnTo>
                    <a:lnTo>
                      <a:pt x="64" y="2"/>
                    </a:lnTo>
                    <a:lnTo>
                      <a:pt x="67" y="2"/>
                    </a:lnTo>
                    <a:lnTo>
                      <a:pt x="71" y="3"/>
                    </a:lnTo>
                    <a:lnTo>
                      <a:pt x="74" y="5"/>
                    </a:lnTo>
                    <a:lnTo>
                      <a:pt x="78" y="6"/>
                    </a:lnTo>
                    <a:lnTo>
                      <a:pt x="81" y="6"/>
                    </a:lnTo>
                    <a:lnTo>
                      <a:pt x="84" y="8"/>
                    </a:lnTo>
                    <a:lnTo>
                      <a:pt x="89" y="9"/>
                    </a:lnTo>
                    <a:lnTo>
                      <a:pt x="93" y="12"/>
                    </a:lnTo>
                    <a:lnTo>
                      <a:pt x="96" y="14"/>
                    </a:lnTo>
                    <a:lnTo>
                      <a:pt x="100" y="15"/>
                    </a:lnTo>
                    <a:lnTo>
                      <a:pt x="103" y="16"/>
                    </a:lnTo>
                    <a:lnTo>
                      <a:pt x="108" y="18"/>
                    </a:lnTo>
                    <a:lnTo>
                      <a:pt x="110" y="21"/>
                    </a:lnTo>
                    <a:lnTo>
                      <a:pt x="115" y="22"/>
                    </a:lnTo>
                    <a:lnTo>
                      <a:pt x="118" y="24"/>
                    </a:lnTo>
                    <a:lnTo>
                      <a:pt x="122" y="27"/>
                    </a:lnTo>
                    <a:lnTo>
                      <a:pt x="126" y="29"/>
                    </a:lnTo>
                    <a:lnTo>
                      <a:pt x="129" y="32"/>
                    </a:lnTo>
                    <a:lnTo>
                      <a:pt x="134" y="34"/>
                    </a:lnTo>
                    <a:lnTo>
                      <a:pt x="137" y="37"/>
                    </a:lnTo>
                    <a:lnTo>
                      <a:pt x="139" y="40"/>
                    </a:lnTo>
                    <a:lnTo>
                      <a:pt x="144" y="43"/>
                    </a:lnTo>
                    <a:lnTo>
                      <a:pt x="147" y="47"/>
                    </a:lnTo>
                    <a:lnTo>
                      <a:pt x="150" y="50"/>
                    </a:lnTo>
                    <a:lnTo>
                      <a:pt x="153" y="53"/>
                    </a:lnTo>
                    <a:lnTo>
                      <a:pt x="157" y="57"/>
                    </a:lnTo>
                    <a:lnTo>
                      <a:pt x="161" y="63"/>
                    </a:lnTo>
                    <a:lnTo>
                      <a:pt x="167" y="69"/>
                    </a:lnTo>
                    <a:lnTo>
                      <a:pt x="171" y="76"/>
                    </a:lnTo>
                    <a:lnTo>
                      <a:pt x="176" y="82"/>
                    </a:lnTo>
                    <a:lnTo>
                      <a:pt x="179" y="88"/>
                    </a:lnTo>
                    <a:lnTo>
                      <a:pt x="182" y="95"/>
                    </a:lnTo>
                    <a:lnTo>
                      <a:pt x="183" y="101"/>
                    </a:lnTo>
                    <a:lnTo>
                      <a:pt x="186" y="107"/>
                    </a:lnTo>
                    <a:lnTo>
                      <a:pt x="187" y="111"/>
                    </a:lnTo>
                    <a:lnTo>
                      <a:pt x="187" y="117"/>
                    </a:lnTo>
                    <a:lnTo>
                      <a:pt x="189" y="121"/>
                    </a:lnTo>
                    <a:lnTo>
                      <a:pt x="190" y="127"/>
                    </a:lnTo>
                    <a:lnTo>
                      <a:pt x="189" y="130"/>
                    </a:lnTo>
                    <a:lnTo>
                      <a:pt x="189" y="134"/>
                    </a:lnTo>
                    <a:lnTo>
                      <a:pt x="187" y="139"/>
                    </a:lnTo>
                    <a:lnTo>
                      <a:pt x="187" y="143"/>
                    </a:lnTo>
                    <a:lnTo>
                      <a:pt x="186" y="147"/>
                    </a:lnTo>
                    <a:lnTo>
                      <a:pt x="185" y="150"/>
                    </a:lnTo>
                    <a:lnTo>
                      <a:pt x="183" y="153"/>
                    </a:lnTo>
                    <a:lnTo>
                      <a:pt x="182" y="156"/>
                    </a:lnTo>
                    <a:lnTo>
                      <a:pt x="179" y="159"/>
                    </a:lnTo>
                    <a:lnTo>
                      <a:pt x="176" y="162"/>
                    </a:lnTo>
                    <a:lnTo>
                      <a:pt x="171" y="163"/>
                    </a:lnTo>
                    <a:lnTo>
                      <a:pt x="169" y="162"/>
                    </a:lnTo>
                    <a:lnTo>
                      <a:pt x="164" y="159"/>
                    </a:lnTo>
                    <a:lnTo>
                      <a:pt x="160" y="156"/>
                    </a:lnTo>
                    <a:lnTo>
                      <a:pt x="157" y="153"/>
                    </a:lnTo>
                    <a:lnTo>
                      <a:pt x="155" y="150"/>
                    </a:lnTo>
                    <a:lnTo>
                      <a:pt x="153" y="146"/>
                    </a:lnTo>
                    <a:lnTo>
                      <a:pt x="153" y="141"/>
                    </a:lnTo>
                    <a:lnTo>
                      <a:pt x="150" y="139"/>
                    </a:lnTo>
                    <a:lnTo>
                      <a:pt x="150" y="134"/>
                    </a:lnTo>
                    <a:lnTo>
                      <a:pt x="148" y="130"/>
                    </a:lnTo>
                    <a:lnTo>
                      <a:pt x="147" y="125"/>
                    </a:lnTo>
                    <a:lnTo>
                      <a:pt x="145" y="120"/>
                    </a:lnTo>
                    <a:lnTo>
                      <a:pt x="142" y="115"/>
                    </a:lnTo>
                    <a:lnTo>
                      <a:pt x="139" y="109"/>
                    </a:lnTo>
                    <a:lnTo>
                      <a:pt x="137" y="105"/>
                    </a:lnTo>
                    <a:lnTo>
                      <a:pt x="134" y="99"/>
                    </a:lnTo>
                    <a:lnTo>
                      <a:pt x="128" y="95"/>
                    </a:lnTo>
                    <a:lnTo>
                      <a:pt x="124" y="89"/>
                    </a:lnTo>
                    <a:lnTo>
                      <a:pt x="116" y="83"/>
                    </a:lnTo>
                    <a:lnTo>
                      <a:pt x="112" y="80"/>
                    </a:lnTo>
                    <a:lnTo>
                      <a:pt x="109" y="77"/>
                    </a:lnTo>
                    <a:lnTo>
                      <a:pt x="105" y="76"/>
                    </a:lnTo>
                    <a:lnTo>
                      <a:pt x="100" y="73"/>
                    </a:lnTo>
                    <a:lnTo>
                      <a:pt x="96" y="70"/>
                    </a:lnTo>
                    <a:lnTo>
                      <a:pt x="93" y="69"/>
                    </a:lnTo>
                    <a:lnTo>
                      <a:pt x="87" y="67"/>
                    </a:lnTo>
                    <a:lnTo>
                      <a:pt x="84" y="66"/>
                    </a:lnTo>
                    <a:lnTo>
                      <a:pt x="80" y="64"/>
                    </a:lnTo>
                    <a:lnTo>
                      <a:pt x="76" y="63"/>
                    </a:lnTo>
                    <a:lnTo>
                      <a:pt x="71" y="61"/>
                    </a:lnTo>
                    <a:lnTo>
                      <a:pt x="67" y="60"/>
                    </a:lnTo>
                    <a:lnTo>
                      <a:pt x="62" y="59"/>
                    </a:lnTo>
                    <a:lnTo>
                      <a:pt x="58" y="59"/>
                    </a:lnTo>
                    <a:lnTo>
                      <a:pt x="52" y="57"/>
                    </a:lnTo>
                    <a:lnTo>
                      <a:pt x="49" y="57"/>
                    </a:lnTo>
                    <a:lnTo>
                      <a:pt x="44" y="56"/>
                    </a:lnTo>
                    <a:lnTo>
                      <a:pt x="39" y="56"/>
                    </a:lnTo>
                    <a:lnTo>
                      <a:pt x="36" y="54"/>
                    </a:lnTo>
                    <a:lnTo>
                      <a:pt x="33" y="53"/>
                    </a:lnTo>
                    <a:lnTo>
                      <a:pt x="29" y="53"/>
                    </a:lnTo>
                    <a:lnTo>
                      <a:pt x="25" y="51"/>
                    </a:lnTo>
                    <a:lnTo>
                      <a:pt x="22" y="50"/>
                    </a:lnTo>
                    <a:lnTo>
                      <a:pt x="19" y="50"/>
                    </a:lnTo>
                    <a:lnTo>
                      <a:pt x="13" y="47"/>
                    </a:lnTo>
                    <a:lnTo>
                      <a:pt x="9" y="45"/>
                    </a:lnTo>
                    <a:lnTo>
                      <a:pt x="4" y="43"/>
                    </a:lnTo>
                    <a:lnTo>
                      <a:pt x="3" y="40"/>
                    </a:lnTo>
                    <a:lnTo>
                      <a:pt x="1" y="37"/>
                    </a:lnTo>
                    <a:lnTo>
                      <a:pt x="1" y="32"/>
                    </a:lnTo>
                    <a:lnTo>
                      <a:pt x="0" y="29"/>
                    </a:lnTo>
                    <a:lnTo>
                      <a:pt x="1" y="25"/>
                    </a:lnTo>
                    <a:lnTo>
                      <a:pt x="3" y="19"/>
                    </a:lnTo>
                    <a:lnTo>
                      <a:pt x="7" y="14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7" y="6"/>
                    </a:lnTo>
                    <a:lnTo>
                      <a:pt x="23" y="5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48" name="Group 48"/>
            <p:cNvGrpSpPr/>
            <p:nvPr/>
          </p:nvGrpSpPr>
          <p:grpSpPr>
            <a:xfrm>
              <a:off x="5446107" y="4098166"/>
              <a:ext cx="399124" cy="417837"/>
              <a:chOff x="521" y="799"/>
              <a:chExt cx="2746" cy="2873"/>
            </a:xfrm>
          </p:grpSpPr>
          <p:sp>
            <p:nvSpPr>
              <p:cNvPr id="25649" name="Freeform 49"/>
              <p:cNvSpPr/>
              <p:nvPr/>
            </p:nvSpPr>
            <p:spPr>
              <a:xfrm>
                <a:off x="1338" y="3433"/>
                <a:ext cx="262" cy="239"/>
              </a:xfrm>
              <a:custGeom>
                <a:avLst/>
                <a:gdLst/>
                <a:ahLst/>
                <a:cxnLst>
                  <a:cxn ang="0">
                    <a:pos x="370" y="13"/>
                  </a:cxn>
                  <a:cxn ang="0">
                    <a:pos x="298" y="13"/>
                  </a:cxn>
                  <a:cxn ang="0">
                    <a:pos x="235" y="13"/>
                  </a:cxn>
                  <a:cxn ang="0">
                    <a:pos x="163" y="13"/>
                  </a:cxn>
                  <a:cxn ang="0">
                    <a:pos x="90" y="8"/>
                  </a:cxn>
                  <a:cxn ang="0">
                    <a:pos x="0" y="615"/>
                  </a:cxn>
                  <a:cxn ang="0">
                    <a:pos x="54" y="615"/>
                  </a:cxn>
                  <a:cxn ang="0">
                    <a:pos x="90" y="620"/>
                  </a:cxn>
                  <a:cxn ang="0">
                    <a:pos x="145" y="620"/>
                  </a:cxn>
                  <a:cxn ang="0">
                    <a:pos x="181" y="620"/>
                  </a:cxn>
                  <a:cxn ang="0">
                    <a:pos x="235" y="628"/>
                  </a:cxn>
                  <a:cxn ang="0">
                    <a:pos x="280" y="628"/>
                  </a:cxn>
                  <a:cxn ang="0">
                    <a:pos x="334" y="628"/>
                  </a:cxn>
                  <a:cxn ang="0">
                    <a:pos x="370" y="628"/>
                  </a:cxn>
                  <a:cxn ang="0">
                    <a:pos x="428" y="628"/>
                  </a:cxn>
                  <a:cxn ang="0">
                    <a:pos x="482" y="628"/>
                  </a:cxn>
                  <a:cxn ang="0">
                    <a:pos x="527" y="628"/>
                  </a:cxn>
                  <a:cxn ang="0">
                    <a:pos x="581" y="620"/>
                  </a:cxn>
                  <a:cxn ang="0">
                    <a:pos x="635" y="620"/>
                  </a:cxn>
                  <a:cxn ang="0">
                    <a:pos x="690" y="615"/>
                  </a:cxn>
                  <a:cxn ang="0">
                    <a:pos x="744" y="615"/>
                  </a:cxn>
                  <a:cxn ang="0">
                    <a:pos x="789" y="607"/>
                  </a:cxn>
                  <a:cxn ang="0">
                    <a:pos x="762" y="454"/>
                  </a:cxn>
                  <a:cxn ang="0">
                    <a:pos x="726" y="305"/>
                  </a:cxn>
                  <a:cxn ang="0">
                    <a:pos x="699" y="152"/>
                  </a:cxn>
                  <a:cxn ang="0">
                    <a:pos x="663" y="0"/>
                  </a:cxn>
                  <a:cxn ang="0">
                    <a:pos x="590" y="8"/>
                  </a:cxn>
                  <a:cxn ang="0">
                    <a:pos x="518" y="8"/>
                  </a:cxn>
                  <a:cxn ang="0">
                    <a:pos x="446" y="13"/>
                  </a:cxn>
                  <a:cxn ang="0">
                    <a:pos x="370" y="13"/>
                  </a:cxn>
                </a:cxnLst>
                <a:rect l="0" t="0" r="0" b="0"/>
                <a:pathLst>
                  <a:path w="87" h="91">
                    <a:moveTo>
                      <a:pt x="41" y="2"/>
                    </a:moveTo>
                    <a:lnTo>
                      <a:pt x="33" y="2"/>
                    </a:lnTo>
                    <a:lnTo>
                      <a:pt x="26" y="2"/>
                    </a:lnTo>
                    <a:lnTo>
                      <a:pt x="18" y="2"/>
                    </a:lnTo>
                    <a:lnTo>
                      <a:pt x="10" y="1"/>
                    </a:lnTo>
                    <a:lnTo>
                      <a:pt x="0" y="89"/>
                    </a:lnTo>
                    <a:lnTo>
                      <a:pt x="6" y="89"/>
                    </a:lnTo>
                    <a:lnTo>
                      <a:pt x="10" y="90"/>
                    </a:lnTo>
                    <a:lnTo>
                      <a:pt x="16" y="90"/>
                    </a:lnTo>
                    <a:lnTo>
                      <a:pt x="20" y="90"/>
                    </a:lnTo>
                    <a:lnTo>
                      <a:pt x="26" y="91"/>
                    </a:lnTo>
                    <a:lnTo>
                      <a:pt x="31" y="91"/>
                    </a:lnTo>
                    <a:lnTo>
                      <a:pt x="37" y="91"/>
                    </a:lnTo>
                    <a:lnTo>
                      <a:pt x="41" y="91"/>
                    </a:lnTo>
                    <a:lnTo>
                      <a:pt x="47" y="91"/>
                    </a:lnTo>
                    <a:lnTo>
                      <a:pt x="53" y="91"/>
                    </a:lnTo>
                    <a:lnTo>
                      <a:pt x="58" y="91"/>
                    </a:lnTo>
                    <a:lnTo>
                      <a:pt x="64" y="90"/>
                    </a:lnTo>
                    <a:lnTo>
                      <a:pt x="70" y="90"/>
                    </a:lnTo>
                    <a:lnTo>
                      <a:pt x="76" y="89"/>
                    </a:lnTo>
                    <a:lnTo>
                      <a:pt x="82" y="89"/>
                    </a:lnTo>
                    <a:lnTo>
                      <a:pt x="87" y="88"/>
                    </a:lnTo>
                    <a:lnTo>
                      <a:pt x="84" y="66"/>
                    </a:lnTo>
                    <a:lnTo>
                      <a:pt x="80" y="44"/>
                    </a:lnTo>
                    <a:lnTo>
                      <a:pt x="77" y="22"/>
                    </a:lnTo>
                    <a:lnTo>
                      <a:pt x="73" y="0"/>
                    </a:lnTo>
                    <a:lnTo>
                      <a:pt x="65" y="1"/>
                    </a:lnTo>
                    <a:lnTo>
                      <a:pt x="57" y="1"/>
                    </a:lnTo>
                    <a:lnTo>
                      <a:pt x="49" y="2"/>
                    </a:lnTo>
                    <a:lnTo>
                      <a:pt x="41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Freeform 50"/>
              <p:cNvSpPr/>
              <p:nvPr/>
            </p:nvSpPr>
            <p:spPr>
              <a:xfrm>
                <a:off x="1383" y="2946"/>
                <a:ext cx="159" cy="233"/>
              </a:xfrm>
              <a:custGeom>
                <a:avLst/>
                <a:gdLst/>
                <a:ahLst/>
                <a:cxnLst>
                  <a:cxn ang="0">
                    <a:pos x="665" y="617"/>
                  </a:cxn>
                  <a:cxn ang="0">
                    <a:pos x="594" y="442"/>
                  </a:cxn>
                  <a:cxn ang="0">
                    <a:pos x="527" y="281"/>
                  </a:cxn>
                  <a:cxn ang="0">
                    <a:pos x="473" y="127"/>
                  </a:cxn>
                  <a:cxn ang="0">
                    <a:pos x="439" y="0"/>
                  </a:cxn>
                  <a:cxn ang="0">
                    <a:pos x="192" y="0"/>
                  </a:cxn>
                  <a:cxn ang="0">
                    <a:pos x="0" y="617"/>
                  </a:cxn>
                  <a:cxn ang="0">
                    <a:pos x="665" y="617"/>
                  </a:cxn>
                </a:cxnLst>
                <a:rect l="0" t="0" r="0" b="0"/>
                <a:pathLst>
                  <a:path w="38" h="88">
                    <a:moveTo>
                      <a:pt x="38" y="88"/>
                    </a:moveTo>
                    <a:lnTo>
                      <a:pt x="34" y="63"/>
                    </a:lnTo>
                    <a:lnTo>
                      <a:pt x="30" y="40"/>
                    </a:lnTo>
                    <a:lnTo>
                      <a:pt x="27" y="18"/>
                    </a:lnTo>
                    <a:lnTo>
                      <a:pt x="25" y="0"/>
                    </a:lnTo>
                    <a:lnTo>
                      <a:pt x="11" y="0"/>
                    </a:lnTo>
                    <a:lnTo>
                      <a:pt x="0" y="88"/>
                    </a:lnTo>
                    <a:lnTo>
                      <a:pt x="38" y="8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Freeform 51"/>
              <p:cNvSpPr/>
              <p:nvPr/>
            </p:nvSpPr>
            <p:spPr>
              <a:xfrm>
                <a:off x="1438" y="2813"/>
                <a:ext cx="21" cy="8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13"/>
                  </a:cxn>
                  <a:cxn ang="0">
                    <a:pos x="55" y="213"/>
                  </a:cxn>
                  <a:cxn ang="0">
                    <a:pos x="42" y="120"/>
                  </a:cxn>
                  <a:cxn ang="0">
                    <a:pos x="34" y="56"/>
                  </a:cxn>
                  <a:cxn ang="0">
                    <a:pos x="29" y="13"/>
                  </a:cxn>
                  <a:cxn ang="0">
                    <a:pos x="29" y="0"/>
                  </a:cxn>
                </a:cxnLst>
                <a:rect l="0" t="0" r="0" b="0"/>
                <a:pathLst>
                  <a:path w="8" h="30">
                    <a:moveTo>
                      <a:pt x="4" y="0"/>
                    </a:moveTo>
                    <a:lnTo>
                      <a:pt x="0" y="30"/>
                    </a:lnTo>
                    <a:lnTo>
                      <a:pt x="8" y="30"/>
                    </a:lnTo>
                    <a:lnTo>
                      <a:pt x="6" y="17"/>
                    </a:lnTo>
                    <a:lnTo>
                      <a:pt x="5" y="8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Freeform 52"/>
              <p:cNvSpPr/>
              <p:nvPr/>
            </p:nvSpPr>
            <p:spPr>
              <a:xfrm>
                <a:off x="3018" y="2458"/>
                <a:ext cx="249" cy="164"/>
              </a:xfrm>
              <a:custGeom>
                <a:avLst/>
                <a:gdLst/>
                <a:ahLst/>
                <a:cxnLst>
                  <a:cxn ang="0">
                    <a:pos x="652" y="0"/>
                  </a:cxn>
                  <a:cxn ang="0">
                    <a:pos x="34" y="161"/>
                  </a:cxn>
                  <a:cxn ang="0">
                    <a:pos x="34" y="196"/>
                  </a:cxn>
                  <a:cxn ang="0">
                    <a:pos x="29" y="238"/>
                  </a:cxn>
                  <a:cxn ang="0">
                    <a:pos x="13" y="280"/>
                  </a:cxn>
                  <a:cxn ang="0">
                    <a:pos x="0" y="323"/>
                  </a:cxn>
                  <a:cxn ang="0">
                    <a:pos x="617" y="434"/>
                  </a:cxn>
                  <a:cxn ang="0">
                    <a:pos x="638" y="357"/>
                  </a:cxn>
                  <a:cxn ang="0">
                    <a:pos x="652" y="286"/>
                  </a:cxn>
                  <a:cxn ang="0">
                    <a:pos x="660" y="225"/>
                  </a:cxn>
                  <a:cxn ang="0">
                    <a:pos x="660" y="148"/>
                  </a:cxn>
                  <a:cxn ang="0">
                    <a:pos x="660" y="111"/>
                  </a:cxn>
                  <a:cxn ang="0">
                    <a:pos x="660" y="69"/>
                  </a:cxn>
                  <a:cxn ang="0">
                    <a:pos x="652" y="34"/>
                  </a:cxn>
                  <a:cxn ang="0">
                    <a:pos x="652" y="0"/>
                  </a:cxn>
                </a:cxnLst>
                <a:rect l="0" t="0" r="0" b="0"/>
                <a:pathLst>
                  <a:path w="94" h="62">
                    <a:moveTo>
                      <a:pt x="93" y="0"/>
                    </a:moveTo>
                    <a:lnTo>
                      <a:pt x="5" y="23"/>
                    </a:lnTo>
                    <a:lnTo>
                      <a:pt x="5" y="28"/>
                    </a:lnTo>
                    <a:lnTo>
                      <a:pt x="4" y="34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88" y="62"/>
                    </a:lnTo>
                    <a:lnTo>
                      <a:pt x="91" y="51"/>
                    </a:lnTo>
                    <a:lnTo>
                      <a:pt x="93" y="41"/>
                    </a:lnTo>
                    <a:lnTo>
                      <a:pt x="94" y="32"/>
                    </a:lnTo>
                    <a:lnTo>
                      <a:pt x="94" y="21"/>
                    </a:lnTo>
                    <a:lnTo>
                      <a:pt x="94" y="16"/>
                    </a:lnTo>
                    <a:lnTo>
                      <a:pt x="94" y="10"/>
                    </a:lnTo>
                    <a:lnTo>
                      <a:pt x="93" y="5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Freeform 53"/>
              <p:cNvSpPr/>
              <p:nvPr/>
            </p:nvSpPr>
            <p:spPr>
              <a:xfrm>
                <a:off x="521" y="799"/>
                <a:ext cx="2741" cy="2868"/>
              </a:xfrm>
              <a:custGeom>
                <a:avLst/>
                <a:gdLst/>
                <a:ahLst/>
                <a:cxnLst>
                  <a:cxn ang="0">
                    <a:pos x="5908" y="4776"/>
                  </a:cxn>
                  <a:cxn ang="0">
                    <a:pos x="5916" y="4321"/>
                  </a:cxn>
                  <a:cxn ang="0">
                    <a:pos x="6286" y="4154"/>
                  </a:cxn>
                  <a:cxn ang="0">
                    <a:pos x="6495" y="4236"/>
                  </a:cxn>
                  <a:cxn ang="0">
                    <a:pos x="6643" y="4554"/>
                  </a:cxn>
                  <a:cxn ang="0">
                    <a:pos x="7218" y="4236"/>
                  </a:cxn>
                  <a:cxn ang="0">
                    <a:pos x="6958" y="3830"/>
                  </a:cxn>
                  <a:cxn ang="0">
                    <a:pos x="6448" y="3555"/>
                  </a:cxn>
                  <a:cxn ang="0">
                    <a:pos x="5662" y="3724"/>
                  </a:cxn>
                  <a:cxn ang="0">
                    <a:pos x="4942" y="2725"/>
                  </a:cxn>
                  <a:cxn ang="0">
                    <a:pos x="3926" y="962"/>
                  </a:cxn>
                  <a:cxn ang="0">
                    <a:pos x="3347" y="252"/>
                  </a:cxn>
                  <a:cxn ang="0">
                    <a:pos x="2484" y="0"/>
                  </a:cxn>
                  <a:cxn ang="0">
                    <a:pos x="1611" y="268"/>
                  </a:cxn>
                  <a:cxn ang="0">
                    <a:pos x="1037" y="962"/>
                  </a:cxn>
                  <a:cxn ang="0">
                    <a:pos x="923" y="2086"/>
                  </a:cxn>
                  <a:cxn ang="0">
                    <a:pos x="1156" y="2325"/>
                  </a:cxn>
                  <a:cxn ang="0">
                    <a:pos x="1476" y="2200"/>
                  </a:cxn>
                  <a:cxn ang="0">
                    <a:pos x="1553" y="1384"/>
                  </a:cxn>
                  <a:cxn ang="0">
                    <a:pos x="1807" y="893"/>
                  </a:cxn>
                  <a:cxn ang="0">
                    <a:pos x="2302" y="626"/>
                  </a:cxn>
                  <a:cxn ang="0">
                    <a:pos x="2849" y="681"/>
                  </a:cxn>
                  <a:cxn ang="0">
                    <a:pos x="3275" y="1039"/>
                  </a:cxn>
                  <a:cxn ang="0">
                    <a:pos x="3437" y="1567"/>
                  </a:cxn>
                  <a:cxn ang="0">
                    <a:pos x="106" y="5845"/>
                  </a:cxn>
                  <a:cxn ang="0">
                    <a:pos x="804" y="6955"/>
                  </a:cxn>
                  <a:cxn ang="0">
                    <a:pos x="1310" y="7313"/>
                  </a:cxn>
                  <a:cxn ang="0">
                    <a:pos x="1889" y="7546"/>
                  </a:cxn>
                  <a:cxn ang="0">
                    <a:pos x="1961" y="6921"/>
                  </a:cxn>
                  <a:cxn ang="0">
                    <a:pos x="1156" y="6444"/>
                  </a:cxn>
                  <a:cxn ang="0">
                    <a:pos x="651" y="5487"/>
                  </a:cxn>
                  <a:cxn ang="0">
                    <a:pos x="3270" y="4193"/>
                  </a:cxn>
                  <a:cxn ang="0">
                    <a:pos x="2947" y="3822"/>
                  </a:cxn>
                  <a:cxn ang="0">
                    <a:pos x="2442" y="3668"/>
                  </a:cxn>
                  <a:cxn ang="0">
                    <a:pos x="1611" y="4215"/>
                  </a:cxn>
                  <a:cxn ang="0">
                    <a:pos x="1672" y="5057"/>
                  </a:cxn>
                  <a:cxn ang="0">
                    <a:pos x="2225" y="4763"/>
                  </a:cxn>
                  <a:cxn ang="0">
                    <a:pos x="2177" y="4461"/>
                  </a:cxn>
                  <a:cxn ang="0">
                    <a:pos x="2400" y="4286"/>
                  </a:cxn>
                  <a:cxn ang="0">
                    <a:pos x="2471" y="5452"/>
                  </a:cxn>
                  <a:cxn ang="0">
                    <a:pos x="2548" y="5980"/>
                  </a:cxn>
                  <a:cxn ang="0">
                    <a:pos x="3275" y="4938"/>
                  </a:cxn>
                  <a:cxn ang="0">
                    <a:pos x="4024" y="4814"/>
                  </a:cxn>
                  <a:cxn ang="0">
                    <a:pos x="4347" y="5283"/>
                  </a:cxn>
                  <a:cxn ang="0">
                    <a:pos x="4291" y="5606"/>
                  </a:cxn>
                  <a:cxn ang="0">
                    <a:pos x="3823" y="6423"/>
                  </a:cxn>
                  <a:cxn ang="0">
                    <a:pos x="3024" y="6913"/>
                  </a:cxn>
                  <a:cxn ang="0">
                    <a:pos x="2807" y="7594"/>
                  </a:cxn>
                  <a:cxn ang="0">
                    <a:pos x="3961" y="7125"/>
                  </a:cxn>
                  <a:cxn ang="0">
                    <a:pos x="4746" y="6168"/>
                  </a:cxn>
                  <a:cxn ang="0">
                    <a:pos x="4963" y="5291"/>
                  </a:cxn>
                  <a:cxn ang="0">
                    <a:pos x="4963" y="5227"/>
                  </a:cxn>
                  <a:cxn ang="0">
                    <a:pos x="5614" y="5360"/>
                  </a:cxn>
                  <a:cxn ang="0">
                    <a:pos x="6440" y="5550"/>
                  </a:cxn>
                  <a:cxn ang="0">
                    <a:pos x="6958" y="5277"/>
                  </a:cxn>
                  <a:cxn ang="0">
                    <a:pos x="7175" y="4959"/>
                  </a:cxn>
                  <a:cxn ang="0">
                    <a:pos x="6503" y="4856"/>
                  </a:cxn>
                </a:cxnLst>
                <a:rect l="0" t="0" r="0" b="0"/>
                <a:pathLst>
                  <a:path w="1036" h="1082">
                    <a:moveTo>
                      <a:pt x="892" y="705"/>
                    </a:moveTo>
                    <a:lnTo>
                      <a:pt x="880" y="704"/>
                    </a:lnTo>
                    <a:lnTo>
                      <a:pt x="869" y="700"/>
                    </a:lnTo>
                    <a:lnTo>
                      <a:pt x="860" y="695"/>
                    </a:lnTo>
                    <a:lnTo>
                      <a:pt x="852" y="688"/>
                    </a:lnTo>
                    <a:lnTo>
                      <a:pt x="844" y="680"/>
                    </a:lnTo>
                    <a:lnTo>
                      <a:pt x="839" y="669"/>
                    </a:lnTo>
                    <a:lnTo>
                      <a:pt x="835" y="659"/>
                    </a:lnTo>
                    <a:lnTo>
                      <a:pt x="834" y="647"/>
                    </a:lnTo>
                    <a:lnTo>
                      <a:pt x="835" y="636"/>
                    </a:lnTo>
                    <a:lnTo>
                      <a:pt x="839" y="625"/>
                    </a:lnTo>
                    <a:lnTo>
                      <a:pt x="845" y="615"/>
                    </a:lnTo>
                    <a:lnTo>
                      <a:pt x="852" y="607"/>
                    </a:lnTo>
                    <a:lnTo>
                      <a:pt x="860" y="600"/>
                    </a:lnTo>
                    <a:lnTo>
                      <a:pt x="870" y="594"/>
                    </a:lnTo>
                    <a:lnTo>
                      <a:pt x="880" y="592"/>
                    </a:lnTo>
                    <a:lnTo>
                      <a:pt x="892" y="591"/>
                    </a:lnTo>
                    <a:lnTo>
                      <a:pt x="898" y="591"/>
                    </a:lnTo>
                    <a:lnTo>
                      <a:pt x="903" y="592"/>
                    </a:lnTo>
                    <a:lnTo>
                      <a:pt x="908" y="593"/>
                    </a:lnTo>
                    <a:lnTo>
                      <a:pt x="914" y="595"/>
                    </a:lnTo>
                    <a:lnTo>
                      <a:pt x="918" y="598"/>
                    </a:lnTo>
                    <a:lnTo>
                      <a:pt x="924" y="600"/>
                    </a:lnTo>
                    <a:lnTo>
                      <a:pt x="928" y="603"/>
                    </a:lnTo>
                    <a:lnTo>
                      <a:pt x="932" y="607"/>
                    </a:lnTo>
                    <a:lnTo>
                      <a:pt x="939" y="616"/>
                    </a:lnTo>
                    <a:lnTo>
                      <a:pt x="945" y="625"/>
                    </a:lnTo>
                    <a:lnTo>
                      <a:pt x="948" y="636"/>
                    </a:lnTo>
                    <a:lnTo>
                      <a:pt x="949" y="647"/>
                    </a:lnTo>
                    <a:lnTo>
                      <a:pt x="949" y="648"/>
                    </a:lnTo>
                    <a:lnTo>
                      <a:pt x="948" y="648"/>
                    </a:lnTo>
                    <a:lnTo>
                      <a:pt x="948" y="650"/>
                    </a:lnTo>
                    <a:lnTo>
                      <a:pt x="1036" y="627"/>
                    </a:lnTo>
                    <a:lnTo>
                      <a:pt x="1034" y="615"/>
                    </a:lnTo>
                    <a:lnTo>
                      <a:pt x="1031" y="603"/>
                    </a:lnTo>
                    <a:lnTo>
                      <a:pt x="1027" y="593"/>
                    </a:lnTo>
                    <a:lnTo>
                      <a:pt x="1022" y="583"/>
                    </a:lnTo>
                    <a:lnTo>
                      <a:pt x="1016" y="572"/>
                    </a:lnTo>
                    <a:lnTo>
                      <a:pt x="1011" y="563"/>
                    </a:lnTo>
                    <a:lnTo>
                      <a:pt x="1002" y="554"/>
                    </a:lnTo>
                    <a:lnTo>
                      <a:pt x="994" y="545"/>
                    </a:lnTo>
                    <a:lnTo>
                      <a:pt x="984" y="535"/>
                    </a:lnTo>
                    <a:lnTo>
                      <a:pt x="973" y="527"/>
                    </a:lnTo>
                    <a:lnTo>
                      <a:pt x="961" y="520"/>
                    </a:lnTo>
                    <a:lnTo>
                      <a:pt x="948" y="514"/>
                    </a:lnTo>
                    <a:lnTo>
                      <a:pt x="935" y="509"/>
                    </a:lnTo>
                    <a:lnTo>
                      <a:pt x="921" y="506"/>
                    </a:lnTo>
                    <a:lnTo>
                      <a:pt x="907" y="504"/>
                    </a:lnTo>
                    <a:lnTo>
                      <a:pt x="892" y="503"/>
                    </a:lnTo>
                    <a:lnTo>
                      <a:pt x="869" y="506"/>
                    </a:lnTo>
                    <a:lnTo>
                      <a:pt x="847" y="510"/>
                    </a:lnTo>
                    <a:lnTo>
                      <a:pt x="827" y="518"/>
                    </a:lnTo>
                    <a:lnTo>
                      <a:pt x="809" y="530"/>
                    </a:lnTo>
                    <a:lnTo>
                      <a:pt x="792" y="544"/>
                    </a:lnTo>
                    <a:lnTo>
                      <a:pt x="777" y="560"/>
                    </a:lnTo>
                    <a:lnTo>
                      <a:pt x="765" y="578"/>
                    </a:lnTo>
                    <a:lnTo>
                      <a:pt x="756" y="598"/>
                    </a:lnTo>
                    <a:lnTo>
                      <a:pt x="708" y="598"/>
                    </a:lnTo>
                    <a:lnTo>
                      <a:pt x="706" y="388"/>
                    </a:lnTo>
                    <a:lnTo>
                      <a:pt x="579" y="388"/>
                    </a:lnTo>
                    <a:lnTo>
                      <a:pt x="579" y="223"/>
                    </a:lnTo>
                    <a:lnTo>
                      <a:pt x="577" y="201"/>
                    </a:lnTo>
                    <a:lnTo>
                      <a:pt x="574" y="179"/>
                    </a:lnTo>
                    <a:lnTo>
                      <a:pt x="569" y="157"/>
                    </a:lnTo>
                    <a:lnTo>
                      <a:pt x="561" y="137"/>
                    </a:lnTo>
                    <a:lnTo>
                      <a:pt x="552" y="117"/>
                    </a:lnTo>
                    <a:lnTo>
                      <a:pt x="542" y="99"/>
                    </a:lnTo>
                    <a:lnTo>
                      <a:pt x="528" y="81"/>
                    </a:lnTo>
                    <a:lnTo>
                      <a:pt x="513" y="65"/>
                    </a:lnTo>
                    <a:lnTo>
                      <a:pt x="497" y="50"/>
                    </a:lnTo>
                    <a:lnTo>
                      <a:pt x="478" y="36"/>
                    </a:lnTo>
                    <a:lnTo>
                      <a:pt x="460" y="26"/>
                    </a:lnTo>
                    <a:lnTo>
                      <a:pt x="440" y="17"/>
                    </a:lnTo>
                    <a:lnTo>
                      <a:pt x="420" y="9"/>
                    </a:lnTo>
                    <a:lnTo>
                      <a:pt x="399" y="4"/>
                    </a:lnTo>
                    <a:lnTo>
                      <a:pt x="377" y="1"/>
                    </a:lnTo>
                    <a:lnTo>
                      <a:pt x="355" y="0"/>
                    </a:lnTo>
                    <a:lnTo>
                      <a:pt x="332" y="1"/>
                    </a:lnTo>
                    <a:lnTo>
                      <a:pt x="310" y="4"/>
                    </a:lnTo>
                    <a:lnTo>
                      <a:pt x="288" y="10"/>
                    </a:lnTo>
                    <a:lnTo>
                      <a:pt x="268" y="17"/>
                    </a:lnTo>
                    <a:lnTo>
                      <a:pt x="248" y="26"/>
                    </a:lnTo>
                    <a:lnTo>
                      <a:pt x="230" y="38"/>
                    </a:lnTo>
                    <a:lnTo>
                      <a:pt x="212" y="50"/>
                    </a:lnTo>
                    <a:lnTo>
                      <a:pt x="196" y="65"/>
                    </a:lnTo>
                    <a:lnTo>
                      <a:pt x="181" y="81"/>
                    </a:lnTo>
                    <a:lnTo>
                      <a:pt x="169" y="99"/>
                    </a:lnTo>
                    <a:lnTo>
                      <a:pt x="157" y="117"/>
                    </a:lnTo>
                    <a:lnTo>
                      <a:pt x="148" y="137"/>
                    </a:lnTo>
                    <a:lnTo>
                      <a:pt x="141" y="156"/>
                    </a:lnTo>
                    <a:lnTo>
                      <a:pt x="135" y="178"/>
                    </a:lnTo>
                    <a:lnTo>
                      <a:pt x="132" y="200"/>
                    </a:lnTo>
                    <a:lnTo>
                      <a:pt x="131" y="223"/>
                    </a:lnTo>
                    <a:lnTo>
                      <a:pt x="131" y="288"/>
                    </a:lnTo>
                    <a:lnTo>
                      <a:pt x="132" y="297"/>
                    </a:lnTo>
                    <a:lnTo>
                      <a:pt x="134" y="305"/>
                    </a:lnTo>
                    <a:lnTo>
                      <a:pt x="138" y="313"/>
                    </a:lnTo>
                    <a:lnTo>
                      <a:pt x="143" y="320"/>
                    </a:lnTo>
                    <a:lnTo>
                      <a:pt x="150" y="325"/>
                    </a:lnTo>
                    <a:lnTo>
                      <a:pt x="157" y="329"/>
                    </a:lnTo>
                    <a:lnTo>
                      <a:pt x="165" y="331"/>
                    </a:lnTo>
                    <a:lnTo>
                      <a:pt x="174" y="333"/>
                    </a:lnTo>
                    <a:lnTo>
                      <a:pt x="184" y="331"/>
                    </a:lnTo>
                    <a:lnTo>
                      <a:pt x="192" y="329"/>
                    </a:lnTo>
                    <a:lnTo>
                      <a:pt x="200" y="325"/>
                    </a:lnTo>
                    <a:lnTo>
                      <a:pt x="207" y="320"/>
                    </a:lnTo>
                    <a:lnTo>
                      <a:pt x="211" y="313"/>
                    </a:lnTo>
                    <a:lnTo>
                      <a:pt x="216" y="305"/>
                    </a:lnTo>
                    <a:lnTo>
                      <a:pt x="218" y="297"/>
                    </a:lnTo>
                    <a:lnTo>
                      <a:pt x="219" y="288"/>
                    </a:lnTo>
                    <a:lnTo>
                      <a:pt x="219" y="223"/>
                    </a:lnTo>
                    <a:lnTo>
                      <a:pt x="220" y="209"/>
                    </a:lnTo>
                    <a:lnTo>
                      <a:pt x="222" y="197"/>
                    </a:lnTo>
                    <a:lnTo>
                      <a:pt x="225" y="184"/>
                    </a:lnTo>
                    <a:lnTo>
                      <a:pt x="230" y="171"/>
                    </a:lnTo>
                    <a:lnTo>
                      <a:pt x="235" y="160"/>
                    </a:lnTo>
                    <a:lnTo>
                      <a:pt x="241" y="148"/>
                    </a:lnTo>
                    <a:lnTo>
                      <a:pt x="249" y="138"/>
                    </a:lnTo>
                    <a:lnTo>
                      <a:pt x="258" y="127"/>
                    </a:lnTo>
                    <a:lnTo>
                      <a:pt x="269" y="118"/>
                    </a:lnTo>
                    <a:lnTo>
                      <a:pt x="279" y="110"/>
                    </a:lnTo>
                    <a:lnTo>
                      <a:pt x="291" y="103"/>
                    </a:lnTo>
                    <a:lnTo>
                      <a:pt x="303" y="97"/>
                    </a:lnTo>
                    <a:lnTo>
                      <a:pt x="315" y="93"/>
                    </a:lnTo>
                    <a:lnTo>
                      <a:pt x="329" y="89"/>
                    </a:lnTo>
                    <a:lnTo>
                      <a:pt x="341" y="88"/>
                    </a:lnTo>
                    <a:lnTo>
                      <a:pt x="355" y="87"/>
                    </a:lnTo>
                    <a:lnTo>
                      <a:pt x="369" y="88"/>
                    </a:lnTo>
                    <a:lnTo>
                      <a:pt x="382" y="89"/>
                    </a:lnTo>
                    <a:lnTo>
                      <a:pt x="394" y="93"/>
                    </a:lnTo>
                    <a:lnTo>
                      <a:pt x="407" y="97"/>
                    </a:lnTo>
                    <a:lnTo>
                      <a:pt x="419" y="103"/>
                    </a:lnTo>
                    <a:lnTo>
                      <a:pt x="430" y="110"/>
                    </a:lnTo>
                    <a:lnTo>
                      <a:pt x="440" y="118"/>
                    </a:lnTo>
                    <a:lnTo>
                      <a:pt x="451" y="127"/>
                    </a:lnTo>
                    <a:lnTo>
                      <a:pt x="460" y="138"/>
                    </a:lnTo>
                    <a:lnTo>
                      <a:pt x="468" y="148"/>
                    </a:lnTo>
                    <a:lnTo>
                      <a:pt x="475" y="160"/>
                    </a:lnTo>
                    <a:lnTo>
                      <a:pt x="481" y="171"/>
                    </a:lnTo>
                    <a:lnTo>
                      <a:pt x="485" y="184"/>
                    </a:lnTo>
                    <a:lnTo>
                      <a:pt x="489" y="197"/>
                    </a:lnTo>
                    <a:lnTo>
                      <a:pt x="490" y="209"/>
                    </a:lnTo>
                    <a:lnTo>
                      <a:pt x="491" y="223"/>
                    </a:lnTo>
                    <a:lnTo>
                      <a:pt x="491" y="388"/>
                    </a:lnTo>
                    <a:lnTo>
                      <a:pt x="0" y="388"/>
                    </a:lnTo>
                    <a:lnTo>
                      <a:pt x="0" y="728"/>
                    </a:lnTo>
                    <a:lnTo>
                      <a:pt x="2" y="764"/>
                    </a:lnTo>
                    <a:lnTo>
                      <a:pt x="7" y="797"/>
                    </a:lnTo>
                    <a:lnTo>
                      <a:pt x="15" y="832"/>
                    </a:lnTo>
                    <a:lnTo>
                      <a:pt x="27" y="864"/>
                    </a:lnTo>
                    <a:lnTo>
                      <a:pt x="42" y="895"/>
                    </a:lnTo>
                    <a:lnTo>
                      <a:pt x="59" y="925"/>
                    </a:lnTo>
                    <a:lnTo>
                      <a:pt x="80" y="953"/>
                    </a:lnTo>
                    <a:lnTo>
                      <a:pt x="103" y="979"/>
                    </a:lnTo>
                    <a:lnTo>
                      <a:pt x="115" y="990"/>
                    </a:lnTo>
                    <a:lnTo>
                      <a:pt x="125" y="1000"/>
                    </a:lnTo>
                    <a:lnTo>
                      <a:pt x="138" y="1009"/>
                    </a:lnTo>
                    <a:lnTo>
                      <a:pt x="149" y="1018"/>
                    </a:lnTo>
                    <a:lnTo>
                      <a:pt x="162" y="1026"/>
                    </a:lnTo>
                    <a:lnTo>
                      <a:pt x="174" y="1035"/>
                    </a:lnTo>
                    <a:lnTo>
                      <a:pt x="187" y="1041"/>
                    </a:lnTo>
                    <a:lnTo>
                      <a:pt x="200" y="1048"/>
                    </a:lnTo>
                    <a:lnTo>
                      <a:pt x="214" y="1055"/>
                    </a:lnTo>
                    <a:lnTo>
                      <a:pt x="227" y="1061"/>
                    </a:lnTo>
                    <a:lnTo>
                      <a:pt x="241" y="1066"/>
                    </a:lnTo>
                    <a:lnTo>
                      <a:pt x="255" y="1070"/>
                    </a:lnTo>
                    <a:lnTo>
                      <a:pt x="270" y="1074"/>
                    </a:lnTo>
                    <a:lnTo>
                      <a:pt x="284" y="1077"/>
                    </a:lnTo>
                    <a:lnTo>
                      <a:pt x="299" y="1079"/>
                    </a:lnTo>
                    <a:lnTo>
                      <a:pt x="314" y="1082"/>
                    </a:lnTo>
                    <a:lnTo>
                      <a:pt x="324" y="994"/>
                    </a:lnTo>
                    <a:lnTo>
                      <a:pt x="302" y="991"/>
                    </a:lnTo>
                    <a:lnTo>
                      <a:pt x="280" y="985"/>
                    </a:lnTo>
                    <a:lnTo>
                      <a:pt x="260" y="978"/>
                    </a:lnTo>
                    <a:lnTo>
                      <a:pt x="239" y="969"/>
                    </a:lnTo>
                    <a:lnTo>
                      <a:pt x="219" y="958"/>
                    </a:lnTo>
                    <a:lnTo>
                      <a:pt x="200" y="947"/>
                    </a:lnTo>
                    <a:lnTo>
                      <a:pt x="182" y="933"/>
                    </a:lnTo>
                    <a:lnTo>
                      <a:pt x="165" y="917"/>
                    </a:lnTo>
                    <a:lnTo>
                      <a:pt x="148" y="897"/>
                    </a:lnTo>
                    <a:lnTo>
                      <a:pt x="132" y="877"/>
                    </a:lnTo>
                    <a:lnTo>
                      <a:pt x="119" y="854"/>
                    </a:lnTo>
                    <a:lnTo>
                      <a:pt x="108" y="831"/>
                    </a:lnTo>
                    <a:lnTo>
                      <a:pt x="98" y="806"/>
                    </a:lnTo>
                    <a:lnTo>
                      <a:pt x="93" y="781"/>
                    </a:lnTo>
                    <a:lnTo>
                      <a:pt x="88" y="754"/>
                    </a:lnTo>
                    <a:lnTo>
                      <a:pt x="87" y="728"/>
                    </a:lnTo>
                    <a:lnTo>
                      <a:pt x="87" y="476"/>
                    </a:lnTo>
                    <a:lnTo>
                      <a:pt x="619" y="476"/>
                    </a:lnTo>
                    <a:lnTo>
                      <a:pt x="620" y="597"/>
                    </a:lnTo>
                    <a:lnTo>
                      <a:pt x="467" y="597"/>
                    </a:lnTo>
                    <a:lnTo>
                      <a:pt x="462" y="586"/>
                    </a:lnTo>
                    <a:lnTo>
                      <a:pt x="457" y="577"/>
                    </a:lnTo>
                    <a:lnTo>
                      <a:pt x="450" y="568"/>
                    </a:lnTo>
                    <a:lnTo>
                      <a:pt x="442" y="559"/>
                    </a:lnTo>
                    <a:lnTo>
                      <a:pt x="431" y="550"/>
                    </a:lnTo>
                    <a:lnTo>
                      <a:pt x="421" y="544"/>
                    </a:lnTo>
                    <a:lnTo>
                      <a:pt x="410" y="537"/>
                    </a:lnTo>
                    <a:lnTo>
                      <a:pt x="399" y="531"/>
                    </a:lnTo>
                    <a:lnTo>
                      <a:pt x="387" y="527"/>
                    </a:lnTo>
                    <a:lnTo>
                      <a:pt x="375" y="524"/>
                    </a:lnTo>
                    <a:lnTo>
                      <a:pt x="362" y="523"/>
                    </a:lnTo>
                    <a:lnTo>
                      <a:pt x="349" y="522"/>
                    </a:lnTo>
                    <a:lnTo>
                      <a:pt x="323" y="524"/>
                    </a:lnTo>
                    <a:lnTo>
                      <a:pt x="299" y="532"/>
                    </a:lnTo>
                    <a:lnTo>
                      <a:pt x="277" y="544"/>
                    </a:lnTo>
                    <a:lnTo>
                      <a:pt x="257" y="560"/>
                    </a:lnTo>
                    <a:lnTo>
                      <a:pt x="241" y="578"/>
                    </a:lnTo>
                    <a:lnTo>
                      <a:pt x="230" y="600"/>
                    </a:lnTo>
                    <a:lnTo>
                      <a:pt x="222" y="624"/>
                    </a:lnTo>
                    <a:lnTo>
                      <a:pt x="219" y="651"/>
                    </a:lnTo>
                    <a:lnTo>
                      <a:pt x="220" y="669"/>
                    </a:lnTo>
                    <a:lnTo>
                      <a:pt x="224" y="686"/>
                    </a:lnTo>
                    <a:lnTo>
                      <a:pt x="231" y="704"/>
                    </a:lnTo>
                    <a:lnTo>
                      <a:pt x="239" y="720"/>
                    </a:lnTo>
                    <a:lnTo>
                      <a:pt x="209" y="899"/>
                    </a:lnTo>
                    <a:lnTo>
                      <a:pt x="334" y="899"/>
                    </a:lnTo>
                    <a:lnTo>
                      <a:pt x="345" y="811"/>
                    </a:lnTo>
                    <a:lnTo>
                      <a:pt x="314" y="811"/>
                    </a:lnTo>
                    <a:lnTo>
                      <a:pt x="333" y="695"/>
                    </a:lnTo>
                    <a:lnTo>
                      <a:pt x="318" y="678"/>
                    </a:lnTo>
                    <a:lnTo>
                      <a:pt x="314" y="673"/>
                    </a:lnTo>
                    <a:lnTo>
                      <a:pt x="310" y="666"/>
                    </a:lnTo>
                    <a:lnTo>
                      <a:pt x="309" y="659"/>
                    </a:lnTo>
                    <a:lnTo>
                      <a:pt x="308" y="651"/>
                    </a:lnTo>
                    <a:lnTo>
                      <a:pt x="309" y="643"/>
                    </a:lnTo>
                    <a:lnTo>
                      <a:pt x="311" y="635"/>
                    </a:lnTo>
                    <a:lnTo>
                      <a:pt x="315" y="628"/>
                    </a:lnTo>
                    <a:lnTo>
                      <a:pt x="320" y="621"/>
                    </a:lnTo>
                    <a:lnTo>
                      <a:pt x="325" y="617"/>
                    </a:lnTo>
                    <a:lnTo>
                      <a:pt x="330" y="614"/>
                    </a:lnTo>
                    <a:lnTo>
                      <a:pt x="336" y="612"/>
                    </a:lnTo>
                    <a:lnTo>
                      <a:pt x="343" y="610"/>
                    </a:lnTo>
                    <a:lnTo>
                      <a:pt x="341" y="789"/>
                    </a:lnTo>
                    <a:lnTo>
                      <a:pt x="347" y="789"/>
                    </a:lnTo>
                    <a:lnTo>
                      <a:pt x="351" y="759"/>
                    </a:lnTo>
                    <a:lnTo>
                      <a:pt x="351" y="761"/>
                    </a:lnTo>
                    <a:lnTo>
                      <a:pt x="352" y="767"/>
                    </a:lnTo>
                    <a:lnTo>
                      <a:pt x="353" y="776"/>
                    </a:lnTo>
                    <a:lnTo>
                      <a:pt x="355" y="789"/>
                    </a:lnTo>
                    <a:lnTo>
                      <a:pt x="382" y="789"/>
                    </a:lnTo>
                    <a:lnTo>
                      <a:pt x="385" y="811"/>
                    </a:lnTo>
                    <a:lnTo>
                      <a:pt x="359" y="811"/>
                    </a:lnTo>
                    <a:lnTo>
                      <a:pt x="361" y="829"/>
                    </a:lnTo>
                    <a:lnTo>
                      <a:pt x="364" y="851"/>
                    </a:lnTo>
                    <a:lnTo>
                      <a:pt x="368" y="874"/>
                    </a:lnTo>
                    <a:lnTo>
                      <a:pt x="372" y="899"/>
                    </a:lnTo>
                    <a:lnTo>
                      <a:pt x="490" y="899"/>
                    </a:lnTo>
                    <a:lnTo>
                      <a:pt x="459" y="720"/>
                    </a:lnTo>
                    <a:lnTo>
                      <a:pt x="463" y="711"/>
                    </a:lnTo>
                    <a:lnTo>
                      <a:pt x="468" y="703"/>
                    </a:lnTo>
                    <a:lnTo>
                      <a:pt x="472" y="693"/>
                    </a:lnTo>
                    <a:lnTo>
                      <a:pt x="474" y="684"/>
                    </a:lnTo>
                    <a:lnTo>
                      <a:pt x="487" y="685"/>
                    </a:lnTo>
                    <a:lnTo>
                      <a:pt x="487" y="751"/>
                    </a:lnTo>
                    <a:lnTo>
                      <a:pt x="575" y="751"/>
                    </a:lnTo>
                    <a:lnTo>
                      <a:pt x="575" y="685"/>
                    </a:lnTo>
                    <a:lnTo>
                      <a:pt x="620" y="685"/>
                    </a:lnTo>
                    <a:lnTo>
                      <a:pt x="620" y="745"/>
                    </a:lnTo>
                    <a:lnTo>
                      <a:pt x="620" y="746"/>
                    </a:lnTo>
                    <a:lnTo>
                      <a:pt x="621" y="749"/>
                    </a:lnTo>
                    <a:lnTo>
                      <a:pt x="621" y="750"/>
                    </a:lnTo>
                    <a:lnTo>
                      <a:pt x="621" y="752"/>
                    </a:lnTo>
                    <a:lnTo>
                      <a:pt x="618" y="775"/>
                    </a:lnTo>
                    <a:lnTo>
                      <a:pt x="613" y="798"/>
                    </a:lnTo>
                    <a:lnTo>
                      <a:pt x="606" y="820"/>
                    </a:lnTo>
                    <a:lnTo>
                      <a:pt x="597" y="841"/>
                    </a:lnTo>
                    <a:lnTo>
                      <a:pt x="587" y="860"/>
                    </a:lnTo>
                    <a:lnTo>
                      <a:pt x="575" y="880"/>
                    </a:lnTo>
                    <a:lnTo>
                      <a:pt x="561" y="897"/>
                    </a:lnTo>
                    <a:lnTo>
                      <a:pt x="546" y="914"/>
                    </a:lnTo>
                    <a:lnTo>
                      <a:pt x="530" y="930"/>
                    </a:lnTo>
                    <a:lnTo>
                      <a:pt x="513" y="943"/>
                    </a:lnTo>
                    <a:lnTo>
                      <a:pt x="493" y="956"/>
                    </a:lnTo>
                    <a:lnTo>
                      <a:pt x="474" y="967"/>
                    </a:lnTo>
                    <a:lnTo>
                      <a:pt x="454" y="976"/>
                    </a:lnTo>
                    <a:lnTo>
                      <a:pt x="432" y="984"/>
                    </a:lnTo>
                    <a:lnTo>
                      <a:pt x="410" y="990"/>
                    </a:lnTo>
                    <a:lnTo>
                      <a:pt x="387" y="993"/>
                    </a:lnTo>
                    <a:lnTo>
                      <a:pt x="391" y="1015"/>
                    </a:lnTo>
                    <a:lnTo>
                      <a:pt x="394" y="1037"/>
                    </a:lnTo>
                    <a:lnTo>
                      <a:pt x="398" y="1059"/>
                    </a:lnTo>
                    <a:lnTo>
                      <a:pt x="401" y="1081"/>
                    </a:lnTo>
                    <a:lnTo>
                      <a:pt x="431" y="1075"/>
                    </a:lnTo>
                    <a:lnTo>
                      <a:pt x="461" y="1068"/>
                    </a:lnTo>
                    <a:lnTo>
                      <a:pt x="489" y="1058"/>
                    </a:lnTo>
                    <a:lnTo>
                      <a:pt x="516" y="1045"/>
                    </a:lnTo>
                    <a:lnTo>
                      <a:pt x="542" y="1031"/>
                    </a:lnTo>
                    <a:lnTo>
                      <a:pt x="566" y="1014"/>
                    </a:lnTo>
                    <a:lnTo>
                      <a:pt x="589" y="995"/>
                    </a:lnTo>
                    <a:lnTo>
                      <a:pt x="611" y="976"/>
                    </a:lnTo>
                    <a:lnTo>
                      <a:pt x="630" y="954"/>
                    </a:lnTo>
                    <a:lnTo>
                      <a:pt x="648" y="930"/>
                    </a:lnTo>
                    <a:lnTo>
                      <a:pt x="664" y="904"/>
                    </a:lnTo>
                    <a:lnTo>
                      <a:pt x="678" y="878"/>
                    </a:lnTo>
                    <a:lnTo>
                      <a:pt x="689" y="850"/>
                    </a:lnTo>
                    <a:lnTo>
                      <a:pt x="698" y="821"/>
                    </a:lnTo>
                    <a:lnTo>
                      <a:pt x="704" y="791"/>
                    </a:lnTo>
                    <a:lnTo>
                      <a:pt x="709" y="760"/>
                    </a:lnTo>
                    <a:lnTo>
                      <a:pt x="709" y="757"/>
                    </a:lnTo>
                    <a:lnTo>
                      <a:pt x="709" y="753"/>
                    </a:lnTo>
                    <a:lnTo>
                      <a:pt x="709" y="751"/>
                    </a:lnTo>
                    <a:lnTo>
                      <a:pt x="709" y="748"/>
                    </a:lnTo>
                    <a:lnTo>
                      <a:pt x="709" y="746"/>
                    </a:lnTo>
                    <a:lnTo>
                      <a:pt x="709" y="745"/>
                    </a:lnTo>
                    <a:lnTo>
                      <a:pt x="709" y="744"/>
                    </a:lnTo>
                    <a:lnTo>
                      <a:pt x="709" y="685"/>
                    </a:lnTo>
                    <a:lnTo>
                      <a:pt x="751" y="685"/>
                    </a:lnTo>
                    <a:lnTo>
                      <a:pt x="759" y="707"/>
                    </a:lnTo>
                    <a:lnTo>
                      <a:pt x="771" y="728"/>
                    </a:lnTo>
                    <a:lnTo>
                      <a:pt x="786" y="746"/>
                    </a:lnTo>
                    <a:lnTo>
                      <a:pt x="802" y="763"/>
                    </a:lnTo>
                    <a:lnTo>
                      <a:pt x="822" y="775"/>
                    </a:lnTo>
                    <a:lnTo>
                      <a:pt x="844" y="784"/>
                    </a:lnTo>
                    <a:lnTo>
                      <a:pt x="867" y="790"/>
                    </a:lnTo>
                    <a:lnTo>
                      <a:pt x="891" y="792"/>
                    </a:lnTo>
                    <a:lnTo>
                      <a:pt x="906" y="791"/>
                    </a:lnTo>
                    <a:lnTo>
                      <a:pt x="920" y="790"/>
                    </a:lnTo>
                    <a:lnTo>
                      <a:pt x="933" y="787"/>
                    </a:lnTo>
                    <a:lnTo>
                      <a:pt x="947" y="782"/>
                    </a:lnTo>
                    <a:lnTo>
                      <a:pt x="960" y="775"/>
                    </a:lnTo>
                    <a:lnTo>
                      <a:pt x="973" y="768"/>
                    </a:lnTo>
                    <a:lnTo>
                      <a:pt x="984" y="760"/>
                    </a:lnTo>
                    <a:lnTo>
                      <a:pt x="994" y="751"/>
                    </a:lnTo>
                    <a:lnTo>
                      <a:pt x="1000" y="744"/>
                    </a:lnTo>
                    <a:lnTo>
                      <a:pt x="1006" y="737"/>
                    </a:lnTo>
                    <a:lnTo>
                      <a:pt x="1012" y="729"/>
                    </a:lnTo>
                    <a:lnTo>
                      <a:pt x="1016" y="721"/>
                    </a:lnTo>
                    <a:lnTo>
                      <a:pt x="1021" y="714"/>
                    </a:lnTo>
                    <a:lnTo>
                      <a:pt x="1025" y="706"/>
                    </a:lnTo>
                    <a:lnTo>
                      <a:pt x="1029" y="697"/>
                    </a:lnTo>
                    <a:lnTo>
                      <a:pt x="1031" y="689"/>
                    </a:lnTo>
                    <a:lnTo>
                      <a:pt x="943" y="673"/>
                    </a:lnTo>
                    <a:lnTo>
                      <a:pt x="939" y="680"/>
                    </a:lnTo>
                    <a:lnTo>
                      <a:pt x="933" y="685"/>
                    </a:lnTo>
                    <a:lnTo>
                      <a:pt x="929" y="691"/>
                    </a:lnTo>
                    <a:lnTo>
                      <a:pt x="922" y="696"/>
                    </a:lnTo>
                    <a:lnTo>
                      <a:pt x="915" y="699"/>
                    </a:lnTo>
                    <a:lnTo>
                      <a:pt x="908" y="703"/>
                    </a:lnTo>
                    <a:lnTo>
                      <a:pt x="900" y="704"/>
                    </a:lnTo>
                    <a:lnTo>
                      <a:pt x="892" y="70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54" name="Group 54"/>
            <p:cNvGrpSpPr/>
            <p:nvPr/>
          </p:nvGrpSpPr>
          <p:grpSpPr>
            <a:xfrm>
              <a:off x="7191279" y="4137631"/>
              <a:ext cx="268252" cy="378000"/>
              <a:chOff x="4811" y="217"/>
              <a:chExt cx="398" cy="560"/>
            </a:xfrm>
          </p:grpSpPr>
          <p:sp>
            <p:nvSpPr>
              <p:cNvPr id="25655" name="Line 55"/>
              <p:cNvSpPr/>
              <p:nvPr/>
            </p:nvSpPr>
            <p:spPr>
              <a:xfrm>
                <a:off x="4975" y="491"/>
                <a:ext cx="1" cy="1"/>
              </a:xfrm>
              <a:prstGeom prst="line">
                <a:avLst/>
              </a:prstGeom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6" name="Line 56"/>
              <p:cNvSpPr/>
              <p:nvPr/>
            </p:nvSpPr>
            <p:spPr>
              <a:xfrm>
                <a:off x="4975" y="491"/>
                <a:ext cx="1" cy="1"/>
              </a:xfrm>
              <a:prstGeom prst="line">
                <a:avLst/>
              </a:prstGeom>
              <a:ln w="9525">
                <a:noFill/>
              </a:ln>
            </p:spPr>
          </p:sp>
          <p:sp>
            <p:nvSpPr>
              <p:cNvPr id="25657" name="Line 57"/>
              <p:cNvSpPr/>
              <p:nvPr/>
            </p:nvSpPr>
            <p:spPr>
              <a:xfrm>
                <a:off x="4975" y="491"/>
                <a:ext cx="1" cy="1"/>
              </a:xfrm>
              <a:prstGeom prst="line">
                <a:avLst/>
              </a:prstGeom>
              <a:ln w="9525">
                <a:noFill/>
              </a:ln>
            </p:spPr>
          </p:sp>
          <p:sp>
            <p:nvSpPr>
              <p:cNvPr id="25658" name="Freeform 58"/>
              <p:cNvSpPr/>
              <p:nvPr/>
            </p:nvSpPr>
            <p:spPr>
              <a:xfrm>
                <a:off x="4811" y="217"/>
                <a:ext cx="398" cy="560"/>
              </a:xfrm>
              <a:custGeom>
                <a:avLst/>
                <a:gdLst/>
                <a:ahLst/>
                <a:cxnLst>
                  <a:cxn ang="0">
                    <a:pos x="336" y="254"/>
                  </a:cxn>
                  <a:cxn ang="0">
                    <a:pos x="310" y="304"/>
                  </a:cxn>
                  <a:cxn ang="0">
                    <a:pos x="296" y="316"/>
                  </a:cxn>
                  <a:cxn ang="0">
                    <a:pos x="278" y="308"/>
                  </a:cxn>
                  <a:cxn ang="0">
                    <a:pos x="272" y="288"/>
                  </a:cxn>
                  <a:cxn ang="0">
                    <a:pos x="270" y="54"/>
                  </a:cxn>
                  <a:cxn ang="0">
                    <a:pos x="256" y="32"/>
                  </a:cxn>
                  <a:cxn ang="0">
                    <a:pos x="238" y="32"/>
                  </a:cxn>
                  <a:cxn ang="0">
                    <a:pos x="224" y="54"/>
                  </a:cxn>
                  <a:cxn ang="0">
                    <a:pos x="222" y="240"/>
                  </a:cxn>
                  <a:cxn ang="0">
                    <a:pos x="210" y="248"/>
                  </a:cxn>
                  <a:cxn ang="0">
                    <a:pos x="202" y="244"/>
                  </a:cxn>
                  <a:cxn ang="0">
                    <a:pos x="198" y="24"/>
                  </a:cxn>
                  <a:cxn ang="0">
                    <a:pos x="196" y="14"/>
                  </a:cxn>
                  <a:cxn ang="0">
                    <a:pos x="174" y="0"/>
                  </a:cxn>
                  <a:cxn ang="0">
                    <a:pos x="160" y="2"/>
                  </a:cxn>
                  <a:cxn ang="0">
                    <a:pos x="144" y="18"/>
                  </a:cxn>
                  <a:cxn ang="0">
                    <a:pos x="144" y="242"/>
                  </a:cxn>
                  <a:cxn ang="0">
                    <a:pos x="136" y="252"/>
                  </a:cxn>
                  <a:cxn ang="0">
                    <a:pos x="126" y="252"/>
                  </a:cxn>
                  <a:cxn ang="0">
                    <a:pos x="118" y="242"/>
                  </a:cxn>
                  <a:cxn ang="0">
                    <a:pos x="116" y="40"/>
                  </a:cxn>
                  <a:cxn ang="0">
                    <a:pos x="94" y="26"/>
                  </a:cxn>
                  <a:cxn ang="0">
                    <a:pos x="78" y="32"/>
                  </a:cxn>
                  <a:cxn ang="0">
                    <a:pos x="72" y="248"/>
                  </a:cxn>
                  <a:cxn ang="0">
                    <a:pos x="70" y="252"/>
                  </a:cxn>
                  <a:cxn ang="0">
                    <a:pos x="60" y="260"/>
                  </a:cxn>
                  <a:cxn ang="0">
                    <a:pos x="50" y="256"/>
                  </a:cxn>
                  <a:cxn ang="0">
                    <a:pos x="48" y="126"/>
                  </a:cxn>
                  <a:cxn ang="0">
                    <a:pos x="40" y="110"/>
                  </a:cxn>
                  <a:cxn ang="0">
                    <a:pos x="24" y="102"/>
                  </a:cxn>
                  <a:cxn ang="0">
                    <a:pos x="2" y="118"/>
                  </a:cxn>
                  <a:cxn ang="0">
                    <a:pos x="0" y="408"/>
                  </a:cxn>
                  <a:cxn ang="0">
                    <a:pos x="2" y="450"/>
                  </a:cxn>
                  <a:cxn ang="0">
                    <a:pos x="8" y="470"/>
                  </a:cxn>
                  <a:cxn ang="0">
                    <a:pos x="34" y="508"/>
                  </a:cxn>
                  <a:cxn ang="0">
                    <a:pos x="106" y="550"/>
                  </a:cxn>
                  <a:cxn ang="0">
                    <a:pos x="150" y="560"/>
                  </a:cxn>
                  <a:cxn ang="0">
                    <a:pos x="198" y="558"/>
                  </a:cxn>
                  <a:cxn ang="0">
                    <a:pos x="268" y="532"/>
                  </a:cxn>
                  <a:cxn ang="0">
                    <a:pos x="314" y="484"/>
                  </a:cxn>
                  <a:cxn ang="0">
                    <a:pos x="334" y="438"/>
                  </a:cxn>
                  <a:cxn ang="0">
                    <a:pos x="368" y="342"/>
                  </a:cxn>
                  <a:cxn ang="0">
                    <a:pos x="398" y="222"/>
                  </a:cxn>
                  <a:cxn ang="0">
                    <a:pos x="396" y="202"/>
                  </a:cxn>
                  <a:cxn ang="0">
                    <a:pos x="372" y="196"/>
                  </a:cxn>
                  <a:cxn ang="0">
                    <a:pos x="352" y="218"/>
                  </a:cxn>
                </a:cxnLst>
                <a:rect l="0" t="0" r="0" b="0"/>
                <a:pathLst>
                  <a:path w="398" h="560">
                    <a:moveTo>
                      <a:pt x="352" y="218"/>
                    </a:moveTo>
                    <a:lnTo>
                      <a:pt x="352" y="218"/>
                    </a:lnTo>
                    <a:lnTo>
                      <a:pt x="336" y="254"/>
                    </a:lnTo>
                    <a:lnTo>
                      <a:pt x="322" y="280"/>
                    </a:lnTo>
                    <a:lnTo>
                      <a:pt x="310" y="304"/>
                    </a:lnTo>
                    <a:lnTo>
                      <a:pt x="306" y="310"/>
                    </a:lnTo>
                    <a:lnTo>
                      <a:pt x="302" y="314"/>
                    </a:lnTo>
                    <a:lnTo>
                      <a:pt x="296" y="316"/>
                    </a:lnTo>
                    <a:lnTo>
                      <a:pt x="292" y="316"/>
                    </a:lnTo>
                    <a:lnTo>
                      <a:pt x="284" y="314"/>
                    </a:lnTo>
                    <a:lnTo>
                      <a:pt x="278" y="308"/>
                    </a:lnTo>
                    <a:lnTo>
                      <a:pt x="274" y="300"/>
                    </a:lnTo>
                    <a:lnTo>
                      <a:pt x="272" y="288"/>
                    </a:lnTo>
                    <a:lnTo>
                      <a:pt x="270" y="262"/>
                    </a:lnTo>
                    <a:lnTo>
                      <a:pt x="270" y="54"/>
                    </a:lnTo>
                    <a:lnTo>
                      <a:pt x="268" y="46"/>
                    </a:lnTo>
                    <a:lnTo>
                      <a:pt x="264" y="38"/>
                    </a:lnTo>
                    <a:lnTo>
                      <a:pt x="256" y="32"/>
                    </a:lnTo>
                    <a:lnTo>
                      <a:pt x="246" y="30"/>
                    </a:lnTo>
                    <a:lnTo>
                      <a:pt x="238" y="32"/>
                    </a:lnTo>
                    <a:lnTo>
                      <a:pt x="230" y="38"/>
                    </a:lnTo>
                    <a:lnTo>
                      <a:pt x="224" y="46"/>
                    </a:lnTo>
                    <a:lnTo>
                      <a:pt x="224" y="54"/>
                    </a:lnTo>
                    <a:lnTo>
                      <a:pt x="224" y="236"/>
                    </a:lnTo>
                    <a:lnTo>
                      <a:pt x="222" y="240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0" y="248"/>
                    </a:lnTo>
                    <a:lnTo>
                      <a:pt x="206" y="246"/>
                    </a:lnTo>
                    <a:lnTo>
                      <a:pt x="202" y="244"/>
                    </a:lnTo>
                    <a:lnTo>
                      <a:pt x="200" y="240"/>
                    </a:lnTo>
                    <a:lnTo>
                      <a:pt x="198" y="236"/>
                    </a:lnTo>
                    <a:lnTo>
                      <a:pt x="198" y="24"/>
                    </a:lnTo>
                    <a:lnTo>
                      <a:pt x="198" y="18"/>
                    </a:lnTo>
                    <a:lnTo>
                      <a:pt x="196" y="14"/>
                    </a:lnTo>
                    <a:lnTo>
                      <a:pt x="188" y="6"/>
                    </a:lnTo>
                    <a:lnTo>
                      <a:pt x="180" y="2"/>
                    </a:lnTo>
                    <a:lnTo>
                      <a:pt x="174" y="0"/>
                    </a:lnTo>
                    <a:lnTo>
                      <a:pt x="168" y="0"/>
                    </a:lnTo>
                    <a:lnTo>
                      <a:pt x="160" y="2"/>
                    </a:lnTo>
                    <a:lnTo>
                      <a:pt x="152" y="6"/>
                    </a:lnTo>
                    <a:lnTo>
                      <a:pt x="146" y="14"/>
                    </a:lnTo>
                    <a:lnTo>
                      <a:pt x="144" y="18"/>
                    </a:lnTo>
                    <a:lnTo>
                      <a:pt x="144" y="24"/>
                    </a:lnTo>
                    <a:lnTo>
                      <a:pt x="144" y="242"/>
                    </a:lnTo>
                    <a:lnTo>
                      <a:pt x="142" y="246"/>
                    </a:lnTo>
                    <a:lnTo>
                      <a:pt x="140" y="250"/>
                    </a:lnTo>
                    <a:lnTo>
                      <a:pt x="136" y="252"/>
                    </a:lnTo>
                    <a:lnTo>
                      <a:pt x="130" y="254"/>
                    </a:lnTo>
                    <a:lnTo>
                      <a:pt x="126" y="252"/>
                    </a:lnTo>
                    <a:lnTo>
                      <a:pt x="122" y="250"/>
                    </a:lnTo>
                    <a:lnTo>
                      <a:pt x="120" y="246"/>
                    </a:lnTo>
                    <a:lnTo>
                      <a:pt x="118" y="242"/>
                    </a:lnTo>
                    <a:lnTo>
                      <a:pt x="118" y="48"/>
                    </a:lnTo>
                    <a:lnTo>
                      <a:pt x="116" y="40"/>
                    </a:lnTo>
                    <a:lnTo>
                      <a:pt x="112" y="32"/>
                    </a:lnTo>
                    <a:lnTo>
                      <a:pt x="104" y="28"/>
                    </a:lnTo>
                    <a:lnTo>
                      <a:pt x="94" y="26"/>
                    </a:lnTo>
                    <a:lnTo>
                      <a:pt x="86" y="28"/>
                    </a:lnTo>
                    <a:lnTo>
                      <a:pt x="78" y="32"/>
                    </a:lnTo>
                    <a:lnTo>
                      <a:pt x="74" y="40"/>
                    </a:lnTo>
                    <a:lnTo>
                      <a:pt x="72" y="48"/>
                    </a:lnTo>
                    <a:lnTo>
                      <a:pt x="72" y="248"/>
                    </a:lnTo>
                    <a:lnTo>
                      <a:pt x="70" y="252"/>
                    </a:lnTo>
                    <a:lnTo>
                      <a:pt x="68" y="256"/>
                    </a:lnTo>
                    <a:lnTo>
                      <a:pt x="64" y="260"/>
                    </a:lnTo>
                    <a:lnTo>
                      <a:pt x="60" y="260"/>
                    </a:lnTo>
                    <a:lnTo>
                      <a:pt x="54" y="260"/>
                    </a:lnTo>
                    <a:lnTo>
                      <a:pt x="50" y="256"/>
                    </a:lnTo>
                    <a:lnTo>
                      <a:pt x="48" y="252"/>
                    </a:lnTo>
                    <a:lnTo>
                      <a:pt x="46" y="248"/>
                    </a:lnTo>
                    <a:lnTo>
                      <a:pt x="48" y="126"/>
                    </a:lnTo>
                    <a:lnTo>
                      <a:pt x="46" y="118"/>
                    </a:lnTo>
                    <a:lnTo>
                      <a:pt x="40" y="110"/>
                    </a:lnTo>
                    <a:lnTo>
                      <a:pt x="32" y="104"/>
                    </a:lnTo>
                    <a:lnTo>
                      <a:pt x="24" y="102"/>
                    </a:lnTo>
                    <a:lnTo>
                      <a:pt x="14" y="104"/>
                    </a:lnTo>
                    <a:lnTo>
                      <a:pt x="6" y="110"/>
                    </a:lnTo>
                    <a:lnTo>
                      <a:pt x="2" y="118"/>
                    </a:lnTo>
                    <a:lnTo>
                      <a:pt x="0" y="126"/>
                    </a:lnTo>
                    <a:lnTo>
                      <a:pt x="0" y="408"/>
                    </a:lnTo>
                    <a:lnTo>
                      <a:pt x="2" y="420"/>
                    </a:lnTo>
                    <a:lnTo>
                      <a:pt x="2" y="450"/>
                    </a:lnTo>
                    <a:lnTo>
                      <a:pt x="4" y="460"/>
                    </a:lnTo>
                    <a:lnTo>
                      <a:pt x="8" y="470"/>
                    </a:lnTo>
                    <a:lnTo>
                      <a:pt x="12" y="480"/>
                    </a:lnTo>
                    <a:lnTo>
                      <a:pt x="18" y="490"/>
                    </a:lnTo>
                    <a:lnTo>
                      <a:pt x="34" y="508"/>
                    </a:lnTo>
                    <a:lnTo>
                      <a:pt x="54" y="524"/>
                    </a:lnTo>
                    <a:lnTo>
                      <a:pt x="78" y="540"/>
                    </a:lnTo>
                    <a:lnTo>
                      <a:pt x="106" y="550"/>
                    </a:lnTo>
                    <a:lnTo>
                      <a:pt x="120" y="556"/>
                    </a:lnTo>
                    <a:lnTo>
                      <a:pt x="136" y="558"/>
                    </a:lnTo>
                    <a:lnTo>
                      <a:pt x="150" y="560"/>
                    </a:lnTo>
                    <a:lnTo>
                      <a:pt x="166" y="560"/>
                    </a:lnTo>
                    <a:lnTo>
                      <a:pt x="198" y="558"/>
                    </a:lnTo>
                    <a:lnTo>
                      <a:pt x="224" y="552"/>
                    </a:lnTo>
                    <a:lnTo>
                      <a:pt x="248" y="544"/>
                    </a:lnTo>
                    <a:lnTo>
                      <a:pt x="268" y="532"/>
                    </a:lnTo>
                    <a:lnTo>
                      <a:pt x="286" y="518"/>
                    </a:lnTo>
                    <a:lnTo>
                      <a:pt x="302" y="502"/>
                    </a:lnTo>
                    <a:lnTo>
                      <a:pt x="314" y="484"/>
                    </a:lnTo>
                    <a:lnTo>
                      <a:pt x="322" y="468"/>
                    </a:lnTo>
                    <a:lnTo>
                      <a:pt x="334" y="438"/>
                    </a:lnTo>
                    <a:lnTo>
                      <a:pt x="348" y="398"/>
                    </a:lnTo>
                    <a:lnTo>
                      <a:pt x="368" y="342"/>
                    </a:lnTo>
                    <a:lnTo>
                      <a:pt x="382" y="292"/>
                    </a:lnTo>
                    <a:lnTo>
                      <a:pt x="392" y="254"/>
                    </a:lnTo>
                    <a:lnTo>
                      <a:pt x="398" y="222"/>
                    </a:lnTo>
                    <a:lnTo>
                      <a:pt x="398" y="210"/>
                    </a:lnTo>
                    <a:lnTo>
                      <a:pt x="396" y="202"/>
                    </a:lnTo>
                    <a:lnTo>
                      <a:pt x="390" y="196"/>
                    </a:lnTo>
                    <a:lnTo>
                      <a:pt x="382" y="194"/>
                    </a:lnTo>
                    <a:lnTo>
                      <a:pt x="372" y="196"/>
                    </a:lnTo>
                    <a:lnTo>
                      <a:pt x="364" y="200"/>
                    </a:lnTo>
                    <a:lnTo>
                      <a:pt x="356" y="208"/>
                    </a:lnTo>
                    <a:lnTo>
                      <a:pt x="352" y="21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59" name="灯片编号占位符 61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SWOT</a:t>
            </a: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分析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68730" y="1008698"/>
          <a:ext cx="6755102" cy="369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优势（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劣势（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W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人才</a:t>
                      </a:r>
                      <a:endParaRPr lang="en-US" altLang="zh-CN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出现了一些有潜力的学科带头人，和诊疗水平较高的业务骨干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缺少在重庆有影响的专家、名医、学科带头人；科研薄弱，人才梯队尚未形成，人手不够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  <a:endParaRPr lang="en-US" altLang="zh-CN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近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年来收支管理成本控制较严；在中医发展大环境下，区政府表示大力支持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随着医改深化，医院收支结构逐步改变，硬件改造，搬迁新院区，会给医院财务构成压力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物质</a:t>
                      </a:r>
                      <a:endParaRPr lang="en-US" altLang="zh-CN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资源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区内人口较多，现有院区交通便利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现有院区用地紧张，空间受限，设施陈旧，不能满足临床需求；新院区较远，人口密度低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技术</a:t>
                      </a:r>
                      <a:endParaRPr lang="en-US" altLang="zh-CN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个别科室目前已经有一定的知名度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中医特色不明显，重点学科影响力不够，各专科实际收治病人时界限含糊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护理服务得到患者的基本认可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窗口排队，导诊不足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，后勤对临床的支持不够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管理</a:t>
                      </a:r>
                      <a:endParaRPr lang="en-US" altLang="zh-CN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主要领导视野前瞻，管理团队执行力较好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绩效管理满意度低，物资申请及领用等管理流程需改进，信息系统对于管理的支持须增强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2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运营</a:t>
                      </a:r>
                      <a:endParaRPr lang="en-US" altLang="zh-CN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医院运营稳定，医保控制较好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须研究医保支付改革对运营的影响，早作准备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市场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部分科室在区内逐步形成忠实患者群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仅少数科室形成了一定的知名度，多局限于区内；其他学科口碑和群众号召力有待培育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9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SWOT</a:t>
            </a: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分析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307465" y="1086803"/>
          <a:ext cx="6691313" cy="334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机会（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O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威胁（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政策因素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国家高度重视传承发展中医药事业，中医药立法，重庆市委、市人民政府出台《关于促进中医药传承创新发展的实施意见》，开州区政府给予人财地支持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药品零加成、严控高值耗材、医保按病种分值付费改革试点等新形势带来挑战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经济形势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区域经济发展提高了患者医疗消费支出，政府对医疗卫生事业投入持续增加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疫情影响国内和国际宏观经济，另一方面，医保基金增长仍会慢于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GDP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增长，而全社会医疗费用增长快于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GDP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增长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市场趋势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170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万人口，年轻人外出打工较多，常驻居民日趋老龄化，人群医疗康养需求增加，疫情重燃群众对中医药的需求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患者的双腿是选票，人民医院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紧密型医共体做得好乡镇患者上转，民营医院采用各种手法竞争，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互联网医院兴起形成品牌马太效应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行业竞争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在开州区是最大的两家医疗机构之一，医疗质量和服务能力强于区内民营医院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到三峡中心医院车程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30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分钟，而到本院新院区的车程为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20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分钟，另外面临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区人民医院强大的压制力，社会办医民营医院的不规范竞争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使命和愿景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开州区中医院战略规划之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97196316"/>
              </p:ext>
            </p:extLst>
          </p:nvPr>
        </p:nvGraphicFramePr>
        <p:xfrm>
          <a:off x="91440" y="507146"/>
          <a:ext cx="8686800" cy="421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" y="91440"/>
          <a:ext cx="86868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pPr algn="l"/>
            <a:fld id="{F7021451-1387-4CA6-816F-3879F97B5CBC}" type="slidenum">
              <a:rPr lang="en-US"/>
              <a:pPr algn="l"/>
              <a:t>74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什么是使命和愿景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医院存在和发展的意义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医院长远发展的蓝图</a:t>
            </a: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能够吸引人、鼓舞人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70858-F63C-47E1-A939-7992CA19337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553200" y="4903788"/>
            <a:ext cx="2133600" cy="182562"/>
          </a:xfrm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+mn-cs"/>
              </a:defRPr>
            </a:lvl5pPr>
          </a:lstStyle>
          <a:p>
            <a:pPr lvl="0" indent="0" algn="r"/>
            <a:r>
              <a:rPr lang="en-US" altLang="zh-CN" sz="1200" dirty="0">
                <a:solidFill>
                  <a:schemeClr val="bg1"/>
                </a:solidFill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 bwMode="auto">
          <a:xfrm>
            <a:off x="2434087" y="236452"/>
            <a:ext cx="5543128" cy="651272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使命和愿景</a:t>
            </a:r>
          </a:p>
        </p:txBody>
      </p:sp>
      <p:grpSp>
        <p:nvGrpSpPr>
          <p:cNvPr id="33796" name="组合 3"/>
          <p:cNvGrpSpPr/>
          <p:nvPr/>
        </p:nvGrpSpPr>
        <p:grpSpPr>
          <a:xfrm>
            <a:off x="0" y="979488"/>
            <a:ext cx="1998663" cy="2693987"/>
            <a:chOff x="0" y="978972"/>
            <a:chExt cx="1999324" cy="2694541"/>
          </a:xfrm>
        </p:grpSpPr>
        <p:sp>
          <p:nvSpPr>
            <p:cNvPr id="22" name="TextBox 21"/>
            <p:cNvSpPr txBox="1"/>
            <p:nvPr/>
          </p:nvSpPr>
          <p:spPr>
            <a:xfrm>
              <a:off x="0" y="978972"/>
              <a:ext cx="161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1800" b="1" kern="1200" cap="none" spc="0" normalizeH="0" baseline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n-cs"/>
                </a:rPr>
                <a:t>CONTENTS</a:t>
              </a:r>
              <a:endParaRPr kumimoji="0" lang="zh-CN" altLang="en-US" sz="18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6" y="1451656"/>
              <a:ext cx="1900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50" normalizeH="0" baseline="0" noProof="0" dirty="0"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n-cs"/>
                </a:rPr>
                <a:t>战略分析</a:t>
              </a:r>
              <a:endParaRPr kumimoji="0" lang="en-US" altLang="zh-CN" sz="1600" b="1" kern="1200" cap="none" spc="50" normalizeH="0" baseline="0" noProof="0" dirty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47" y="1842936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50" normalizeH="0" baseline="0" noProof="0" dirty="0"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n-cs"/>
                </a:rPr>
                <a:t>战略定位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47" y="2966222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50" normalizeH="0" baseline="0" noProof="0" dirty="0"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n-cs"/>
                </a:rPr>
                <a:t>战略目标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59745" y="2248964"/>
              <a:ext cx="10342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- </a:t>
              </a:r>
              <a:r>
                <a:rPr kumimoji="0" lang="zh-CN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医院愿景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59745" y="2597679"/>
              <a:ext cx="17395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- </a:t>
              </a:r>
              <a:r>
                <a:rPr kumimoji="0" lang="zh-CN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战略定位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7" y="3334959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50" normalizeH="0" baseline="0" noProof="0" dirty="0"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+mn-cs"/>
                </a:rPr>
                <a:t>战略实施</a:t>
              </a:r>
            </a:p>
          </p:txBody>
        </p:sp>
      </p:grpSp>
      <p:sp>
        <p:nvSpPr>
          <p:cNvPr id="2" name="圆角矩形 18"/>
          <p:cNvSpPr/>
          <p:nvPr/>
        </p:nvSpPr>
        <p:spPr bwMode="auto">
          <a:xfrm>
            <a:off x="2433685" y="1548574"/>
            <a:ext cx="6098660" cy="240635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专科领航、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中西并重，医术精湛、医德高尚</a:t>
            </a:r>
            <a:r>
              <a:rPr lang="zh-CN" altLang="en-US" sz="2400" strike="noStrik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，政府放心、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患者信赖、员工满意的</a:t>
            </a:r>
            <a:r>
              <a:rPr lang="zh-CN" altLang="en-US" sz="2400" strike="noStrike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现代化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中医医院和区域中医医疗中心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2620698" y="4384146"/>
            <a:ext cx="3241146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619375" y="4087813"/>
            <a:ext cx="5437188" cy="58208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800">
                <a:latin typeface="微软雅黑" charset="0"/>
                <a:ea typeface="微软雅黑" charset="0"/>
              </a:rPr>
              <a:t>注：中心获得批准后去掉“中医医院和”</a:t>
            </a:r>
            <a:r>
              <a:rPr lang="en-US" altLang="zh-CN" sz="1800">
                <a:latin typeface="微软雅黑" charset="0"/>
                <a:ea typeface="微软雅黑" charset="0"/>
              </a:rPr>
              <a:t>5</a:t>
            </a:r>
            <a:r>
              <a:rPr lang="zh-CN" altLang="en-US" sz="1800">
                <a:latin typeface="微软雅黑" charset="0"/>
                <a:ea typeface="微软雅黑" charset="0"/>
              </a:rPr>
              <a:t>个字</a:t>
            </a:r>
            <a:endParaRPr lang="zh-CN" altLang="en-US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2781</Words>
  <Application>Microsoft Office PowerPoint</Application>
  <PresentationFormat>全屏显示(16:9)</PresentationFormat>
  <Paragraphs>436</Paragraphs>
  <Slides>74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Courier</vt:lpstr>
      <vt:lpstr>方正综艺简体</vt:lpstr>
      <vt:lpstr>微软雅黑</vt:lpstr>
      <vt:lpstr>微软雅黑</vt:lpstr>
      <vt:lpstr>Arial</vt:lpstr>
      <vt:lpstr>Calibri</vt:lpstr>
      <vt:lpstr>Wingdings</vt:lpstr>
      <vt:lpstr>webwppDefTheme</vt:lpstr>
      <vt:lpstr>主题1</vt:lpstr>
      <vt:lpstr>1_主题1</vt:lpstr>
      <vt:lpstr>2_主题1</vt:lpstr>
      <vt:lpstr>3_主题1</vt:lpstr>
      <vt:lpstr>PowerPoint 演示文稿</vt:lpstr>
      <vt:lpstr>战略规划要素</vt:lpstr>
      <vt:lpstr>战略分析</vt:lpstr>
      <vt:lpstr>SWOT分析</vt:lpstr>
      <vt:lpstr>SWOT分析</vt:lpstr>
      <vt:lpstr>SWOT分析</vt:lpstr>
      <vt:lpstr>使命和愿景</vt:lpstr>
      <vt:lpstr>什么是使命和愿景</vt:lpstr>
      <vt:lpstr>使命和愿景</vt:lpstr>
      <vt:lpstr>战略定位</vt:lpstr>
      <vt:lpstr>战略定位要求</vt:lpstr>
      <vt:lpstr>十四·五战略定位要点</vt:lpstr>
      <vt:lpstr>未来中长期战略建议</vt:lpstr>
      <vt:lpstr>本项目聚焦十四五</vt:lpstr>
      <vt:lpstr>战略目标</vt:lpstr>
      <vt:lpstr>什么是战略目标</vt:lpstr>
      <vt:lpstr>总体战略目标三阶段</vt:lpstr>
      <vt:lpstr>十四五阶段战略目标分解</vt:lpstr>
      <vt:lpstr>十四五战略目标：人才、学科、运营、品牌</vt:lpstr>
      <vt:lpstr>管理贯穿战略实施全过程 </vt:lpstr>
      <vt:lpstr>战略地图：评估维度BSC</vt:lpstr>
      <vt:lpstr>战略实施</vt:lpstr>
      <vt:lpstr>战略实施</vt:lpstr>
      <vt:lpstr>组织匹配</vt:lpstr>
      <vt:lpstr>步骤和计划</vt:lpstr>
      <vt:lpstr>实施启动</vt:lpstr>
      <vt:lpstr>行动方案</vt:lpstr>
      <vt:lpstr>战略实施的评估与控制</vt:lpstr>
      <vt:lpstr>附：领军人才和领航学科遴选</vt:lpstr>
      <vt:lpstr>附：领航学科相关思路参考</vt:lpstr>
      <vt:lpstr>附：领航学科相关思路参考</vt:lpstr>
      <vt:lpstr>附：领航学科相关思路参考</vt:lpstr>
      <vt:lpstr>附：现场讨论结果</vt:lpstr>
      <vt:lpstr>附：专科战略第二梯队建议</vt:lpstr>
      <vt:lpstr>PowerPoint 演示文稿</vt:lpstr>
      <vt:lpstr>附：使命和愿景最初表述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</dc:title>
  <dc:creator>锐普</dc:creator>
  <cp:lastModifiedBy>J K</cp:lastModifiedBy>
  <cp:revision>21</cp:revision>
  <cp:lastPrinted>2020-12-17T03:40:47Z</cp:lastPrinted>
  <dcterms:created xsi:type="dcterms:W3CDTF">2020-12-17T03:40:47Z</dcterms:created>
  <dcterms:modified xsi:type="dcterms:W3CDTF">2021-08-11T09:16:35Z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1033-3.0.2.4882</vt:lpwstr>
  </property>
</Properties>
</file>