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3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4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9c92c1ea-8262-2795-d74a-fcf05dac42f7}">
          <p14:sldIdLst>
            <p14:sldId id="257"/>
            <p14:sldId id="258"/>
          </p14:sldIdLst>
        </p14:section>
        <p14:section name="院内专科梯队表格" id="{302dab49-0fb1-6e6e-d8e3-025d00148d93}">
          <p14:sldIdLst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男科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db-621f-71a0-598556ec459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db-621f-71a0-598556ec459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db-621f-71a0-598556ec459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adb-621f-71a0-598556ec459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db-621f-71a0-598556ec459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adb-621f-71a0-598556ec459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adb-621f-71a0-598556ec459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adb-621f-71a0-598556ec459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adb-621f-71a0-598556ec459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adb-621f-71a0-598556ec459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adb-621f-71a0-598556ec459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adb-621f-71a0-598556ec459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adb-621f-71a0-598556ec459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adb-621f-71a0-598556ec459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adb-621f-71a0-598556ec459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呼吸内科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adb-621f-71a0-598556ec459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adb-621f-71a0-598556ec459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adb-621f-71a0-598556ec459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adb-621f-71a0-598556ec459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adb-621f-71a0-598556ec459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0.0005313240605052107</c:v>
                </c:pt>
                <c:pt idx="1">
                  <c:v>0.0026095871396809036</c:v>
                </c:pt>
                <c:pt idx="2">
                  <c:v>0.0002288547477846069</c:v>
                </c:pt>
                <c:pt idx="3">
                  <c:v>0.0017020893180039924</c:v>
                </c:pt>
                <c:pt idx="4">
                  <c:v>0.003883553370883522</c:v>
                </c:pt>
                <c:pt idx="5">
                  <c:v>0.0014560293791689427</c:v>
                </c:pt>
                <c:pt idx="6">
                  <c:v>0.004433637853632392</c:v>
                </c:pt>
                <c:pt idx="7">
                  <c:v>0.002338294767266161</c:v>
                </c:pt>
                <c:pt idx="8">
                  <c:v>0.0023844143196305044</c:v>
                </c:pt>
                <c:pt idx="9">
                  <c:v>0.0037450664427669963</c:v>
                </c:pt>
                <c:pt idx="10">
                  <c:v>0.0015458872271307514</c:v>
                </c:pt>
                <c:pt idx="11">
                  <c:v>0.0021516921585211413</c:v>
                </c:pt>
                <c:pt idx="12">
                  <c:v>0.003408937321488208</c:v>
                </c:pt>
                <c:pt idx="13">
                  <c:v>0.0039665417931594935</c:v>
                </c:pt>
                <c:pt idx="14">
                  <c:v>0.0046739879427508966</c:v>
                </c:pt>
                <c:pt idx="15">
                  <c:v>0.004402430660763821</c:v>
                </c:pt>
                <c:pt idx="16">
                  <c:v>0.0027627009413122143</c:v>
                </c:pt>
                <c:pt idx="17">
                  <c:v>0.004739163751775563</c:v>
                </c:pt>
                <c:pt idx="18">
                  <c:v>0.003948992608642374</c:v>
                </c:pt>
                <c:pt idx="19">
                  <c:v>0.003862552005430148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67.38264812694828</c:v>
                </c:pt>
                <c:pt idx="2">
                  <c:v>62.18171002568854</c:v>
                </c:pt>
                <c:pt idx="3">
                  <c:v>30.61668745448407</c:v>
                </c:pt>
                <c:pt idx="4">
                  <c:v>25.135903310395236</c:v>
                </c:pt>
                <c:pt idx="5">
                  <c:v>24.701709879768583</c:v>
                </c:pt>
                <c:pt idx="6">
                  <c:v>22.585743939741914</c:v>
                </c:pt>
                <c:pt idx="7">
                  <c:v>19.49909760808525</c:v>
                </c:pt>
                <c:pt idx="8">
                  <c:v>17.444483629886467</c:v>
                </c:pt>
                <c:pt idx="9">
                  <c:v>17.241551863211182</c:v>
                </c:pt>
                <c:pt idx="10">
                  <c:v>16.327295274263044</c:v>
                </c:pt>
                <c:pt idx="11">
                  <c:v>16.266947863603228</c:v>
                </c:pt>
                <c:pt idx="12">
                  <c:v>16.029392711613482</c:v>
                </c:pt>
                <c:pt idx="13">
                  <c:v>15.372402506707184</c:v>
                </c:pt>
                <c:pt idx="14">
                  <c:v>14.215166130207537</c:v>
                </c:pt>
                <c:pt idx="15">
                  <c:v>12.431121035531628</c:v>
                </c:pt>
                <c:pt idx="16">
                  <c:v>12.399519371782413</c:v>
                </c:pt>
                <c:pt idx="17">
                  <c:v>12.337539634664552</c:v>
                </c:pt>
                <c:pt idx="18">
                  <c:v>12.262459412695973</c:v>
                </c:pt>
                <c:pt idx="19">
                  <c:v>12.088943426832047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a5-1337-f94b-14c246e06f4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3a5-1337-f94b-14c246e06f4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a5-1337-f94b-14c246e06f4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3a5-1337-f94b-14c246e06f4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呼吸内科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a5-1337-f94b-14c246e06f4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3a5-1337-f94b-14c246e06f4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创伤骨科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a5-1337-f94b-14c246e06f4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3a5-1337-f94b-14c246e06f4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3a5-1337-f94b-14c246e06f4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微创骨科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3a5-1337-f94b-14c246e06f4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3a5-1337-f94b-14c246e06f4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运动损伤骨科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3a5-1337-f94b-14c246e06f4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口腔科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3a5-1337-f94b-14c246e06f4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3a5-1337-f94b-14c246e06f4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3a5-1337-f94b-14c246e06f4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3a5-1337-f94b-14c246e06f4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3a5-1337-f94b-14c246e06f4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3a5-1337-f94b-14c246e06f4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3a5-1337-f94b-14c246e06f4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3a5-1337-f94b-14c246e06f4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11.196194550066748</c:v>
                </c:pt>
                <c:pt idx="1">
                  <c:v>12.337539634664552</c:v>
                </c:pt>
                <c:pt idx="2">
                  <c:v>14.215166130207537</c:v>
                </c:pt>
                <c:pt idx="3">
                  <c:v>22.585743939741914</c:v>
                </c:pt>
                <c:pt idx="4">
                  <c:v>12.431121035531628</c:v>
                </c:pt>
                <c:pt idx="5">
                  <c:v>10.420582056488541</c:v>
                </c:pt>
                <c:pt idx="6">
                  <c:v>9.085875980666309</c:v>
                </c:pt>
                <c:pt idx="7">
                  <c:v>11.950584279854695</c:v>
                </c:pt>
                <c:pt idx="8">
                  <c:v>10.474752442653017</c:v>
                </c:pt>
                <c:pt idx="9">
                  <c:v>8.911896078661528</c:v>
                </c:pt>
                <c:pt idx="10">
                  <c:v>12.070780118700783</c:v>
                </c:pt>
                <c:pt idx="11">
                  <c:v>8.126009977394467</c:v>
                </c:pt>
                <c:pt idx="12">
                  <c:v>9.413582355691597</c:v>
                </c:pt>
                <c:pt idx="13">
                  <c:v>8.223980062366612</c:v>
                </c:pt>
                <c:pt idx="14">
                  <c:v>15.372402506707184</c:v>
                </c:pt>
                <c:pt idx="15">
                  <c:v>12.262459412695973</c:v>
                </c:pt>
                <c:pt idx="16">
                  <c:v>25.135903310395236</c:v>
                </c:pt>
                <c:pt idx="17">
                  <c:v>6.517732990281871</c:v>
                </c:pt>
                <c:pt idx="18">
                  <c:v>12.088943426832047</c:v>
                </c:pt>
                <c:pt idx="19">
                  <c:v>17.241551863211182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0.004739163751775563</c:v>
                </c:pt>
                <c:pt idx="2">
                  <c:v>0.0046739879427508966</c:v>
                </c:pt>
                <c:pt idx="3">
                  <c:v>0.004433637853632392</c:v>
                </c:pt>
                <c:pt idx="4">
                  <c:v>0.004402430660763821</c:v>
                </c:pt>
                <c:pt idx="5">
                  <c:v>0.004376888878979038</c:v>
                </c:pt>
                <c:pt idx="6">
                  <c:v>0.004332696383041856</c:v>
                </c:pt>
                <c:pt idx="7">
                  <c:v>0.0041713472746414985</c:v>
                </c:pt>
                <c:pt idx="8">
                  <c:v>0.004152072261218355</c:v>
                </c:pt>
                <c:pt idx="9">
                  <c:v>0.004140731159241492</c:v>
                </c:pt>
                <c:pt idx="10">
                  <c:v>0.004064424974597624</c:v>
                </c:pt>
                <c:pt idx="11">
                  <c:v>0.0040498530505039</c:v>
                </c:pt>
                <c:pt idx="12">
                  <c:v>0.004000378850935926</c:v>
                </c:pt>
                <c:pt idx="13">
                  <c:v>0.003981363925157603</c:v>
                </c:pt>
                <c:pt idx="14">
                  <c:v>0.0039665417931594935</c:v>
                </c:pt>
                <c:pt idx="15">
                  <c:v>0.003948992608642374</c:v>
                </c:pt>
                <c:pt idx="16">
                  <c:v>0.003883553370883522</c:v>
                </c:pt>
                <c:pt idx="17">
                  <c:v>0.0038777390473526837</c:v>
                </c:pt>
                <c:pt idx="18">
                  <c:v>0.003862552005430148</c:v>
                </c:pt>
                <c:pt idx="19">
                  <c:v>0.0037450664427669963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男科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微创骨科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西区重症医学科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耳鼻喉科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小儿推拿科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普通外科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运动损伤骨科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神经外科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脑病三科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心病一科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老年医学科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儿科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显微骨科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肾病科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神经内科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心病三科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呼吸内科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针灸科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治未病中心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76.1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皮肤科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心病四科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8288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周围血管科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胸外科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内分泌科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泌尿外科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口腔科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东区重症医学科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肝病科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肾脏内科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妇科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重症医学科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妇二科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关节骨科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眼科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康复科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肝胆外科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中医外治中心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创伤骨科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136.7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脊柱骨科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心病二科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产科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乳腺甲状腺外科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脑病一科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心血管内科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风湿病科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8288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东区肾病科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血液科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肛肠科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推拿科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身心医学科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脾胃病科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脑病二科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中医经典科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110.5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消化内科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肿瘤内科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小儿骨科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美容皮肤科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2021-10-31T19:00:42Z</dcterms:created>
  <dcterms:modified xsi:type="dcterms:W3CDTF">2021-10-31T19:00:42Z</dcterms:modified>
</cp:coreProperties>
</file>