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This is a test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0" y="20000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Fast position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0" y="400000"/>
            <a:ext cx="9144000" cy="2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>
                <a:solidFill>
                  <a:srgbClr val="ffffff"/>
                </a:solidFill>
              </a:rPr>
              <a:t>Full line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0" y="1500000"/>
            <a:ext cx="6858000" cy="66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5600" dirty="0" smtClean="0">
                <a:solidFill>
                  <a:srgbClr val="ffffff"/>
                </a:solidFill>
              </a:rPr>
              <a:t>Hello </a:t>
            </a:r>
            <a:r>
              <a:rPr lang="en-US" sz="5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World!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2286000" y="660000"/>
            <a:ext cx="4572000" cy="6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4800" dirty="0" smtClean="0">
                <a:solidFill>
                  <a:srgbClr val="0000ff"/>
                </a:solidFill>
              </a:rPr>
              <a:t>Office generator</a:t>
            </a:r>
            <a:endParaRPr lang="en-US" sz="4800" dirty="0"/>
          </a:p>
        </p:txBody>
      </p:sp>
      <p:sp>
        <p:nvSpPr>
          <p:cNvPr id="7" name="Object 7"/>
          <p:cNvSpPr txBox="1"/>
          <p:nvPr/>
        </p:nvSpPr>
        <p:spPr>
          <a:xfrm>
            <a:off x="100000" y="2500000"/>
            <a:ext cx="64008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5400" b="1" u="sng" dirty="0" smtClean="0">
                <a:solidFill>
                  <a:srgbClr val="cc0000"/>
                </a:solidFill>
                <a:latin typeface="Wide Latin" pitchFamily="34" charset="0"/>
                <a:cs typeface="Wide Latin" pitchFamily="34" charset="0"/>
              </a:rPr>
              <a:t>Big Red</a:t>
            </a:r>
            <a:endParaRPr lang="en-US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2021-09-10T17:32:25Z</dcterms:created>
  <dcterms:modified xsi:type="dcterms:W3CDTF">2021-09-10T17:32:25Z</dcterms:modified>
</cp:coreProperties>
</file>