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c0188314-43fd-ff4d-0a81-40974c3d3b16}">
          <p14:sldIdLst>
            <p14:sldId id="257"/>
          </p14:sldIdLst>
        </p14:section>
        <p14:section name="院内专科BCG散点图" id="{f177326c-47c1-ed69-839a-fd1f950e96a1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df-04be-08eb-23ac6b3f86e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df-04be-08eb-23ac6b3f86e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df-04be-08eb-23ac6b3f86e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df-04be-08eb-23ac6b3f86e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df-04be-08eb-23ac6b3f86e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df-04be-08eb-23ac6b3f86e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df-04be-08eb-23ac6b3f86e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df-04be-08eb-23ac6b3f86e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df-04be-08eb-23ac6b3f86e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3df-04be-08eb-23ac6b3f86e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3df-04be-08eb-23ac6b3f86e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3df-04be-08eb-23ac6b3f86e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3df-04be-08eb-23ac6b3f86e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3df-04be-08eb-23ac6b3f86e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3df-04be-08eb-23ac6b3f86e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3df-04be-08eb-23ac6b3f86e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3df-04be-08eb-23ac6b3f86e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3df-04be-08eb-23ac6b3f86e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3df-04be-08eb-23ac6b3f86e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3df-04be-08eb-23ac6b3f86e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0.003752222606425863</c:v>
                </c:pt>
                <c:pt idx="1">
                  <c:v>0.004403563789097641</c:v>
                </c:pt>
                <c:pt idx="2">
                  <c:v>0.0008250152151053872</c:v>
                </c:pt>
                <c:pt idx="3">
                  <c:v>0.0047300170536371654</c:v>
                </c:pt>
                <c:pt idx="4">
                  <c:v>0.0027183134435064295</c:v>
                </c:pt>
                <c:pt idx="5">
                  <c:v>0.00441149981377613</c:v>
                </c:pt>
                <c:pt idx="6">
                  <c:v>0.004465209067585599</c:v>
                </c:pt>
                <c:pt idx="7">
                  <c:v>0.004153746690791942</c:v>
                </c:pt>
                <c:pt idx="8">
                  <c:v>0.004118431058162158</c:v>
                </c:pt>
                <c:pt idx="9">
                  <c:v>0.0029007365988441055</c:v>
                </c:pt>
                <c:pt idx="10">
                  <c:v>0.0023885574125447357</c:v>
                </c:pt>
                <c:pt idx="11">
                  <c:v>0.0016896288639843856</c:v>
                </c:pt>
                <c:pt idx="12">
                  <c:v>0.0023555222516962655</c:v>
                </c:pt>
                <c:pt idx="13">
                  <c:v>0.004323202069643267</c:v>
                </c:pt>
                <c:pt idx="14">
                  <c:v>0.00022804439489247592</c:v>
                </c:pt>
                <c:pt idx="15">
                  <c:v>0.0045596685692441685</c:v>
                </c:pt>
                <c:pt idx="16">
                  <c:v>0.003718661756646317</c:v>
                </c:pt>
                <c:pt idx="17">
                  <c:v>0.0006245006071318015</c:v>
                </c:pt>
                <c:pt idx="18">
                  <c:v>0.0022543273708749674</c:v>
                </c:pt>
                <c:pt idx="19">
                  <c:v>0.0037156670831739722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95.99621453161552</c:v>
                </c:pt>
                <c:pt idx="2">
                  <c:v>95.901832432016</c:v>
                </c:pt>
                <c:pt idx="3">
                  <c:v>63.675143220648266</c:v>
                </c:pt>
                <c:pt idx="4">
                  <c:v>62.39106369818259</c:v>
                </c:pt>
                <c:pt idx="5">
                  <c:v>62.24051702668019</c:v>
                </c:pt>
                <c:pt idx="6">
                  <c:v>50.30925905799862</c:v>
                </c:pt>
                <c:pt idx="7">
                  <c:v>48.76284067610961</c:v>
                </c:pt>
                <c:pt idx="8">
                  <c:v>44.0281126941392</c:v>
                </c:pt>
                <c:pt idx="9">
                  <c:v>43.426680543435836</c:v>
                </c:pt>
                <c:pt idx="10">
                  <c:v>41.19179110753207</c:v>
                </c:pt>
                <c:pt idx="11">
                  <c:v>41.17028227966536</c:v>
                </c:pt>
                <c:pt idx="12">
                  <c:v>39.39432523225918</c:v>
                </c:pt>
                <c:pt idx="13">
                  <c:v>39.142211376726024</c:v>
                </c:pt>
                <c:pt idx="14">
                  <c:v>36.95259962554322</c:v>
                </c:pt>
                <c:pt idx="15">
                  <c:v>36.69903044706931</c:v>
                </c:pt>
                <c:pt idx="16">
                  <c:v>36.47919729965995</c:v>
                </c:pt>
                <c:pt idx="17">
                  <c:v>35.88488053799437</c:v>
                </c:pt>
                <c:pt idx="18">
                  <c:v>35.5507091036237</c:v>
                </c:pt>
                <c:pt idx="19">
                  <c:v>35.520672824417915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c5-5058-5b2c-7a4bf18e567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c5-5058-5b2c-7a4bf18e567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c5-5058-5b2c-7a4bf18e567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c5-5058-5b2c-7a4bf18e567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c5-5058-5b2c-7a4bf18e567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c5-5058-5b2c-7a4bf18e567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c5-5058-5b2c-7a4bf18e567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c5-5058-5b2c-7a4bf18e567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c5-5058-5b2c-7a4bf18e567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c5-5058-5b2c-7a4bf18e567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ac5-5058-5b2c-7a4bf18e567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ac5-5058-5b2c-7a4bf18e567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ac5-5058-5b2c-7a4bf18e567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ac5-5058-5b2c-7a4bf18e567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ac5-5058-5b2c-7a4bf18e567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ac5-5058-5b2c-7a4bf18e567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ac5-5058-5b2c-7a4bf18e567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ac5-5058-5b2c-7a4bf18e567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ac5-5058-5b2c-7a4bf18e567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ac5-5058-5b2c-7a4bf18e567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24.852455251697382</c:v>
                </c:pt>
                <c:pt idx="1">
                  <c:v>63.675143220648266</c:v>
                </c:pt>
                <c:pt idx="2">
                  <c:v>16.061684155446578</c:v>
                </c:pt>
                <c:pt idx="3">
                  <c:v>36.69903044706931</c:v>
                </c:pt>
                <c:pt idx="4">
                  <c:v>24.4388387011328</c:v>
                </c:pt>
                <c:pt idx="5">
                  <c:v>50.30925905799862</c:v>
                </c:pt>
                <c:pt idx="6">
                  <c:v>62.24051702668019</c:v>
                </c:pt>
                <c:pt idx="7">
                  <c:v>95.99621453161552</c:v>
                </c:pt>
                <c:pt idx="8">
                  <c:v>39.142211376726024</c:v>
                </c:pt>
                <c:pt idx="9">
                  <c:v>48.76284067610961</c:v>
                </c:pt>
                <c:pt idx="10">
                  <c:v>44.0281126941392</c:v>
                </c:pt>
                <c:pt idx="11">
                  <c:v>31.119328556601772</c:v>
                </c:pt>
                <c:pt idx="12">
                  <c:v>18.98662826574772</c:v>
                </c:pt>
                <c:pt idx="13">
                  <c:v>16.34103972025901</c:v>
                </c:pt>
                <c:pt idx="14">
                  <c:v>10.329842770159896</c:v>
                </c:pt>
                <c:pt idx="15">
                  <c:v>15.57741835230216</c:v>
                </c:pt>
                <c:pt idx="16">
                  <c:v>27.56103275216365</c:v>
                </c:pt>
                <c:pt idx="17">
                  <c:v>100</c:v>
                </c:pt>
                <c:pt idx="18">
                  <c:v>36.47919729965995</c:v>
                </c:pt>
                <c:pt idx="19">
                  <c:v>35.520672824417915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0.0047300170536371654</c:v>
                </c:pt>
                <c:pt idx="2">
                  <c:v>0.004583362247766395</c:v>
                </c:pt>
                <c:pt idx="3">
                  <c:v>0.0045596685692441685</c:v>
                </c:pt>
                <c:pt idx="4">
                  <c:v>0.0045484947848398105</c:v>
                </c:pt>
                <c:pt idx="5">
                  <c:v>0.004465209067585599</c:v>
                </c:pt>
                <c:pt idx="6">
                  <c:v>0.00441149981377613</c:v>
                </c:pt>
                <c:pt idx="7">
                  <c:v>0.004403563789097641</c:v>
                </c:pt>
                <c:pt idx="8">
                  <c:v>0.004323202069643267</c:v>
                </c:pt>
                <c:pt idx="9">
                  <c:v>0.004153746690791942</c:v>
                </c:pt>
                <c:pt idx="10">
                  <c:v>0.004118431058162158</c:v>
                </c:pt>
                <c:pt idx="11">
                  <c:v>0.004095587774067097</c:v>
                </c:pt>
                <c:pt idx="12">
                  <c:v>0.004031980119260128</c:v>
                </c:pt>
                <c:pt idx="13">
                  <c:v>0.003968135738405237</c:v>
                </c:pt>
                <c:pt idx="14">
                  <c:v>0.003934284022608332</c:v>
                </c:pt>
                <c:pt idx="15">
                  <c:v>0.003911978166931678</c:v>
                </c:pt>
                <c:pt idx="16">
                  <c:v>0.0038116207895008865</c:v>
                </c:pt>
                <c:pt idx="17">
                  <c:v>0.003752222606425863</c:v>
                </c:pt>
                <c:pt idx="18">
                  <c:v>0.003718661756646317</c:v>
                </c:pt>
                <c:pt idx="19">
                  <c:v>0.0037156670831739722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综合评分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2021-10-31T16:45:48Z</dcterms:created>
  <dcterms:modified xsi:type="dcterms:W3CDTF">2021-10-31T16:45:48Z</dcterms:modified>
</cp:coreProperties>
</file>