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98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98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6425bb32-9b7e-5b0e-2196-579be348ec28}">
          <p14:sldIdLst>
            <p14:sldId id="257"/>
            <p14:sldId id="258"/>
          </p14:sldIdLst>
        </p14:section>
        <p14:section name="院内专科梯队表格" id="{5dc3b513-b5a8-f1b0-72fe-d0f3374386a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98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83.xlsx"/></Relationships>
</file>

<file path=ppt/charts/_rels/chart98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84.xlsx"/></Relationships>
</file>

<file path=ppt/charts/chart9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7c-3270-917d-7531e0daa4e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7c-3270-917d-7531e0daa4e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7c-3270-917d-7531e0daa4e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17c-3270-917d-7531e0daa4e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7c-3270-917d-7531e0daa4e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17c-3270-917d-7531e0daa4e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7c-3270-917d-7531e0daa4e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17c-3270-917d-7531e0daa4e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17c-3270-917d-7531e0daa4e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17c-3270-917d-7531e0daa4e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17c-3270-917d-7531e0daa4e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17c-3270-917d-7531e0daa4e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17c-3270-917d-7531e0daa4e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17c-3270-917d-7531e0daa4e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17c-3270-917d-7531e0daa4e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17c-3270-917d-7531e0daa4e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17c-3270-917d-7531e0daa4e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17c-3270-917d-7531e0daa4e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17c-3270-917d-7531e0daa4e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17c-3270-917d-7531e0daa4e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0.0010106853846657013</c:v>
                </c:pt>
                <c:pt idx="1">
                  <c:v>0.001921063033015507</c:v>
                </c:pt>
                <c:pt idx="2">
                  <c:v>0.0011493943735914791</c:v>
                </c:pt>
                <c:pt idx="3">
                  <c:v>0.0005257826596956163</c:v>
                </c:pt>
                <c:pt idx="4">
                  <c:v>0.0021294271528884815</c:v>
                </c:pt>
                <c:pt idx="5">
                  <c:v>0.0012742175230067772</c:v>
                </c:pt>
                <c:pt idx="6">
                  <c:v>0.001881125732725694</c:v>
                </c:pt>
                <c:pt idx="7">
                  <c:v>0.0019745845601156706</c:v>
                </c:pt>
                <c:pt idx="8">
                  <c:v>0.000008510853558182293</c:v>
                </c:pt>
                <c:pt idx="9">
                  <c:v>0.0007643083606265909</c:v>
                </c:pt>
                <c:pt idx="10">
                  <c:v>0.00042476101144102755</c:v>
                </c:pt>
                <c:pt idx="11">
                  <c:v>0.0007756621690395976</c:v>
                </c:pt>
                <c:pt idx="12">
                  <c:v>0.0005816913042077951</c:v>
                </c:pt>
                <c:pt idx="13">
                  <c:v>0.0018729648806606887</c:v>
                </c:pt>
                <c:pt idx="14">
                  <c:v>0.00006163754793421321</c:v>
                </c:pt>
                <c:pt idx="15">
                  <c:v>0.0019968422100606273</c:v>
                </c:pt>
                <c:pt idx="16">
                  <c:v>0.001330562797115068</c:v>
                </c:pt>
                <c:pt idx="17">
                  <c:v>0.0005533566306936816</c:v>
                </c:pt>
                <c:pt idx="18">
                  <c:v>0.00025918907871974774</c:v>
                </c:pt>
                <c:pt idx="19">
                  <c:v>100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83.28082549899588</c:v>
                </c:pt>
                <c:pt idx="2">
                  <c:v>69.6695896669692</c:v>
                </c:pt>
                <c:pt idx="3">
                  <c:v>56.11550211940079</c:v>
                </c:pt>
                <c:pt idx="4">
                  <c:v>54.945554542192184</c:v>
                </c:pt>
                <c:pt idx="5">
                  <c:v>52.77180076878067</c:v>
                </c:pt>
                <c:pt idx="6">
                  <c:v>46.720230864859246</c:v>
                </c:pt>
                <c:pt idx="7">
                  <c:v>46.284957839002715</c:v>
                </c:pt>
                <c:pt idx="8">
                  <c:v>45.3775753763303</c:v>
                </c:pt>
                <c:pt idx="9">
                  <c:v>44.81707688436891</c:v>
                </c:pt>
                <c:pt idx="10">
                  <c:v>44.13977243056985</c:v>
                </c:pt>
                <c:pt idx="11">
                  <c:v>38.07895431616272</c:v>
                </c:pt>
                <c:pt idx="12">
                  <c:v>36.82530472586633</c:v>
                </c:pt>
                <c:pt idx="13">
                  <c:v>36.022027805120594</c:v>
                </c:pt>
                <c:pt idx="14">
                  <c:v>34.4403438390769</c:v>
                </c:pt>
                <c:pt idx="15">
                  <c:v>34.320380908145765</c:v>
                </c:pt>
                <c:pt idx="16">
                  <c:v>33.32976304812847</c:v>
                </c:pt>
                <c:pt idx="17">
                  <c:v>33.05949069944076</c:v>
                </c:pt>
                <c:pt idx="18">
                  <c:v>32.850050190165</c:v>
                </c:pt>
                <c:pt idx="19">
                  <c:v>31.705954336632214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16-6be2-f00c-07e9b0612665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016-6be2-f00c-07e9b0612665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16-6be2-f00c-07e9b0612665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016-6be2-f00c-07e9b0612665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16-6be2-f00c-07e9b0612665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016-6be2-f00c-07e9b0612665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16-6be2-f00c-07e9b0612665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016-6be2-f00c-07e9b0612665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016-6be2-f00c-07e9b0612665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016-6be2-f00c-07e9b0612665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016-6be2-f00c-07e9b0612665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016-6be2-f00c-07e9b0612665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016-6be2-f00c-07e9b0612665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016-6be2-f00c-07e9b0612665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016-6be2-f00c-07e9b0612665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016-6be2-f00c-07e9b0612665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016-6be2-f00c-07e9b0612665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016-6be2-f00c-07e9b0612665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016-6be2-f00c-07e9b0612665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016-6be2-f00c-07e9b0612665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31.705954336632214</c:v>
                </c:pt>
                <c:pt idx="1">
                  <c:v>29.269084998299437</c:v>
                </c:pt>
                <c:pt idx="2">
                  <c:v>29.579690533207604</c:v>
                </c:pt>
                <c:pt idx="3">
                  <c:v>22.190831001828432</c:v>
                </c:pt>
                <c:pt idx="4">
                  <c:v>29.038082822392884</c:v>
                </c:pt>
                <c:pt idx="5">
                  <c:v>25.884987434557534</c:v>
                </c:pt>
                <c:pt idx="6">
                  <c:v>54.945554542192184</c:v>
                </c:pt>
                <c:pt idx="7">
                  <c:v>31.60793916425658</c:v>
                </c:pt>
                <c:pt idx="8">
                  <c:v>18.85838031011795</c:v>
                </c:pt>
                <c:pt idx="9">
                  <c:v>34.320380908145765</c:v>
                </c:pt>
                <c:pt idx="10">
                  <c:v>46.284957839002715</c:v>
                </c:pt>
                <c:pt idx="11">
                  <c:v>10.770130631714826</c:v>
                </c:pt>
                <c:pt idx="12">
                  <c:v>83.28082549899588</c:v>
                </c:pt>
                <c:pt idx="13">
                  <c:v>26.736816613888944</c:v>
                </c:pt>
                <c:pt idx="14">
                  <c:v>46.720230864859246</c:v>
                </c:pt>
                <c:pt idx="15">
                  <c:v>36.022027805120594</c:v>
                </c:pt>
                <c:pt idx="16">
                  <c:v>20.130325455172866</c:v>
                </c:pt>
                <c:pt idx="17">
                  <c:v>25.0184809953552</c:v>
                </c:pt>
                <c:pt idx="18">
                  <c:v>29.6294861821261</c:v>
                </c:pt>
                <c:pt idx="19">
                  <c:v>23.973931014730212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0.002363974110576946</c:v>
                </c:pt>
                <c:pt idx="2">
                  <c:v>0.002362432201278121</c:v>
                </c:pt>
                <c:pt idx="3">
                  <c:v>0.0022174531448005044</c:v>
                </c:pt>
                <c:pt idx="4">
                  <c:v>0.0022086763311341</c:v>
                </c:pt>
                <c:pt idx="5">
                  <c:v>0.002167288082642946</c:v>
                </c:pt>
                <c:pt idx="6">
                  <c:v>0.0021294271528884815</c:v>
                </c:pt>
                <c:pt idx="7">
                  <c:v>0.0020873300039956242</c:v>
                </c:pt>
                <c:pt idx="8">
                  <c:v>0.0020494177294420467</c:v>
                </c:pt>
                <c:pt idx="9">
                  <c:v>0.0019968422100606273</c:v>
                </c:pt>
                <c:pt idx="10">
                  <c:v>0.0019745845601156706</c:v>
                </c:pt>
                <c:pt idx="11">
                  <c:v>0.0019740090382041296</c:v>
                </c:pt>
                <c:pt idx="12">
                  <c:v>0.001921063033015507</c:v>
                </c:pt>
                <c:pt idx="13">
                  <c:v>0.0019029077661736377</c:v>
                </c:pt>
                <c:pt idx="14">
                  <c:v>0.001881125732725694</c:v>
                </c:pt>
                <c:pt idx="15">
                  <c:v>0.0018729648806606887</c:v>
                </c:pt>
                <c:pt idx="16">
                  <c:v>0.0018285713396662899</c:v>
                </c:pt>
                <c:pt idx="17">
                  <c:v>0.001765204024908753</c:v>
                </c:pt>
                <c:pt idx="18">
                  <c:v>0.001744297311083872</c:v>
                </c:pt>
                <c:pt idx="19">
                  <c:v>0.0017319676202556939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8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8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2021-10-29T11:18:28Z</dcterms:created>
  <dcterms:modified xsi:type="dcterms:W3CDTF">2021-10-29T11:18:28Z</dcterms:modified>
</cp:coreProperties>
</file>