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715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71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2f941c49-c1be-fd86-3e90-9f75e709feec}">
          <p14:sldIdLst>
            <p14:sldId id="257"/>
            <p14:sldId id="258"/>
          </p14:sldIdLst>
        </p14:section>
        <p14:section name="院内专科梯队表格" id="{efad73ac-885f-1abf-ad64-d8550350e7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17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15.xlsx"/></Relationships>
</file>

<file path=ppt/charts/_rels/chart17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16.xlsx"/></Relationships>
</file>

<file path=ppt/charts/chart17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85-150c-3d3b-f6f73db89a6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285-150c-3d3b-f6f73db89a6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285-150c-3d3b-f6f73db89a6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285-150c-3d3b-f6f73db89a6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285-150c-3d3b-f6f73db89a6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285-150c-3d3b-f6f73db89a6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285-150c-3d3b-f6f73db89a6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285-150c-3d3b-f6f73db89a6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285-150c-3d3b-f6f73db89a6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285-150c-3d3b-f6f73db89a6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285-150c-3d3b-f6f73db89a6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285-150c-3d3b-f6f73db89a6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285-150c-3d3b-f6f73db89a6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285-150c-3d3b-f6f73db89a6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285-150c-3d3b-f6f73db89a6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285-150c-3d3b-f6f73db89a6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285-150c-3d3b-f6f73db89a6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285-150c-3d3b-f6f73db89a6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285-150c-3d3b-f6f73db89a6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285-150c-3d3b-f6f73db89a6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0.0007183514522676783</c:v>
                </c:pt>
                <c:pt idx="1">
                  <c:v>0.001215766208315914</c:v>
                </c:pt>
                <c:pt idx="2">
                  <c:v>0.0021611762116736824</c:v>
                </c:pt>
                <c:pt idx="3">
                  <c:v>0.000013469631247805962</c:v>
                </c:pt>
                <c:pt idx="4">
                  <c:v>0.0007282196080157905</c:v>
                </c:pt>
                <c:pt idx="5">
                  <c:v>0.0010900813510269663</c:v>
                </c:pt>
                <c:pt idx="6">
                  <c:v>0.0004762480861564215</c:v>
                </c:pt>
                <c:pt idx="7">
                  <c:v>0.00018705572705727448</c:v>
                </c:pt>
                <c:pt idx="8">
                  <c:v>0.0014402384651867634</c:v>
                </c:pt>
                <c:pt idx="9">
                  <c:v>0.002101937880029362</c:v>
                </c:pt>
                <c:pt idx="10">
                  <c:v>0.0023287750235857886</c:v>
                </c:pt>
                <c:pt idx="11">
                  <c:v>0.0020597415468542766</c:v>
                </c:pt>
                <c:pt idx="12">
                  <c:v>0.0008503262722892196</c:v>
                </c:pt>
                <c:pt idx="13">
                  <c:v>0.0011568110177094869</c:v>
                </c:pt>
                <c:pt idx="14">
                  <c:v>0.0023438049191328828</c:v>
                </c:pt>
                <c:pt idx="15">
                  <c:v>0.001827106474841551</c:v>
                </c:pt>
                <c:pt idx="16">
                  <c:v>0.0002279939506276359</c:v>
                </c:pt>
                <c:pt idx="17">
                  <c:v>0.00008442277324696835</c:v>
                </c:pt>
                <c:pt idx="18">
                  <c:v>0.000659839125371914</c:v>
                </c:pt>
                <c:pt idx="19">
                  <c:v>0.00041660839315504233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55.33504997068951</c:v>
                </c:pt>
                <c:pt idx="2">
                  <c:v>54.61090175640158</c:v>
                </c:pt>
                <c:pt idx="3">
                  <c:v>41.46117263050667</c:v>
                </c:pt>
                <c:pt idx="4">
                  <c:v>31.62247906855724</c:v>
                </c:pt>
                <c:pt idx="5">
                  <c:v>30.739223524993694</c:v>
                </c:pt>
                <c:pt idx="6">
                  <c:v>29.98133578727966</c:v>
                </c:pt>
                <c:pt idx="7">
                  <c:v>28.45416530765742</c:v>
                </c:pt>
                <c:pt idx="8">
                  <c:v>22.97788115153934</c:v>
                </c:pt>
                <c:pt idx="9">
                  <c:v>21.334663402292595</c:v>
                </c:pt>
                <c:pt idx="10">
                  <c:v>20.53306631266245</c:v>
                </c:pt>
                <c:pt idx="11">
                  <c:v>20.28604353006543</c:v>
                </c:pt>
                <c:pt idx="12">
                  <c:v>19.978725109555516</c:v>
                </c:pt>
                <c:pt idx="13">
                  <c:v>19.4687007300687</c:v>
                </c:pt>
                <c:pt idx="14">
                  <c:v>19.4028508685644</c:v>
                </c:pt>
                <c:pt idx="15">
                  <c:v>18.72649943774408</c:v>
                </c:pt>
                <c:pt idx="16">
                  <c:v>17.995425925134693</c:v>
                </c:pt>
                <c:pt idx="17">
                  <c:v>17.754064180980098</c:v>
                </c:pt>
                <c:pt idx="18">
                  <c:v>17.396274321638916</c:v>
                </c:pt>
                <c:pt idx="19">
                  <c:v>17.164614839461688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69-1933-6e94-ad52d4f4a4e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69-1933-6e94-ad52d4f4a4e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69-1933-6e94-ad52d4f4a4e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b69-1933-6e94-ad52d4f4a4e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69-1933-6e94-ad52d4f4a4e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b69-1933-6e94-ad52d4f4a4e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b69-1933-6e94-ad52d4f4a4e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b69-1933-6e94-ad52d4f4a4e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b69-1933-6e94-ad52d4f4a4e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b69-1933-6e94-ad52d4f4a4e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b69-1933-6e94-ad52d4f4a4e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b69-1933-6e94-ad52d4f4a4e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b69-1933-6e94-ad52d4f4a4e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b69-1933-6e94-ad52d4f4a4e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b69-1933-6e94-ad52d4f4a4e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b69-1933-6e94-ad52d4f4a4e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b69-1933-6e94-ad52d4f4a4e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b69-1933-6e94-ad52d4f4a4e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b69-1933-6e94-ad52d4f4a4e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b69-1933-6e94-ad52d4f4a4e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12.286609774934673</c:v>
                </c:pt>
                <c:pt idx="1">
                  <c:v>4.787688892754163</c:v>
                </c:pt>
                <c:pt idx="2">
                  <c:v>5.157761490298212</c:v>
                </c:pt>
                <c:pt idx="3">
                  <c:v>6.344723586877225</c:v>
                </c:pt>
                <c:pt idx="4">
                  <c:v>11.131695862693086</c:v>
                </c:pt>
                <c:pt idx="5">
                  <c:v>19.4028508685644</c:v>
                </c:pt>
                <c:pt idx="6">
                  <c:v>8.731126991186374</c:v>
                </c:pt>
                <c:pt idx="7">
                  <c:v>20.53306631266245</c:v>
                </c:pt>
                <c:pt idx="8">
                  <c:v>16.323359706256152</c:v>
                </c:pt>
                <c:pt idx="9">
                  <c:v>3.921258075839179</c:v>
                </c:pt>
                <c:pt idx="10">
                  <c:v>54.61090175640158</c:v>
                </c:pt>
                <c:pt idx="11">
                  <c:v>3.9964816245022314</c:v>
                </c:pt>
                <c:pt idx="12">
                  <c:v>21.334663402292595</c:v>
                </c:pt>
                <c:pt idx="13">
                  <c:v>17.094285250663987</c:v>
                </c:pt>
                <c:pt idx="14">
                  <c:v>20.28604353006543</c:v>
                </c:pt>
                <c:pt idx="15">
                  <c:v>14.20074014775966</c:v>
                </c:pt>
                <c:pt idx="16">
                  <c:v>10.948514991719396</c:v>
                </c:pt>
                <c:pt idx="17">
                  <c:v>9.431636859210224</c:v>
                </c:pt>
                <c:pt idx="18">
                  <c:v>18.72649943774408</c:v>
                </c:pt>
                <c:pt idx="19">
                  <c:v>2.8165152067296075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0.002366689781839503</c:v>
                </c:pt>
                <c:pt idx="2">
                  <c:v>0.002358254759888377</c:v>
                </c:pt>
                <c:pt idx="3">
                  <c:v>0.002357284202125027</c:v>
                </c:pt>
                <c:pt idx="4">
                  <c:v>0.0023446373914226605</c:v>
                </c:pt>
                <c:pt idx="5">
                  <c:v>0.0023438049191328828</c:v>
                </c:pt>
                <c:pt idx="6">
                  <c:v>0.0023347376791642473</c:v>
                </c:pt>
                <c:pt idx="7">
                  <c:v>0.0023287750235857886</c:v>
                </c:pt>
                <c:pt idx="8">
                  <c:v>0.0022766281761157866</c:v>
                </c:pt>
                <c:pt idx="9">
                  <c:v>0.002188727763223347</c:v>
                </c:pt>
                <c:pt idx="10">
                  <c:v>0.0021611762116736824</c:v>
                </c:pt>
                <c:pt idx="11">
                  <c:v>0.0021107073071085026</c:v>
                </c:pt>
                <c:pt idx="12">
                  <c:v>0.002101937880029362</c:v>
                </c:pt>
                <c:pt idx="13">
                  <c:v>0.0020809451956530813</c:v>
                </c:pt>
                <c:pt idx="14">
                  <c:v>0.0020597415468542766</c:v>
                </c:pt>
                <c:pt idx="15">
                  <c:v>0.0019530803342291188</c:v>
                </c:pt>
                <c:pt idx="16">
                  <c:v>0.0019381338823420146</c:v>
                </c:pt>
                <c:pt idx="17">
                  <c:v>0.0018305561005991216</c:v>
                </c:pt>
                <c:pt idx="18">
                  <c:v>0.001827106474841551</c:v>
                </c:pt>
                <c:pt idx="19">
                  <c:v>0.0017082120226435973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2021-10-31T06:13:12Z</dcterms:created>
  <dcterms:modified xsi:type="dcterms:W3CDTF">2021-10-31T06:13:12Z</dcterms:modified>
</cp:coreProperties>
</file>