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4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46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147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48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149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150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151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152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153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54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55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56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57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58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9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0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61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62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63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164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165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166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167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168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169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170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171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172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173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174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175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176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177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178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179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180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181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182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183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184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185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186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187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188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189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190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191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192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193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194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195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196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197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198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199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200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201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202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203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204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205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206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207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208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209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210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211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212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213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214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215.xml" ContentType="application/vnd.openxmlformats-officedocument.drawingml.chart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charts/chart21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notesMasterIdLst>
    <p:notesMasterId r:id="rId7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412a94ba-88ae-cd08-7bdd-b93422e026b9}">
          <p14:sldIdLst/>
        </p14:section>
        <p14:section name="Default-1" id="{f38b031a-d34d-7a82-0a66-130ef469b82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院内专科梯队表格" id="{6d1f9503-f81f-37ab-5e2f-efa2b500ad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charts/_rels/chart1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5.xlsx"/></Relationships>
</file>

<file path=ppt/charts/_rels/chart1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6.xlsx"/></Relationships>
</file>

<file path=ppt/charts/_rels/chart1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7.xlsx"/></Relationships>
</file>

<file path=ppt/charts/_rels/chart1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8.xlsx"/></Relationships>
</file>

<file path=ppt/charts/_rels/chart14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9.xlsx"/></Relationships>
</file>

<file path=ppt/charts/_rels/chart15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0.xlsx"/></Relationships>
</file>

<file path=ppt/charts/_rels/chart1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1.xlsx"/></Relationships>
</file>

<file path=ppt/charts/_rels/chart1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2.xlsx"/></Relationships>
</file>

<file path=ppt/charts/_rels/chart15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3.xlsx"/></Relationships>
</file>

<file path=ppt/charts/_rels/chart15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4.xlsx"/></Relationships>
</file>

<file path=ppt/charts/_rels/chart15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5.xlsx"/></Relationships>
</file>

<file path=ppt/charts/_rels/chart15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6.xlsx"/></Relationships>
</file>

<file path=ppt/charts/_rels/chart1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7.xlsx"/></Relationships>
</file>

<file path=ppt/charts/_rels/chart1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8.xlsx"/></Relationships>
</file>

<file path=ppt/charts/_rels/chart15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9.xlsx"/></Relationships>
</file>

<file path=ppt/charts/_rels/chart16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0.xlsx"/></Relationships>
</file>

<file path=ppt/charts/_rels/chart16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1.xlsx"/></Relationships>
</file>

<file path=ppt/charts/_rels/chart16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2.xlsx"/></Relationships>
</file>

<file path=ppt/charts/_rels/chart16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3.xlsx"/></Relationships>
</file>

<file path=ppt/charts/_rels/chart16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4.xlsx"/></Relationships>
</file>

<file path=ppt/charts/_rels/chart16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5.xlsx"/></Relationships>
</file>

<file path=ppt/charts/_rels/chart16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6.xlsx"/></Relationships>
</file>

<file path=ppt/charts/_rels/chart16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7.xlsx"/></Relationships>
</file>

<file path=ppt/charts/_rels/chart16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8.xlsx"/></Relationships>
</file>

<file path=ppt/charts/_rels/chart16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9.xlsx"/></Relationships>
</file>

<file path=ppt/charts/_rels/chart17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0.xlsx"/></Relationships>
</file>

<file path=ppt/charts/_rels/chart17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1.xlsx"/></Relationships>
</file>

<file path=ppt/charts/_rels/chart17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2.xlsx"/></Relationships>
</file>

<file path=ppt/charts/_rels/chart17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3.xlsx"/></Relationships>
</file>

<file path=ppt/charts/_rels/chart17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4.xlsx"/></Relationships>
</file>

<file path=ppt/charts/_rels/chart17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5.xlsx"/></Relationships>
</file>

<file path=ppt/charts/_rels/chart17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6.xlsx"/></Relationships>
</file>

<file path=ppt/charts/_rels/chart17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7.xlsx"/></Relationships>
</file>

<file path=ppt/charts/_rels/chart17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8.xlsx"/></Relationships>
</file>

<file path=ppt/charts/_rels/chart17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9.xlsx"/></Relationships>
</file>

<file path=ppt/charts/_rels/chart18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0.xlsx"/></Relationships>
</file>

<file path=ppt/charts/_rels/chart18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1.xlsx"/></Relationships>
</file>

<file path=ppt/charts/_rels/chart18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2.xlsx"/></Relationships>
</file>

<file path=ppt/charts/_rels/chart1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3.xlsx"/></Relationships>
</file>

<file path=ppt/charts/_rels/chart1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4.xlsx"/></Relationships>
</file>

<file path=ppt/charts/_rels/chart1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5.xlsx"/></Relationships>
</file>

<file path=ppt/charts/_rels/chart1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6.xlsx"/></Relationships>
</file>

<file path=ppt/charts/_rels/chart1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7.xlsx"/></Relationships>
</file>

<file path=ppt/charts/_rels/chart1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8.xlsx"/></Relationships>
</file>

<file path=ppt/charts/_rels/chart18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9.xlsx"/></Relationships>
</file>

<file path=ppt/charts/_rels/chart19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0.xlsx"/></Relationships>
</file>

<file path=ppt/charts/_rels/chart1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1.xlsx"/></Relationships>
</file>

<file path=ppt/charts/_rels/chart1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2.xlsx"/></Relationships>
</file>

<file path=ppt/charts/_rels/chart19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3.xlsx"/></Relationships>
</file>

<file path=ppt/charts/_rels/chart19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4.xlsx"/></Relationships>
</file>

<file path=ppt/charts/_rels/chart19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5.xlsx"/></Relationships>
</file>

<file path=ppt/charts/_rels/chart19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6.xlsx"/></Relationships>
</file>

<file path=ppt/charts/_rels/chart19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7.xlsx"/></Relationships>
</file>

<file path=ppt/charts/_rels/chart19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8.xlsx"/></Relationships>
</file>

<file path=ppt/charts/_rels/chart19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9.xlsx"/></Relationships>
</file>

<file path=ppt/charts/_rels/chart20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0.xlsx"/></Relationships>
</file>

<file path=ppt/charts/_rels/chart2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1.xlsx"/></Relationships>
</file>

<file path=ppt/charts/_rels/chart2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2.xlsx"/></Relationships>
</file>

<file path=ppt/charts/_rels/chart2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3.xlsx"/></Relationships>
</file>

<file path=ppt/charts/_rels/chart2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4.xlsx"/></Relationships>
</file>

<file path=ppt/charts/_rels/chart2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5.xlsx"/></Relationships>
</file>

<file path=ppt/charts/_rels/chart2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6.xlsx"/></Relationships>
</file>

<file path=ppt/charts/_rels/chart2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7.xlsx"/></Relationships>
</file>

<file path=ppt/charts/_rels/chart2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8.xlsx"/></Relationships>
</file>

<file path=ppt/charts/_rels/chart2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9.xlsx"/></Relationships>
</file>

<file path=ppt/charts/_rels/chart2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0.xlsx"/></Relationships>
</file>

<file path=ppt/charts/_rels/chart2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1.xlsx"/></Relationships>
</file>

<file path=ppt/charts/_rels/chart2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2.xlsx"/></Relationships>
</file>

<file path=ppt/charts/_rels/chart2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3.xlsx"/></Relationships>
</file>

<file path=ppt/charts/_rels/chart2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4.xlsx"/></Relationships>
</file>

<file path=ppt/charts/_rels/chart2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5.xlsx"/></Relationships>
</file>

<file path=ppt/charts/_rels/chart2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6.xlsx"/></Relationships>
</file>

<file path=ppt/charts/chart1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1d-ae66-a470-aaec0114b99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1d-ae66-a470-aaec0114b99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1d-ae66-a470-aaec0114b99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1d-ae66-a470-aaec0114b99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1d-ae66-a470-aaec0114b99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1d-ae66-a470-aaec0114b99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1d-ae66-a470-aaec0114b99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1d-ae66-a470-aaec0114b99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1d-ae66-a470-aaec0114b99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f1d-ae66-a470-aaec0114b99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f1d-ae66-a470-aaec0114b99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f1d-ae66-a470-aaec0114b99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f1d-ae66-a470-aaec0114b99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f1d-ae66-a470-aaec0114b99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f1d-ae66-a470-aaec0114b99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f1d-ae66-a470-aaec0114b99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f1d-ae66-a470-aaec0114b99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f1d-ae66-a470-aaec0114b99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f1d-ae66-a470-aaec0114b99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f1d-ae66-a470-aaec0114b99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58.467800864794974</c:v>
                </c:pt>
                <c:pt idx="1">
                  <c:v>53.89462620995426</c:v>
                </c:pt>
                <c:pt idx="2">
                  <c:v>17.49699123789426</c:v>
                </c:pt>
                <c:pt idx="3">
                  <c:v>47.66590181404845</c:v>
                </c:pt>
                <c:pt idx="4">
                  <c:v>40.701883813070424</c:v>
                </c:pt>
                <c:pt idx="5">
                  <c:v>38.31559501032969</c:v>
                </c:pt>
                <c:pt idx="6">
                  <c:v>29.121413549442117</c:v>
                </c:pt>
                <c:pt idx="7">
                  <c:v>44.991828279036625</c:v>
                </c:pt>
                <c:pt idx="8">
                  <c:v>56.624567583853995</c:v>
                </c:pt>
                <c:pt idx="9">
                  <c:v>34.61828570430109</c:v>
                </c:pt>
                <c:pt idx="10">
                  <c:v>41.70034798091353</c:v>
                </c:pt>
                <c:pt idx="11">
                  <c:v>58.996810024732376</c:v>
                </c:pt>
                <c:pt idx="12">
                  <c:v>49.39837301227278</c:v>
                </c:pt>
                <c:pt idx="13">
                  <c:v>41.9876814160517</c:v>
                </c:pt>
                <c:pt idx="14">
                  <c:v>42.5975431159884</c:v>
                </c:pt>
                <c:pt idx="15">
                  <c:v>61.46329202922799</c:v>
                </c:pt>
                <c:pt idx="16">
                  <c:v>48.41697973561759</c:v>
                </c:pt>
                <c:pt idx="17">
                  <c:v>60.689204486346696</c:v>
                </c:pt>
                <c:pt idx="18">
                  <c:v>63.73351629039268</c:v>
                </c:pt>
                <c:pt idx="19">
                  <c:v>57.08803268854012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f-04c4-cea4-44cf0e2d6e8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4f-04c4-cea4-44cf0e2d6e8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4f-04c4-cea4-44cf0e2d6e8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4f-04c4-cea4-44cf0e2d6e8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f-04c4-cea4-44cf0e2d6e8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4f-04c4-cea4-44cf0e2d6e8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4f-04c4-cea4-44cf0e2d6e8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4f-04c4-cea4-44cf0e2d6e8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4f-04c4-cea4-44cf0e2d6e8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4f-04c4-cea4-44cf0e2d6e8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34f-04c4-cea4-44cf0e2d6e8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34f-04c4-cea4-44cf0e2d6e8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34f-04c4-cea4-44cf0e2d6e8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34f-04c4-cea4-44cf0e2d6e8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34f-04c4-cea4-44cf0e2d6e8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34f-04c4-cea4-44cf0e2d6e8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34f-04c4-cea4-44cf0e2d6e8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34f-04c4-cea4-44cf0e2d6e8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34f-04c4-cea4-44cf0e2d6e8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34f-04c4-cea4-44cf0e2d6e8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46.64185427506702</c:v>
                </c:pt>
                <c:pt idx="1">
                  <c:v>41.427354150854214</c:v>
                </c:pt>
                <c:pt idx="2">
                  <c:v>64.94792399033993</c:v>
                </c:pt>
                <c:pt idx="3">
                  <c:v>48.955263529373504</c:v>
                </c:pt>
                <c:pt idx="4">
                  <c:v>51.79244758186194</c:v>
                </c:pt>
                <c:pt idx="5">
                  <c:v>38.69941936514409</c:v>
                </c:pt>
                <c:pt idx="6">
                  <c:v>44.66892992716144</c:v>
                </c:pt>
                <c:pt idx="7">
                  <c:v>42.33659258336891</c:v>
                </c:pt>
                <c:pt idx="8">
                  <c:v>41.1538690706586</c:v>
                </c:pt>
                <c:pt idx="9">
                  <c:v>43.821545434570446</c:v>
                </c:pt>
                <c:pt idx="10">
                  <c:v>57.290001820228156</c:v>
                </c:pt>
                <c:pt idx="11">
                  <c:v>45.752242493660205</c:v>
                </c:pt>
                <c:pt idx="12">
                  <c:v>59.14581673203618</c:v>
                </c:pt>
                <c:pt idx="13">
                  <c:v>45.757823082721885</c:v>
                </c:pt>
                <c:pt idx="14">
                  <c:v>41.01013566910414</c:v>
                </c:pt>
                <c:pt idx="15">
                  <c:v>56.708208816411116</c:v>
                </c:pt>
                <c:pt idx="16">
                  <c:v>57.21304574477042</c:v>
                </c:pt>
                <c:pt idx="17">
                  <c:v>60.61093193164811</c:v>
                </c:pt>
                <c:pt idx="18">
                  <c:v>41.372214039257216</c:v>
                </c:pt>
                <c:pt idx="19">
                  <c:v>54.03744436604482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6c-c250-5ef9-365f71e192b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6c-c250-5ef9-365f71e192b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6c-c250-5ef9-365f71e192b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6c-c250-5ef9-365f71e192b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6c-c250-5ef9-365f71e192b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6c-c250-5ef9-365f71e192b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6c-c250-5ef9-365f71e192b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6c-c250-5ef9-365f71e192b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6c-c250-5ef9-365f71e192b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6c-c250-5ef9-365f71e192b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6c-c250-5ef9-365f71e192b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6c-c250-5ef9-365f71e192b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6c-c250-5ef9-365f71e192b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6c-c250-5ef9-365f71e192b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6c-c250-5ef9-365f71e192b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6c-c250-5ef9-365f71e192b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6c-c250-5ef9-365f71e192b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6c-c250-5ef9-365f71e192b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6c-c250-5ef9-365f71e192b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6c-c250-5ef9-365f71e192b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47.61730594700259</c:v>
                </c:pt>
                <c:pt idx="1">
                  <c:v>55.59707016077185</c:v>
                </c:pt>
                <c:pt idx="2">
                  <c:v>47.65322112286052</c:v>
                </c:pt>
                <c:pt idx="3">
                  <c:v>37.31216202713052</c:v>
                </c:pt>
                <c:pt idx="4">
                  <c:v>42.45778046828861</c:v>
                </c:pt>
                <c:pt idx="5">
                  <c:v>46.55641312468988</c:v>
                </c:pt>
                <c:pt idx="6">
                  <c:v>52.88606350555452</c:v>
                </c:pt>
                <c:pt idx="7">
                  <c:v>56.140252942914124</c:v>
                </c:pt>
                <c:pt idx="8">
                  <c:v>48.46594701552292</c:v>
                </c:pt>
                <c:pt idx="9">
                  <c:v>47.648541040928755</c:v>
                </c:pt>
                <c:pt idx="10">
                  <c:v>49.71938722067079</c:v>
                </c:pt>
                <c:pt idx="11">
                  <c:v>35.08299420295201</c:v>
                </c:pt>
                <c:pt idx="12">
                  <c:v>37.99552894532266</c:v>
                </c:pt>
                <c:pt idx="13">
                  <c:v>39.91954098675804</c:v>
                </c:pt>
                <c:pt idx="14">
                  <c:v>51.83743923986113</c:v>
                </c:pt>
                <c:pt idx="15">
                  <c:v>39.20354881254921</c:v>
                </c:pt>
                <c:pt idx="16">
                  <c:v>40.23331904792354</c:v>
                </c:pt>
                <c:pt idx="17">
                  <c:v>52.32589372368236</c:v>
                </c:pt>
                <c:pt idx="18">
                  <c:v>41.27811181444119</c:v>
                </c:pt>
                <c:pt idx="19">
                  <c:v>62.18793703574121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5a-6cbb-dd98-9014b74dbab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5a-6cbb-dd98-9014b74dbab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5a-6cbb-dd98-9014b74dbab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a-6cbb-dd98-9014b74dbab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5a-6cbb-dd98-9014b74dbab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a-6cbb-dd98-9014b74dbab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a-6cbb-dd98-9014b74dbab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35a-6cbb-dd98-9014b74dbab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35a-6cbb-dd98-9014b74dbab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35a-6cbb-dd98-9014b74dbab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35a-6cbb-dd98-9014b74dbab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35a-6cbb-dd98-9014b74dbab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35a-6cbb-dd98-9014b74dbab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35a-6cbb-dd98-9014b74dbab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35a-6cbb-dd98-9014b74dbab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35a-6cbb-dd98-9014b74dbab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35a-6cbb-dd98-9014b74dbab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35a-6cbb-dd98-9014b74dbab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35a-6cbb-dd98-9014b74dbab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35a-6cbb-dd98-9014b74dbab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2.839469535767221</c:v>
                </c:pt>
                <c:pt idx="2">
                  <c:v>0.9083511682196628</c:v>
                </c:pt>
                <c:pt idx="3">
                  <c:v>0.8395272408531946</c:v>
                </c:pt>
                <c:pt idx="4">
                  <c:v>1.1618655617619948</c:v>
                </c:pt>
                <c:pt idx="5">
                  <c:v>1.6715422414116643</c:v>
                </c:pt>
                <c:pt idx="6">
                  <c:v>1.172246257277984</c:v>
                </c:pt>
                <c:pt idx="7">
                  <c:v>25.93936565277667</c:v>
                </c:pt>
                <c:pt idx="8">
                  <c:v>1.7533884114907288</c:v>
                </c:pt>
                <c:pt idx="9">
                  <c:v>13.523679334520194</c:v>
                </c:pt>
                <c:pt idx="10">
                  <c:v>1.087097809983167</c:v>
                </c:pt>
                <c:pt idx="11">
                  <c:v>1.818622069611805</c:v>
                </c:pt>
                <c:pt idx="12">
                  <c:v>1.1216551308139366</c:v>
                </c:pt>
                <c:pt idx="13">
                  <c:v>5.137476003338621</c:v>
                </c:pt>
                <c:pt idx="14">
                  <c:v>0.8834586195128754</c:v>
                </c:pt>
                <c:pt idx="15">
                  <c:v>3.4738224802440367</c:v>
                </c:pt>
                <c:pt idx="16">
                  <c:v>0.7982835345349937</c:v>
                </c:pt>
                <c:pt idx="17">
                  <c:v>5.296359511258318</c:v>
                </c:pt>
                <c:pt idx="18">
                  <c:v>1.3388665823315864</c:v>
                </c:pt>
                <c:pt idx="19">
                  <c:v>4.26793316854581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d7-2ee4-7769-5f041786b4d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d7-2ee4-7769-5f041786b4d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d7-2ee4-7769-5f041786b4d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d7-2ee4-7769-5f041786b4d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d7-2ee4-7769-5f041786b4d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0d7-2ee4-7769-5f041786b4d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0d7-2ee4-7769-5f041786b4d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0d7-2ee4-7769-5f041786b4d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0d7-2ee4-7769-5f041786b4d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0d7-2ee4-7769-5f041786b4d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0d7-2ee4-7769-5f041786b4d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0d7-2ee4-7769-5f041786b4d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0d7-2ee4-7769-5f041786b4d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0d7-2ee4-7769-5f041786b4d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0d7-2ee4-7769-5f041786b4d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0d7-2ee4-7769-5f041786b4d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0d7-2ee4-7769-5f041786b4d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0d7-2ee4-7769-5f041786b4d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0d7-2ee4-7769-5f041786b4d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0d7-2ee4-7769-5f041786b4d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37.17450749237965</c:v>
                </c:pt>
                <c:pt idx="1">
                  <c:v>53.37909591058961</c:v>
                </c:pt>
                <c:pt idx="2">
                  <c:v>48.864445345151715</c:v>
                </c:pt>
                <c:pt idx="3">
                  <c:v>41.43093723262573</c:v>
                </c:pt>
                <c:pt idx="4">
                  <c:v>43.69380514572317</c:v>
                </c:pt>
                <c:pt idx="5">
                  <c:v>43.35440681474421</c:v>
                </c:pt>
                <c:pt idx="6">
                  <c:v>50.27925207633284</c:v>
                </c:pt>
                <c:pt idx="7">
                  <c:v>31.931538759028868</c:v>
                </c:pt>
                <c:pt idx="8">
                  <c:v>45.644157993386415</c:v>
                </c:pt>
                <c:pt idx="9">
                  <c:v>39.29960623425332</c:v>
                </c:pt>
                <c:pt idx="10">
                  <c:v>39.826565908142825</c:v>
                </c:pt>
                <c:pt idx="11">
                  <c:v>48.318777987048236</c:v>
                </c:pt>
                <c:pt idx="12">
                  <c:v>22.265250982939932</c:v>
                </c:pt>
                <c:pt idx="13">
                  <c:v>40.88102455522383</c:v>
                </c:pt>
                <c:pt idx="14">
                  <c:v>43.758265829446586</c:v>
                </c:pt>
                <c:pt idx="15">
                  <c:v>60.33139691155982</c:v>
                </c:pt>
                <c:pt idx="16">
                  <c:v>51.66833404351201</c:v>
                </c:pt>
                <c:pt idx="17">
                  <c:v>37.4798260931969</c:v>
                </c:pt>
                <c:pt idx="18">
                  <c:v>42.466036128148126</c:v>
                </c:pt>
                <c:pt idx="19">
                  <c:v>45.33784092945653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a8-8934-8758-9f938e5fcdb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a8-8934-8758-9f938e5fcdb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a8-8934-8758-9f938e5fcdb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a8-8934-8758-9f938e5fcdb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a8-8934-8758-9f938e5fcdb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ba8-8934-8758-9f938e5fcdb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ba8-8934-8758-9f938e5fcdb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ba8-8934-8758-9f938e5fcdb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ba8-8934-8758-9f938e5fcdb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ba8-8934-8758-9f938e5fcdb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ba8-8934-8758-9f938e5fcdb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ba8-8934-8758-9f938e5fcdb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ba8-8934-8758-9f938e5fcdb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ba8-8934-8758-9f938e5fcdb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ba8-8934-8758-9f938e5fcdb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ba8-8934-8758-9f938e5fcdb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ba8-8934-8758-9f938e5fcdb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ba8-8934-8758-9f938e5fcdb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ba8-8934-8758-9f938e5fcdb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ba8-8934-8758-9f938e5fcdb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37.017274323185674</c:v>
                </c:pt>
                <c:pt idx="1">
                  <c:v>40.96644784245363</c:v>
                </c:pt>
                <c:pt idx="2">
                  <c:v>34.79493213237633</c:v>
                </c:pt>
                <c:pt idx="3">
                  <c:v>29.065128762193737</c:v>
                </c:pt>
                <c:pt idx="4">
                  <c:v>48.223452519379165</c:v>
                </c:pt>
                <c:pt idx="5">
                  <c:v>40.33573561530256</c:v>
                </c:pt>
                <c:pt idx="6">
                  <c:v>28.439385167098603</c:v>
                </c:pt>
                <c:pt idx="7">
                  <c:v>48.48327759269909</c:v>
                </c:pt>
                <c:pt idx="8">
                  <c:v>33.13899010707584</c:v>
                </c:pt>
                <c:pt idx="9">
                  <c:v>45.60642178822845</c:v>
                </c:pt>
                <c:pt idx="10">
                  <c:v>42.79092801027767</c:v>
                </c:pt>
                <c:pt idx="11">
                  <c:v>30.844678615754738</c:v>
                </c:pt>
                <c:pt idx="12">
                  <c:v>48.493834242535286</c:v>
                </c:pt>
                <c:pt idx="13">
                  <c:v>32.608041840354154</c:v>
                </c:pt>
                <c:pt idx="14">
                  <c:v>36.0176603173112</c:v>
                </c:pt>
                <c:pt idx="15">
                  <c:v>48.44811210314891</c:v>
                </c:pt>
                <c:pt idx="16">
                  <c:v>33.27676540618207</c:v>
                </c:pt>
                <c:pt idx="17">
                  <c:v>49.8099986736941</c:v>
                </c:pt>
                <c:pt idx="18">
                  <c:v>53.23681582306705</c:v>
                </c:pt>
                <c:pt idx="19">
                  <c:v>48.683753440104454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73-c5f4-217b-667f6371c46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f73-c5f4-217b-667f6371c46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73-c5f4-217b-667f6371c46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73-c5f4-217b-667f6371c46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73-c5f4-217b-667f6371c46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f73-c5f4-217b-667f6371c46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73-c5f4-217b-667f6371c46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f73-c5f4-217b-667f6371c46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73-c5f4-217b-667f6371c46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f73-c5f4-217b-667f6371c46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f73-c5f4-217b-667f6371c46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f73-c5f4-217b-667f6371c46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f73-c5f4-217b-667f6371c46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f73-c5f4-217b-667f6371c46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f73-c5f4-217b-667f6371c46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f73-c5f4-217b-667f6371c46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f73-c5f4-217b-667f6371c46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f73-c5f4-217b-667f6371c46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f73-c5f4-217b-667f6371c46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f73-c5f4-217b-667f6371c46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37.79093507381562</c:v>
                </c:pt>
                <c:pt idx="1">
                  <c:v>17.26402018584575</c:v>
                </c:pt>
                <c:pt idx="2">
                  <c:v>28.361242319196595</c:v>
                </c:pt>
                <c:pt idx="3">
                  <c:v>36.01877248108314</c:v>
                </c:pt>
                <c:pt idx="4">
                  <c:v>50.45024349514537</c:v>
                </c:pt>
                <c:pt idx="5">
                  <c:v>54.20063095555061</c:v>
                </c:pt>
                <c:pt idx="6">
                  <c:v>16.767528913570064</c:v>
                </c:pt>
                <c:pt idx="7">
                  <c:v>41.161387736717124</c:v>
                </c:pt>
                <c:pt idx="8">
                  <c:v>30.063677842025616</c:v>
                </c:pt>
                <c:pt idx="9">
                  <c:v>34.313052805630065</c:v>
                </c:pt>
                <c:pt idx="10">
                  <c:v>38.50980009452399</c:v>
                </c:pt>
                <c:pt idx="11">
                  <c:v>38.300728152648915</c:v>
                </c:pt>
                <c:pt idx="12">
                  <c:v>35.76498989265349</c:v>
                </c:pt>
                <c:pt idx="13">
                  <c:v>20.07802839434162</c:v>
                </c:pt>
                <c:pt idx="14">
                  <c:v>27.569042931112747</c:v>
                </c:pt>
                <c:pt idx="15">
                  <c:v>34.18356478961309</c:v>
                </c:pt>
                <c:pt idx="16">
                  <c:v>31.57736078827444</c:v>
                </c:pt>
                <c:pt idx="17">
                  <c:v>46.12286873128913</c:v>
                </c:pt>
                <c:pt idx="18">
                  <c:v>34.21336560141132</c:v>
                </c:pt>
                <c:pt idx="19">
                  <c:v>44.29830828500257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48-cc31-23d7-5644ce3f8a9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48-cc31-23d7-5644ce3f8a9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48-cc31-23d7-5644ce3f8a9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48-cc31-23d7-5644ce3f8a9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48-cc31-23d7-5644ce3f8a9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48-cc31-23d7-5644ce3f8a9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48-cc31-23d7-5644ce3f8a9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b48-cc31-23d7-5644ce3f8a9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b48-cc31-23d7-5644ce3f8a9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b48-cc31-23d7-5644ce3f8a9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b48-cc31-23d7-5644ce3f8a9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b48-cc31-23d7-5644ce3f8a9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b48-cc31-23d7-5644ce3f8a9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b48-cc31-23d7-5644ce3f8a9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b48-cc31-23d7-5644ce3f8a9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b48-cc31-23d7-5644ce3f8a9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b48-cc31-23d7-5644ce3f8a9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b48-cc31-23d7-5644ce3f8a9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b48-cc31-23d7-5644ce3f8a9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b48-cc31-23d7-5644ce3f8a9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62.64667773321788</c:v>
                </c:pt>
                <c:pt idx="1">
                  <c:v>32.33306323237061</c:v>
                </c:pt>
                <c:pt idx="2">
                  <c:v>33.07354278183021</c:v>
                </c:pt>
                <c:pt idx="3">
                  <c:v>68.09339474192505</c:v>
                </c:pt>
                <c:pt idx="4">
                  <c:v>59.23274417095968</c:v>
                </c:pt>
                <c:pt idx="5">
                  <c:v>39.69089731019897</c:v>
                </c:pt>
                <c:pt idx="6">
                  <c:v>83.94592271123055</c:v>
                </c:pt>
                <c:pt idx="7">
                  <c:v>81.84771716969969</c:v>
                </c:pt>
                <c:pt idx="8">
                  <c:v>8.305613774720088</c:v>
                </c:pt>
                <c:pt idx="9">
                  <c:v>49.728530876266454</c:v>
                </c:pt>
                <c:pt idx="10">
                  <c:v>61.33921550361445</c:v>
                </c:pt>
                <c:pt idx="11">
                  <c:v>72.62457601088072</c:v>
                </c:pt>
                <c:pt idx="12">
                  <c:v>65.48036302354251</c:v>
                </c:pt>
                <c:pt idx="13">
                  <c:v>49.578492040313506</c:v>
                </c:pt>
                <c:pt idx="14">
                  <c:v>51.346911312107125</c:v>
                </c:pt>
                <c:pt idx="15">
                  <c:v>74.70128611631752</c:v>
                </c:pt>
                <c:pt idx="16">
                  <c:v>38.833076378608716</c:v>
                </c:pt>
                <c:pt idx="17">
                  <c:v>33.86781725367063</c:v>
                </c:pt>
                <c:pt idx="18">
                  <c:v>46.05408915176682</c:v>
                </c:pt>
                <c:pt idx="19">
                  <c:v>52.45636412417787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7c-1971-f504-46520ce3f9f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7c-1971-f504-46520ce3f9f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7c-1971-f504-46520ce3f9f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7c-1971-f504-46520ce3f9f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7c-1971-f504-46520ce3f9f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e7c-1971-f504-46520ce3f9f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e7c-1971-f504-46520ce3f9f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e7c-1971-f504-46520ce3f9f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e7c-1971-f504-46520ce3f9f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e7c-1971-f504-46520ce3f9f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e7c-1971-f504-46520ce3f9f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e7c-1971-f504-46520ce3f9f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e7c-1971-f504-46520ce3f9f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e7c-1971-f504-46520ce3f9f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e7c-1971-f504-46520ce3f9f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e7c-1971-f504-46520ce3f9f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e7c-1971-f504-46520ce3f9f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e7c-1971-f504-46520ce3f9f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e7c-1971-f504-46520ce3f9f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e7c-1971-f504-46520ce3f9f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13.533592457542715</c:v>
                </c:pt>
                <c:pt idx="1">
                  <c:v>23.131465696843847</c:v>
                </c:pt>
                <c:pt idx="2">
                  <c:v>15.261610296179308</c:v>
                </c:pt>
                <c:pt idx="3">
                  <c:v>18.81026551223128</c:v>
                </c:pt>
                <c:pt idx="4">
                  <c:v>22.009291956589486</c:v>
                </c:pt>
                <c:pt idx="5">
                  <c:v>27.369641649965036</c:v>
                </c:pt>
                <c:pt idx="6">
                  <c:v>20.075095072398188</c:v>
                </c:pt>
                <c:pt idx="7">
                  <c:v>12.505097795721602</c:v>
                </c:pt>
                <c:pt idx="8">
                  <c:v>27.86227225899094</c:v>
                </c:pt>
                <c:pt idx="9">
                  <c:v>27.38880267613439</c:v>
                </c:pt>
                <c:pt idx="10">
                  <c:v>9.719226077287416</c:v>
                </c:pt>
                <c:pt idx="11">
                  <c:v>30.83909167458092</c:v>
                </c:pt>
                <c:pt idx="12">
                  <c:v>53.519266817090525</c:v>
                </c:pt>
                <c:pt idx="13">
                  <c:v>7.869972938721908</c:v>
                </c:pt>
                <c:pt idx="14">
                  <c:v>12.889382316999676</c:v>
                </c:pt>
                <c:pt idx="15">
                  <c:v>21.663180136031542</c:v>
                </c:pt>
                <c:pt idx="16">
                  <c:v>26.646380678045922</c:v>
                </c:pt>
                <c:pt idx="17">
                  <c:v>32.382993374162396</c:v>
                </c:pt>
                <c:pt idx="18">
                  <c:v>12.555452730544232</c:v>
                </c:pt>
                <c:pt idx="19">
                  <c:v>15.275995740853972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b4-f981-01e7-601899143e4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b4-f981-01e7-601899143e4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b4-f981-01e7-601899143e4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b4-f981-01e7-601899143e4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b4-f981-01e7-601899143e4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b4-f981-01e7-601899143e4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b4-f981-01e7-601899143e4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3b4-f981-01e7-601899143e4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3b4-f981-01e7-601899143e4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3b4-f981-01e7-601899143e4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3b4-f981-01e7-601899143e4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3b4-f981-01e7-601899143e4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3b4-f981-01e7-601899143e4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3b4-f981-01e7-601899143e4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3b4-f981-01e7-601899143e4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3b4-f981-01e7-601899143e4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3b4-f981-01e7-601899143e4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3b4-f981-01e7-601899143e4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3b4-f981-01e7-601899143e4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3b4-f981-01e7-601899143e4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44.39946489508819</c:v>
                </c:pt>
                <c:pt idx="1">
                  <c:v>55.06219383177313</c:v>
                </c:pt>
                <c:pt idx="2">
                  <c:v>51.136341970054445</c:v>
                </c:pt>
                <c:pt idx="3">
                  <c:v>57.35782795413126</c:v>
                </c:pt>
                <c:pt idx="4">
                  <c:v>54.09685787912749</c:v>
                </c:pt>
                <c:pt idx="5">
                  <c:v>41.372214039257216</c:v>
                </c:pt>
                <c:pt idx="6">
                  <c:v>55.74141626426997</c:v>
                </c:pt>
                <c:pt idx="7">
                  <c:v>56.078585542484596</c:v>
                </c:pt>
                <c:pt idx="8">
                  <c:v>56.708208816411116</c:v>
                </c:pt>
                <c:pt idx="9">
                  <c:v>60.61093193164811</c:v>
                </c:pt>
                <c:pt idx="10">
                  <c:v>49.71355967963188</c:v>
                </c:pt>
                <c:pt idx="11">
                  <c:v>45.752242493660205</c:v>
                </c:pt>
                <c:pt idx="12">
                  <c:v>46.64185427506702</c:v>
                </c:pt>
                <c:pt idx="13">
                  <c:v>43.003009263132775</c:v>
                </c:pt>
                <c:pt idx="14">
                  <c:v>45.636428855211</c:v>
                </c:pt>
                <c:pt idx="15">
                  <c:v>41.909663823062346</c:v>
                </c:pt>
                <c:pt idx="16">
                  <c:v>54.03744436604482</c:v>
                </c:pt>
                <c:pt idx="17">
                  <c:v>41.1538690706586</c:v>
                </c:pt>
                <c:pt idx="18">
                  <c:v>37.226039116482006</c:v>
                </c:pt>
                <c:pt idx="19">
                  <c:v>59.023848885634145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00-d552-7e01-bdd0c05b105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00-d552-7e01-bdd0c05b105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00-d552-7e01-bdd0c05b105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00-d552-7e01-bdd0c05b105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00-d552-7e01-bdd0c05b105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00-d552-7e01-bdd0c05b105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00-d552-7e01-bdd0c05b105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00-d552-7e01-bdd0c05b105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800-d552-7e01-bdd0c05b105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800-d552-7e01-bdd0c05b105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800-d552-7e01-bdd0c05b105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800-d552-7e01-bdd0c05b105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800-d552-7e01-bdd0c05b105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800-d552-7e01-bdd0c05b105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800-d552-7e01-bdd0c05b105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800-d552-7e01-bdd0c05b105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800-d552-7e01-bdd0c05b105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800-d552-7e01-bdd0c05b105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800-d552-7e01-bdd0c05b105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800-d552-7e01-bdd0c05b105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49.68478860790082</c:v>
                </c:pt>
                <c:pt idx="1">
                  <c:v>40.97199673328739</c:v>
                </c:pt>
                <c:pt idx="2">
                  <c:v>43.36231973430789</c:v>
                </c:pt>
                <c:pt idx="3">
                  <c:v>49.89324492318926</c:v>
                </c:pt>
                <c:pt idx="4">
                  <c:v>44.661402274688704</c:v>
                </c:pt>
                <c:pt idx="5">
                  <c:v>41.27811181444119</c:v>
                </c:pt>
                <c:pt idx="6">
                  <c:v>40.62593471398426</c:v>
                </c:pt>
                <c:pt idx="7">
                  <c:v>50.10825191791705</c:v>
                </c:pt>
                <c:pt idx="8">
                  <c:v>39.20354881254921</c:v>
                </c:pt>
                <c:pt idx="9">
                  <c:v>52.32589372368236</c:v>
                </c:pt>
                <c:pt idx="10">
                  <c:v>42.16374748912546</c:v>
                </c:pt>
                <c:pt idx="11">
                  <c:v>35.08299420295201</c:v>
                </c:pt>
                <c:pt idx="12">
                  <c:v>47.61730594700259</c:v>
                </c:pt>
                <c:pt idx="13">
                  <c:v>45.11225012661556</c:v>
                </c:pt>
                <c:pt idx="14">
                  <c:v>43.04188222727832</c:v>
                </c:pt>
                <c:pt idx="15">
                  <c:v>43.641929181105766</c:v>
                </c:pt>
                <c:pt idx="16">
                  <c:v>62.18793703574121</c:v>
                </c:pt>
                <c:pt idx="17">
                  <c:v>48.46594701552292</c:v>
                </c:pt>
                <c:pt idx="18">
                  <c:v>38.99773335600751</c:v>
                </c:pt>
                <c:pt idx="19">
                  <c:v>41.53847730246391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be-588f-a586-d516be6b969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be-588f-a586-d516be6b969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be-588f-a586-d516be6b969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be-588f-a586-d516be6b969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be-588f-a586-d516be6b969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be-588f-a586-d516be6b969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be-588f-a586-d516be6b969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abe-588f-a586-d516be6b969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abe-588f-a586-d516be6b969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abe-588f-a586-d516be6b969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abe-588f-a586-d516be6b969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abe-588f-a586-d516be6b969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abe-588f-a586-d516be6b969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abe-588f-a586-d516be6b969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abe-588f-a586-d516be6b969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abe-588f-a586-d516be6b969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abe-588f-a586-d516be6b969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abe-588f-a586-d516be6b969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abe-588f-a586-d516be6b969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abe-588f-a586-d516be6b969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1.6700706991471914</c:v>
                </c:pt>
                <c:pt idx="1">
                  <c:v>1.0436059577909989</c:v>
                </c:pt>
                <c:pt idx="2">
                  <c:v>17.396576710087235</c:v>
                </c:pt>
                <c:pt idx="3">
                  <c:v>1.2638827227790768</c:v>
                </c:pt>
                <c:pt idx="4">
                  <c:v>1.362616565349261</c:v>
                </c:pt>
                <c:pt idx="5">
                  <c:v>1.3388665823315864</c:v>
                </c:pt>
                <c:pt idx="6">
                  <c:v>0.6496681517283772</c:v>
                </c:pt>
                <c:pt idx="7">
                  <c:v>5.447387677128177</c:v>
                </c:pt>
                <c:pt idx="8">
                  <c:v>3.4738224802440367</c:v>
                </c:pt>
                <c:pt idx="9">
                  <c:v>5.296359511258318</c:v>
                </c:pt>
                <c:pt idx="10">
                  <c:v>12.317750123102673</c:v>
                </c:pt>
                <c:pt idx="11">
                  <c:v>1.818622069611805</c:v>
                </c:pt>
                <c:pt idx="12">
                  <c:v>26.884328247809215</c:v>
                </c:pt>
                <c:pt idx="13">
                  <c:v>4.157564706787364</c:v>
                </c:pt>
                <c:pt idx="14">
                  <c:v>25.731208489349132</c:v>
                </c:pt>
                <c:pt idx="15">
                  <c:v>3.6088724166861272</c:v>
                </c:pt>
                <c:pt idx="16">
                  <c:v>4.26793316854581</c:v>
                </c:pt>
                <c:pt idx="17">
                  <c:v>1.7533884114907288</c:v>
                </c:pt>
                <c:pt idx="18">
                  <c:v>12.921675684030355</c:v>
                </c:pt>
                <c:pt idx="19">
                  <c:v>6.434933994219229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2c-cfb1-7451-5c14b5df865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2c-cfb1-7451-5c14b5df865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2c-cfb1-7451-5c14b5df865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62c-cfb1-7451-5c14b5df865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62c-cfb1-7451-5c14b5df865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62c-cfb1-7451-5c14b5df865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62c-cfb1-7451-5c14b5df865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62c-cfb1-7451-5c14b5df865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62c-cfb1-7451-5c14b5df865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62c-cfb1-7451-5c14b5df865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62c-cfb1-7451-5c14b5df865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62c-cfb1-7451-5c14b5df865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62c-cfb1-7451-5c14b5df865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62c-cfb1-7451-5c14b5df865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62c-cfb1-7451-5c14b5df865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62c-cfb1-7451-5c14b5df865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62c-cfb1-7451-5c14b5df865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62c-cfb1-7451-5c14b5df865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62c-cfb1-7451-5c14b5df865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62c-cfb1-7451-5c14b5df865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47.14829105317456</c:v>
                </c:pt>
                <c:pt idx="1">
                  <c:v>49.42323947889066</c:v>
                </c:pt>
                <c:pt idx="2">
                  <c:v>54.56461379545735</c:v>
                </c:pt>
                <c:pt idx="3">
                  <c:v>52.79915742567694</c:v>
                </c:pt>
                <c:pt idx="4">
                  <c:v>48.19218541961304</c:v>
                </c:pt>
                <c:pt idx="5">
                  <c:v>42.466036128148126</c:v>
                </c:pt>
                <c:pt idx="6">
                  <c:v>49.454311735316445</c:v>
                </c:pt>
                <c:pt idx="7">
                  <c:v>40.68027464678817</c:v>
                </c:pt>
                <c:pt idx="8">
                  <c:v>60.33139691155982</c:v>
                </c:pt>
                <c:pt idx="9">
                  <c:v>37.4798260931969</c:v>
                </c:pt>
                <c:pt idx="10">
                  <c:v>30.2204931756923</c:v>
                </c:pt>
                <c:pt idx="11">
                  <c:v>48.318777987048236</c:v>
                </c:pt>
                <c:pt idx="12">
                  <c:v>37.17450749237965</c:v>
                </c:pt>
                <c:pt idx="13">
                  <c:v>49.46991572433285</c:v>
                </c:pt>
                <c:pt idx="14">
                  <c:v>48.68003885149692</c:v>
                </c:pt>
                <c:pt idx="15">
                  <c:v>50.731068659574845</c:v>
                </c:pt>
                <c:pt idx="16">
                  <c:v>45.33784092945653</c:v>
                </c:pt>
                <c:pt idx="17">
                  <c:v>45.644157993386415</c:v>
                </c:pt>
                <c:pt idx="18">
                  <c:v>41.01534482441012</c:v>
                </c:pt>
                <c:pt idx="19">
                  <c:v>53.819740182219924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e0-218c-1fec-d9e49c6577a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e0-218c-1fec-d9e49c6577a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e0-218c-1fec-d9e49c6577a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e0-218c-1fec-d9e49c6577a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e0-218c-1fec-d9e49c6577a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e0-218c-1fec-d9e49c6577a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e0-218c-1fec-d9e49c6577a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e0-218c-1fec-d9e49c6577a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e0-218c-1fec-d9e49c6577a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e0-218c-1fec-d9e49c6577a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e0-218c-1fec-d9e49c6577a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de0-218c-1fec-d9e49c6577a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de0-218c-1fec-d9e49c6577a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de0-218c-1fec-d9e49c6577a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de0-218c-1fec-d9e49c6577a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de0-218c-1fec-d9e49c6577a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de0-218c-1fec-d9e49c6577a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de0-218c-1fec-d9e49c6577a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de0-218c-1fec-d9e49c6577a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de0-218c-1fec-d9e49c6577a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19.33573459160402</c:v>
                </c:pt>
                <c:pt idx="1">
                  <c:v>34.73924348734418</c:v>
                </c:pt>
                <c:pt idx="2">
                  <c:v>27.24364095984025</c:v>
                </c:pt>
                <c:pt idx="3">
                  <c:v>35.49607857299045</c:v>
                </c:pt>
                <c:pt idx="4">
                  <c:v>44.286965886455334</c:v>
                </c:pt>
                <c:pt idx="5">
                  <c:v>53.23681582306705</c:v>
                </c:pt>
                <c:pt idx="6">
                  <c:v>46.09891163043129</c:v>
                </c:pt>
                <c:pt idx="7">
                  <c:v>12.096580145232696</c:v>
                </c:pt>
                <c:pt idx="8">
                  <c:v>48.44811210314891</c:v>
                </c:pt>
                <c:pt idx="9">
                  <c:v>49.8099986736941</c:v>
                </c:pt>
                <c:pt idx="10">
                  <c:v>40.560657564149174</c:v>
                </c:pt>
                <c:pt idx="11">
                  <c:v>30.844678615754738</c:v>
                </c:pt>
                <c:pt idx="12">
                  <c:v>37.017274323185674</c:v>
                </c:pt>
                <c:pt idx="13">
                  <c:v>49.054553939045064</c:v>
                </c:pt>
                <c:pt idx="14">
                  <c:v>21.987185932971624</c:v>
                </c:pt>
                <c:pt idx="15">
                  <c:v>26.101032315097715</c:v>
                </c:pt>
                <c:pt idx="16">
                  <c:v>48.683753440104454</c:v>
                </c:pt>
                <c:pt idx="17">
                  <c:v>33.13899010707584</c:v>
                </c:pt>
                <c:pt idx="18">
                  <c:v>19.2884189401252</c:v>
                </c:pt>
                <c:pt idx="19">
                  <c:v>52.11105387720839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77-2ddc-3d33-322274105dc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77-2ddc-3d33-322274105dc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77-2ddc-3d33-322274105dc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77-2ddc-3d33-322274105dc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77-2ddc-3d33-322274105dc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77-2ddc-3d33-322274105dc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77-2ddc-3d33-322274105dc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77-2ddc-3d33-322274105dc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77-2ddc-3d33-322274105dc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277-2ddc-3d33-322274105dc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277-2ddc-3d33-322274105dc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277-2ddc-3d33-322274105dc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77-2ddc-3d33-322274105dc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277-2ddc-3d33-322274105dc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277-2ddc-3d33-322274105dc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277-2ddc-3d33-322274105dc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277-2ddc-3d33-322274105dc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277-2ddc-3d33-322274105dc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277-2ddc-3d33-322274105dc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277-2ddc-3d33-322274105dc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32.58134758377065</c:v>
                </c:pt>
                <c:pt idx="1">
                  <c:v>57.05375671782576</c:v>
                </c:pt>
                <c:pt idx="2">
                  <c:v>40.21938416273189</c:v>
                </c:pt>
                <c:pt idx="3">
                  <c:v>45.462750346981935</c:v>
                </c:pt>
                <c:pt idx="4">
                  <c:v>27.655747481153163</c:v>
                </c:pt>
                <c:pt idx="5">
                  <c:v>34.21336560141132</c:v>
                </c:pt>
                <c:pt idx="6">
                  <c:v>29.282426050655854</c:v>
                </c:pt>
                <c:pt idx="7">
                  <c:v>36.16376629738076</c:v>
                </c:pt>
                <c:pt idx="8">
                  <c:v>34.18356478961309</c:v>
                </c:pt>
                <c:pt idx="9">
                  <c:v>46.12286873128913</c:v>
                </c:pt>
                <c:pt idx="10">
                  <c:v>40.95644226227034</c:v>
                </c:pt>
                <c:pt idx="11">
                  <c:v>38.300728152648915</c:v>
                </c:pt>
                <c:pt idx="12">
                  <c:v>37.79093507381562</c:v>
                </c:pt>
                <c:pt idx="13">
                  <c:v>38.06990922258711</c:v>
                </c:pt>
                <c:pt idx="14">
                  <c:v>31.762161975023044</c:v>
                </c:pt>
                <c:pt idx="15">
                  <c:v>41.266399248140296</c:v>
                </c:pt>
                <c:pt idx="16">
                  <c:v>44.29830828500257</c:v>
                </c:pt>
                <c:pt idx="17">
                  <c:v>30.063677842025616</c:v>
                </c:pt>
                <c:pt idx="18">
                  <c:v>26.926437413971122</c:v>
                </c:pt>
                <c:pt idx="19">
                  <c:v>43.80423847805216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3b-55b4-a97a-0f6ce551dd1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3b-55b4-a97a-0f6ce551dd1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3b-55b4-a97a-0f6ce551dd1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3b-55b4-a97a-0f6ce551dd1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3b-55b4-a97a-0f6ce551dd1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3b-55b4-a97a-0f6ce551dd1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3b-55b4-a97a-0f6ce551dd1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a3b-55b4-a97a-0f6ce551dd1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a3b-55b4-a97a-0f6ce551dd1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a3b-55b4-a97a-0f6ce551dd1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a3b-55b4-a97a-0f6ce551dd1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a3b-55b4-a97a-0f6ce551dd1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a3b-55b4-a97a-0f6ce551dd1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a3b-55b4-a97a-0f6ce551dd1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a3b-55b4-a97a-0f6ce551dd1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a3b-55b4-a97a-0f6ce551dd1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a3b-55b4-a97a-0f6ce551dd1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a3b-55b4-a97a-0f6ce551dd1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a3b-55b4-a97a-0f6ce551dd1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a3b-55b4-a97a-0f6ce551dd1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63.59728304283218</c:v>
                </c:pt>
                <c:pt idx="1">
                  <c:v>78.81700861549852</c:v>
                </c:pt>
                <c:pt idx="2">
                  <c:v>72.34324697596843</c:v>
                </c:pt>
                <c:pt idx="3">
                  <c:v>38.04594514505221</c:v>
                </c:pt>
                <c:pt idx="4">
                  <c:v>31.521703256491563</c:v>
                </c:pt>
                <c:pt idx="5">
                  <c:v>46.05408915176682</c:v>
                </c:pt>
                <c:pt idx="6">
                  <c:v>48.007535316666484</c:v>
                </c:pt>
                <c:pt idx="7">
                  <c:v>29.283122108298567</c:v>
                </c:pt>
                <c:pt idx="8">
                  <c:v>74.70128611631752</c:v>
                </c:pt>
                <c:pt idx="9">
                  <c:v>33.86781725367063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62.64667773321788</c:v>
                </c:pt>
                <c:pt idx="13">
                  <c:v>32.376492195869844</c:v>
                </c:pt>
                <c:pt idx="14">
                  <c:v>61.83787118453544</c:v>
                </c:pt>
                <c:pt idx="15">
                  <c:v>35.08938219955855</c:v>
                </c:pt>
                <c:pt idx="16">
                  <c:v>52.45636412417787</c:v>
                </c:pt>
                <c:pt idx="17">
                  <c:v>8.305613774720088</c:v>
                </c:pt>
                <c:pt idx="18">
                  <c:v>74.11811056855446</c:v>
                </c:pt>
                <c:pt idx="19">
                  <c:v>38.9725919474915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2a-6920-23f5-95c385d533f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2a-6920-23f5-95c385d533f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2a-6920-23f5-95c385d533f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02a-6920-23f5-95c385d533f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2a-6920-23f5-95c385d533f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02a-6920-23f5-95c385d533f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2a-6920-23f5-95c385d533f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2a-6920-23f5-95c385d533f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2a-6920-23f5-95c385d533f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02a-6920-23f5-95c385d533f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02a-6920-23f5-95c385d533f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02a-6920-23f5-95c385d533f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02a-6920-23f5-95c385d533f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02a-6920-23f5-95c385d533f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02a-6920-23f5-95c385d533f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02a-6920-23f5-95c385d533f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02a-6920-23f5-95c385d533f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02a-6920-23f5-95c385d533f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02a-6920-23f5-95c385d533f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02a-6920-23f5-95c385d533f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39.638788455192646</c:v>
                </c:pt>
                <c:pt idx="1">
                  <c:v>22.43766404597162</c:v>
                </c:pt>
                <c:pt idx="2">
                  <c:v>27.38880267613439</c:v>
                </c:pt>
                <c:pt idx="3">
                  <c:v>26.37167174483999</c:v>
                </c:pt>
                <c:pt idx="4">
                  <c:v>24.961928042619324</c:v>
                </c:pt>
                <c:pt idx="5">
                  <c:v>30.23733470662311</c:v>
                </c:pt>
                <c:pt idx="6">
                  <c:v>15.275995740853972</c:v>
                </c:pt>
                <c:pt idx="7">
                  <c:v>12.259302417021193</c:v>
                </c:pt>
                <c:pt idx="8">
                  <c:v>24.347154918686222</c:v>
                </c:pt>
                <c:pt idx="9">
                  <c:v>18.81026551223128</c:v>
                </c:pt>
                <c:pt idx="10">
                  <c:v>30.858088978824092</c:v>
                </c:pt>
                <c:pt idx="11">
                  <c:v>27.411155930722025</c:v>
                </c:pt>
                <c:pt idx="12">
                  <c:v>16.89213448346553</c:v>
                </c:pt>
                <c:pt idx="13">
                  <c:v>27.86227225899094</c:v>
                </c:pt>
                <c:pt idx="14">
                  <c:v>16.738564573521742</c:v>
                </c:pt>
                <c:pt idx="15">
                  <c:v>15.000669292224368</c:v>
                </c:pt>
                <c:pt idx="16">
                  <c:v>12.505097795721602</c:v>
                </c:pt>
                <c:pt idx="17">
                  <c:v>20.075095072398188</c:v>
                </c:pt>
                <c:pt idx="18">
                  <c:v>23.131465696843847</c:v>
                </c:pt>
                <c:pt idx="19">
                  <c:v>15.057692212971038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58-e2a9-608a-0bd4a0a3337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58-e2a9-608a-0bd4a0a3337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58-e2a9-608a-0bd4a0a3337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58-e2a9-608a-0bd4a0a3337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58-e2a9-608a-0bd4a0a3337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58-e2a9-608a-0bd4a0a3337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58-e2a9-608a-0bd4a0a3337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58-e2a9-608a-0bd4a0a3337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58-e2a9-608a-0bd4a0a3337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658-e2a9-608a-0bd4a0a3337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658-e2a9-608a-0bd4a0a3337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658-e2a9-608a-0bd4a0a3337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658-e2a9-608a-0bd4a0a3337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658-e2a9-608a-0bd4a0a3337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658-e2a9-608a-0bd4a0a3337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658-e2a9-608a-0bd4a0a3337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658-e2a9-608a-0bd4a0a3337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658-e2a9-608a-0bd4a0a3337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658-e2a9-608a-0bd4a0a3337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658-e2a9-608a-0bd4a0a3337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17.49699123789426</c:v>
                </c:pt>
                <c:pt idx="1">
                  <c:v>34.552165351630684</c:v>
                </c:pt>
                <c:pt idx="2">
                  <c:v>60.689204486346696</c:v>
                </c:pt>
                <c:pt idx="3">
                  <c:v>43.38995405844824</c:v>
                </c:pt>
                <c:pt idx="4">
                  <c:v>54.516926813178905</c:v>
                </c:pt>
                <c:pt idx="5">
                  <c:v>49.39837301227278</c:v>
                </c:pt>
                <c:pt idx="6">
                  <c:v>55.59389180832266</c:v>
                </c:pt>
                <c:pt idx="7">
                  <c:v>30.156996914443177</c:v>
                </c:pt>
                <c:pt idx="8">
                  <c:v>50.03701498704471</c:v>
                </c:pt>
                <c:pt idx="9">
                  <c:v>66.72601941806559</c:v>
                </c:pt>
                <c:pt idx="10">
                  <c:v>41.70034798091353</c:v>
                </c:pt>
                <c:pt idx="11">
                  <c:v>48.41697973561759</c:v>
                </c:pt>
                <c:pt idx="12">
                  <c:v>50.90915985201168</c:v>
                </c:pt>
                <c:pt idx="13">
                  <c:v>61.46329202922799</c:v>
                </c:pt>
                <c:pt idx="14">
                  <c:v>43.526042468855366</c:v>
                </c:pt>
                <c:pt idx="15">
                  <c:v>48.7264245193607</c:v>
                </c:pt>
                <c:pt idx="16">
                  <c:v>61.69649074198139</c:v>
                </c:pt>
                <c:pt idx="17">
                  <c:v>63.66220966813636</c:v>
                </c:pt>
                <c:pt idx="18">
                  <c:v>69.23183117389493</c:v>
                </c:pt>
                <c:pt idx="19">
                  <c:v>40.944699190659165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93-5d68-babb-9e55c0bd4f0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93-5d68-babb-9e55c0bd4f0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93-5d68-babb-9e55c0bd4f0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93-5d68-babb-9e55c0bd4f0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93-5d68-babb-9e55c0bd4f0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93-5d68-babb-9e55c0bd4f0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93-5d68-babb-9e55c0bd4f0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93-5d68-babb-9e55c0bd4f0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93-5d68-babb-9e55c0bd4f0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893-5d68-babb-9e55c0bd4f0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893-5d68-babb-9e55c0bd4f0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893-5d68-babb-9e55c0bd4f0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893-5d68-babb-9e55c0bd4f0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893-5d68-babb-9e55c0bd4f0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893-5d68-babb-9e55c0bd4f0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893-5d68-babb-9e55c0bd4f0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893-5d68-babb-9e55c0bd4f0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893-5d68-babb-9e55c0bd4f0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893-5d68-babb-9e55c0bd4f0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893-5d68-babb-9e55c0bd4f0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47.65322112286052</c:v>
                </c:pt>
                <c:pt idx="1">
                  <c:v>48.58923942519685</c:v>
                </c:pt>
                <c:pt idx="2">
                  <c:v>52.32589372368236</c:v>
                </c:pt>
                <c:pt idx="3">
                  <c:v>45.422855761023094</c:v>
                </c:pt>
                <c:pt idx="4">
                  <c:v>40.212069470816346</c:v>
                </c:pt>
                <c:pt idx="5">
                  <c:v>37.99552894532266</c:v>
                </c:pt>
                <c:pt idx="6">
                  <c:v>41.53847730246391</c:v>
                </c:pt>
                <c:pt idx="7">
                  <c:v>39.051539945907436</c:v>
                </c:pt>
                <c:pt idx="8">
                  <c:v>43.10712279273035</c:v>
                </c:pt>
                <c:pt idx="9">
                  <c:v>49.89324492318926</c:v>
                </c:pt>
                <c:pt idx="10">
                  <c:v>49.71938722067079</c:v>
                </c:pt>
                <c:pt idx="11">
                  <c:v>40.23331904792354</c:v>
                </c:pt>
                <c:pt idx="12">
                  <c:v>50.737827218427924</c:v>
                </c:pt>
                <c:pt idx="13">
                  <c:v>39.20354881254921</c:v>
                </c:pt>
                <c:pt idx="14">
                  <c:v>37.97114242086352</c:v>
                </c:pt>
                <c:pt idx="15">
                  <c:v>35.465611541798225</c:v>
                </c:pt>
                <c:pt idx="16">
                  <c:v>50.10825191791705</c:v>
                </c:pt>
                <c:pt idx="17">
                  <c:v>40.62593471398426</c:v>
                </c:pt>
                <c:pt idx="18">
                  <c:v>40.97199673328739</c:v>
                </c:pt>
                <c:pt idx="19">
                  <c:v>44.51440106692173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6d-478e-0f51-f81d9be68d0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06d-478e-0f51-f81d9be68d0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6d-478e-0f51-f81d9be68d0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6d-478e-0f51-f81d9be68d0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6d-478e-0f51-f81d9be68d0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06d-478e-0f51-f81d9be68d0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06d-478e-0f51-f81d9be68d0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06d-478e-0f51-f81d9be68d0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06d-478e-0f51-f81d9be68d0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06d-478e-0f51-f81d9be68d0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06d-478e-0f51-f81d9be68d0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06d-478e-0f51-f81d9be68d0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06d-478e-0f51-f81d9be68d0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06d-478e-0f51-f81d9be68d0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06d-478e-0f51-f81d9be68d0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06d-478e-0f51-f81d9be68d0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06d-478e-0f51-f81d9be68d0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06d-478e-0f51-f81d9be68d0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06d-478e-0f51-f81d9be68d0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06d-478e-0f51-f81d9be68d0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0.9083511682196628</c:v>
                </c:pt>
                <c:pt idx="1">
                  <c:v>26.320254027580127</c:v>
                </c:pt>
                <c:pt idx="2">
                  <c:v>5.296359511258318</c:v>
                </c:pt>
                <c:pt idx="3">
                  <c:v>1.7924218869463207</c:v>
                </c:pt>
                <c:pt idx="4">
                  <c:v>1.943065957187008</c:v>
                </c:pt>
                <c:pt idx="5">
                  <c:v>1.1216551308139366</c:v>
                </c:pt>
                <c:pt idx="6">
                  <c:v>6.434933994219229</c:v>
                </c:pt>
                <c:pt idx="7">
                  <c:v>26.00009247221568</c:v>
                </c:pt>
                <c:pt idx="8">
                  <c:v>1.1387753981149633</c:v>
                </c:pt>
                <c:pt idx="9">
                  <c:v>1.2638827227790768</c:v>
                </c:pt>
                <c:pt idx="10">
                  <c:v>1.087097809983167</c:v>
                </c:pt>
                <c:pt idx="11">
                  <c:v>0.7982835345349937</c:v>
                </c:pt>
                <c:pt idx="12">
                  <c:v>1.037496308049087</c:v>
                </c:pt>
                <c:pt idx="13">
                  <c:v>3.4738224802440367</c:v>
                </c:pt>
                <c:pt idx="14">
                  <c:v>2.163681623805569</c:v>
                </c:pt>
                <c:pt idx="15">
                  <c:v>4.012779902375388</c:v>
                </c:pt>
                <c:pt idx="16">
                  <c:v>5.447387677128177</c:v>
                </c:pt>
                <c:pt idx="17">
                  <c:v>0.6496681517283772</c:v>
                </c:pt>
                <c:pt idx="18">
                  <c:v>1.0436059577909989</c:v>
                </c:pt>
                <c:pt idx="19">
                  <c:v>2.497441289782176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a4-cd6e-5bfc-78348002d5d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a4-cd6e-5bfc-78348002d5d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a4-cd6e-5bfc-78348002d5d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a4-cd6e-5bfc-78348002d5d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a4-cd6e-5bfc-78348002d5d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a4-cd6e-5bfc-78348002d5d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a4-cd6e-5bfc-78348002d5d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a4-cd6e-5bfc-78348002d5d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a4-cd6e-5bfc-78348002d5d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2a4-cd6e-5bfc-78348002d5d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2a4-cd6e-5bfc-78348002d5d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2a4-cd6e-5bfc-78348002d5d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2a4-cd6e-5bfc-78348002d5d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2a4-cd6e-5bfc-78348002d5d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2a4-cd6e-5bfc-78348002d5d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2a4-cd6e-5bfc-78348002d5d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2a4-cd6e-5bfc-78348002d5d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2a4-cd6e-5bfc-78348002d5d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2a4-cd6e-5bfc-78348002d5d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2a4-cd6e-5bfc-78348002d5d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48.864445345151715</c:v>
                </c:pt>
                <c:pt idx="1">
                  <c:v>51.470370628520435</c:v>
                </c:pt>
                <c:pt idx="2">
                  <c:v>37.4798260931969</c:v>
                </c:pt>
                <c:pt idx="3">
                  <c:v>17.18031973543849</c:v>
                </c:pt>
                <c:pt idx="4">
                  <c:v>55.59385347254559</c:v>
                </c:pt>
                <c:pt idx="5">
                  <c:v>22.265250982939932</c:v>
                </c:pt>
                <c:pt idx="6">
                  <c:v>53.819740182219924</c:v>
                </c:pt>
                <c:pt idx="7">
                  <c:v>42.53483416402452</c:v>
                </c:pt>
                <c:pt idx="8">
                  <c:v>60.047218203926704</c:v>
                </c:pt>
                <c:pt idx="9">
                  <c:v>52.79915742567694</c:v>
                </c:pt>
                <c:pt idx="10">
                  <c:v>39.826565908142825</c:v>
                </c:pt>
                <c:pt idx="11">
                  <c:v>51.66833404351201</c:v>
                </c:pt>
                <c:pt idx="12">
                  <c:v>46.75496819565282</c:v>
                </c:pt>
                <c:pt idx="13">
                  <c:v>60.33139691155982</c:v>
                </c:pt>
                <c:pt idx="14">
                  <c:v>40.72734929821919</c:v>
                </c:pt>
                <c:pt idx="15">
                  <c:v>47.8301900586814</c:v>
                </c:pt>
                <c:pt idx="16">
                  <c:v>40.68027464678817</c:v>
                </c:pt>
                <c:pt idx="17">
                  <c:v>49.454311735316445</c:v>
                </c:pt>
                <c:pt idx="18">
                  <c:v>49.42323947889066</c:v>
                </c:pt>
                <c:pt idx="19">
                  <c:v>52.681387088846776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0e-8a36-8b16-47bfecd0f56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0e-8a36-8b16-47bfecd0f56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0e-8a36-8b16-47bfecd0f56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0e-8a36-8b16-47bfecd0f56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0e-8a36-8b16-47bfecd0f56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0e-8a36-8b16-47bfecd0f56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0e-8a36-8b16-47bfecd0f56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0e-8a36-8b16-47bfecd0f56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0e-8a36-8b16-47bfecd0f56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70e-8a36-8b16-47bfecd0f56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70e-8a36-8b16-47bfecd0f56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70e-8a36-8b16-47bfecd0f56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70e-8a36-8b16-47bfecd0f56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70e-8a36-8b16-47bfecd0f56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70e-8a36-8b16-47bfecd0f56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70e-8a36-8b16-47bfecd0f56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70e-8a36-8b16-47bfecd0f56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70e-8a36-8b16-47bfecd0f56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70e-8a36-8b16-47bfecd0f56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70e-8a36-8b16-47bfecd0f56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34.79493213237633</c:v>
                </c:pt>
                <c:pt idx="1">
                  <c:v>62.01202930505188</c:v>
                </c:pt>
                <c:pt idx="2">
                  <c:v>49.8099986736941</c:v>
                </c:pt>
                <c:pt idx="3">
                  <c:v>41.68638753947836</c:v>
                </c:pt>
                <c:pt idx="4">
                  <c:v>20.09167247557914</c:v>
                </c:pt>
                <c:pt idx="5">
                  <c:v>48.493834242535286</c:v>
                </c:pt>
                <c:pt idx="6">
                  <c:v>52.11105387720839</c:v>
                </c:pt>
                <c:pt idx="7">
                  <c:v>56.72777262718592</c:v>
                </c:pt>
                <c:pt idx="8">
                  <c:v>83.4679636043578</c:v>
                </c:pt>
                <c:pt idx="9">
                  <c:v>35.49607857299045</c:v>
                </c:pt>
                <c:pt idx="10">
                  <c:v>42.79092801027767</c:v>
                </c:pt>
                <c:pt idx="11">
                  <c:v>33.27676540618207</c:v>
                </c:pt>
                <c:pt idx="12">
                  <c:v>17.049347395946256</c:v>
                </c:pt>
                <c:pt idx="13">
                  <c:v>48.44811210314891</c:v>
                </c:pt>
                <c:pt idx="14">
                  <c:v>43.071347845872566</c:v>
                </c:pt>
                <c:pt idx="15">
                  <c:v>38.00750792333456</c:v>
                </c:pt>
                <c:pt idx="16">
                  <c:v>12.096580145232696</c:v>
                </c:pt>
                <c:pt idx="17">
                  <c:v>46.09891163043129</c:v>
                </c:pt>
                <c:pt idx="18">
                  <c:v>34.73924348734418</c:v>
                </c:pt>
                <c:pt idx="19">
                  <c:v>28.324342808157674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be-153f-0c5c-4fa686876fc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be-153f-0c5c-4fa686876fc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be-153f-0c5c-4fa686876fc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be-153f-0c5c-4fa686876fc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be-153f-0c5c-4fa686876fc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be-153f-0c5c-4fa686876fc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be-153f-0c5c-4fa686876fc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be-153f-0c5c-4fa686876fc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be-153f-0c5c-4fa686876fc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6be-153f-0c5c-4fa686876fc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6be-153f-0c5c-4fa686876fc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6be-153f-0c5c-4fa686876fc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6be-153f-0c5c-4fa686876fc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6be-153f-0c5c-4fa686876fc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6be-153f-0c5c-4fa686876fc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6be-153f-0c5c-4fa686876fc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6be-153f-0c5c-4fa686876fc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6be-153f-0c5c-4fa686876fc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6be-153f-0c5c-4fa686876fc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6be-153f-0c5c-4fa686876fc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28.361242319196595</c:v>
                </c:pt>
                <c:pt idx="1">
                  <c:v>19.057275101560165</c:v>
                </c:pt>
                <c:pt idx="2">
                  <c:v>46.12286873128913</c:v>
                </c:pt>
                <c:pt idx="3">
                  <c:v>43.57749278678971</c:v>
                </c:pt>
                <c:pt idx="4">
                  <c:v>22.55342104566531</c:v>
                </c:pt>
                <c:pt idx="5">
                  <c:v>35.76498989265349</c:v>
                </c:pt>
                <c:pt idx="6">
                  <c:v>43.80423847805216</c:v>
                </c:pt>
                <c:pt idx="7">
                  <c:v>40.95152000413998</c:v>
                </c:pt>
                <c:pt idx="8">
                  <c:v>34.16460112028656</c:v>
                </c:pt>
                <c:pt idx="9">
                  <c:v>45.462750346981935</c:v>
                </c:pt>
                <c:pt idx="10">
                  <c:v>38.50980009452399</c:v>
                </c:pt>
                <c:pt idx="11">
                  <c:v>31.57736078827444</c:v>
                </c:pt>
                <c:pt idx="12">
                  <c:v>49.589072719895945</c:v>
                </c:pt>
                <c:pt idx="13">
                  <c:v>34.18356478961309</c:v>
                </c:pt>
                <c:pt idx="14">
                  <c:v>38.11282283251841</c:v>
                </c:pt>
                <c:pt idx="15">
                  <c:v>31.225807360612507</c:v>
                </c:pt>
                <c:pt idx="16">
                  <c:v>36.16376629738076</c:v>
                </c:pt>
                <c:pt idx="17">
                  <c:v>29.282426050655854</c:v>
                </c:pt>
                <c:pt idx="18">
                  <c:v>57.05375671782576</c:v>
                </c:pt>
                <c:pt idx="19">
                  <c:v>33.95023071789923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37-0ef8-7e75-1e28281b990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37-0ef8-7e75-1e28281b990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37-0ef8-7e75-1e28281b990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37-0ef8-7e75-1e28281b990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37-0ef8-7e75-1e28281b990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237-0ef8-7e75-1e28281b990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37-0ef8-7e75-1e28281b990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237-0ef8-7e75-1e28281b990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237-0ef8-7e75-1e28281b990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237-0ef8-7e75-1e28281b990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237-0ef8-7e75-1e28281b990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37-0ef8-7e75-1e28281b990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237-0ef8-7e75-1e28281b990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37-0ef8-7e75-1e28281b990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237-0ef8-7e75-1e28281b990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237-0ef8-7e75-1e28281b990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237-0ef8-7e75-1e28281b990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237-0ef8-7e75-1e28281b990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237-0ef8-7e75-1e28281b990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237-0ef8-7e75-1e28281b990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33.07354278183021</c:v>
                </c:pt>
                <c:pt idx="1">
                  <c:v>50.730597629413275</c:v>
                </c:pt>
                <c:pt idx="2">
                  <c:v>33.86781725367063</c:v>
                </c:pt>
                <c:pt idx="3">
                  <c:v>18.888880461566675</c:v>
                </c:pt>
                <c:pt idx="4">
                  <c:v>60.035215934994376</c:v>
                </c:pt>
                <c:pt idx="5">
                  <c:v>65.48036302354251</c:v>
                </c:pt>
                <c:pt idx="6">
                  <c:v>38.9725919474915</c:v>
                </c:pt>
                <c:pt idx="7">
                  <c:v>51.54746368485579</c:v>
                </c:pt>
                <c:pt idx="8">
                  <c:v>86.47324204251265</c:v>
                </c:pt>
                <c:pt idx="9">
                  <c:v>38.04594514505221</c:v>
                </c:pt>
                <c:pt idx="10">
                  <c:v>61.33921550361445</c:v>
                </c:pt>
                <c:pt idx="11">
                  <c:v>38.833076378608716</c:v>
                </c:pt>
                <c:pt idx="12">
                  <c:v>69.13492379532664</c:v>
                </c:pt>
                <c:pt idx="13">
                  <c:v>74.70128611631752</c:v>
                </c:pt>
                <c:pt idx="14">
                  <c:v>42.111932026812006</c:v>
                </c:pt>
                <c:pt idx="15">
                  <c:v>75.09328024155087</c:v>
                </c:pt>
                <c:pt idx="16">
                  <c:v>29.283122108298567</c:v>
                </c:pt>
                <c:pt idx="17">
                  <c:v>48.007535316666484</c:v>
                </c:pt>
                <c:pt idx="18">
                  <c:v>78.81700861549852</c:v>
                </c:pt>
                <c:pt idx="19">
                  <c:v>45.57086111918375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92-f91a-1e7e-c2b2268c079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92-f91a-1e7e-c2b2268c079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2-f91a-1e7e-c2b2268c079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92-f91a-1e7e-c2b2268c079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92-f91a-1e7e-c2b2268c079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92-f91a-1e7e-c2b2268c079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92-f91a-1e7e-c2b2268c079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92-f91a-1e7e-c2b2268c079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92-f91a-1e7e-c2b2268c079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892-f91a-1e7e-c2b2268c079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892-f91a-1e7e-c2b2268c079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892-f91a-1e7e-c2b2268c079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892-f91a-1e7e-c2b2268c079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892-f91a-1e7e-c2b2268c079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892-f91a-1e7e-c2b2268c079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892-f91a-1e7e-c2b2268c079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892-f91a-1e7e-c2b2268c079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892-f91a-1e7e-c2b2268c079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892-f91a-1e7e-c2b2268c079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892-f91a-1e7e-c2b2268c079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19.087330552666835</c:v>
                </c:pt>
                <c:pt idx="1">
                  <c:v>26.646380678045922</c:v>
                </c:pt>
                <c:pt idx="2">
                  <c:v>24.431583717751945</c:v>
                </c:pt>
                <c:pt idx="3">
                  <c:v>32.90764650849081</c:v>
                </c:pt>
                <c:pt idx="4">
                  <c:v>22.12073930427769</c:v>
                </c:pt>
                <c:pt idx="5">
                  <c:v>39.817847675917434</c:v>
                </c:pt>
                <c:pt idx="6">
                  <c:v>25.74293921039702</c:v>
                </c:pt>
                <c:pt idx="7">
                  <c:v>22.974687620276747</c:v>
                </c:pt>
                <c:pt idx="8">
                  <c:v>9.52476095975435</c:v>
                </c:pt>
                <c:pt idx="9">
                  <c:v>34.182239337034886</c:v>
                </c:pt>
                <c:pt idx="10">
                  <c:v>27.38880267613439</c:v>
                </c:pt>
                <c:pt idx="11">
                  <c:v>28.008079797566815</c:v>
                </c:pt>
                <c:pt idx="12">
                  <c:v>14.962275320354887</c:v>
                </c:pt>
                <c:pt idx="13">
                  <c:v>12.058714739633569</c:v>
                </c:pt>
                <c:pt idx="14">
                  <c:v>16.89213448346553</c:v>
                </c:pt>
                <c:pt idx="15">
                  <c:v>12.505097795721602</c:v>
                </c:pt>
                <c:pt idx="16">
                  <c:v>18.81026551223128</c:v>
                </c:pt>
                <c:pt idx="17">
                  <c:v>30.858088978824092</c:v>
                </c:pt>
                <c:pt idx="18">
                  <c:v>13.533592457542715</c:v>
                </c:pt>
                <c:pt idx="19">
                  <c:v>20.74614809989852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89-17a3-a5f1-d1412da61e1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89-17a3-a5f1-d1412da61e1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89-17a3-a5f1-d1412da61e1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89-17a3-a5f1-d1412da61e1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89-17a3-a5f1-d1412da61e1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e89-17a3-a5f1-d1412da61e1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89-17a3-a5f1-d1412da61e1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89-17a3-a5f1-d1412da61e1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89-17a3-a5f1-d1412da61e1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e89-17a3-a5f1-d1412da61e1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e89-17a3-a5f1-d1412da61e1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e89-17a3-a5f1-d1412da61e1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e89-17a3-a5f1-d1412da61e1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e89-17a3-a5f1-d1412da61e1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e89-17a3-a5f1-d1412da61e1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e89-17a3-a5f1-d1412da61e1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e89-17a3-a5f1-d1412da61e1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e89-17a3-a5f1-d1412da61e1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e89-17a3-a5f1-d1412da61e1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e89-17a3-a5f1-d1412da61e1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38.90540965909592</c:v>
                </c:pt>
                <c:pt idx="1">
                  <c:v>57.08803268854012</c:v>
                </c:pt>
                <c:pt idx="2">
                  <c:v>51.068978285870664</c:v>
                </c:pt>
                <c:pt idx="3">
                  <c:v>44.991828279036625</c:v>
                </c:pt>
                <c:pt idx="4">
                  <c:v>49.808524920910166</c:v>
                </c:pt>
                <c:pt idx="5">
                  <c:v>53.89462620995426</c:v>
                </c:pt>
                <c:pt idx="6">
                  <c:v>42.18452715769276</c:v>
                </c:pt>
                <c:pt idx="7">
                  <c:v>46.95542811857124</c:v>
                </c:pt>
                <c:pt idx="8">
                  <c:v>52.324492020321756</c:v>
                </c:pt>
                <c:pt idx="9">
                  <c:v>29.121413549442117</c:v>
                </c:pt>
                <c:pt idx="10">
                  <c:v>60.689204486346696</c:v>
                </c:pt>
                <c:pt idx="11">
                  <c:v>42.5975431159884</c:v>
                </c:pt>
                <c:pt idx="12">
                  <c:v>51.35179606934507</c:v>
                </c:pt>
                <c:pt idx="13">
                  <c:v>26.22579655227347</c:v>
                </c:pt>
                <c:pt idx="14">
                  <c:v>50.90915985201168</c:v>
                </c:pt>
                <c:pt idx="15">
                  <c:v>61.69649074198139</c:v>
                </c:pt>
                <c:pt idx="16">
                  <c:v>66.72601941806559</c:v>
                </c:pt>
                <c:pt idx="17">
                  <c:v>41.70034798091353</c:v>
                </c:pt>
                <c:pt idx="18">
                  <c:v>77.89770362746579</c:v>
                </c:pt>
                <c:pt idx="19">
                  <c:v>53.68907676814843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56-9d18-f49b-8c678693bb3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56-9d18-f49b-8c678693bb3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56-9d18-f49b-8c678693bb3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56-9d18-f49b-8c678693bb3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56-9d18-f49b-8c678693bb3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56-9d18-f49b-8c678693bb3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56-9d18-f49b-8c678693bb3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56-9d18-f49b-8c678693bb3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56-9d18-f49b-8c678693bb3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456-9d18-f49b-8c678693bb3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456-9d18-f49b-8c678693bb3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456-9d18-f49b-8c678693bb3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456-9d18-f49b-8c678693bb3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456-9d18-f49b-8c678693bb3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456-9d18-f49b-8c678693bb3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456-9d18-f49b-8c678693bb3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456-9d18-f49b-8c678693bb3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456-9d18-f49b-8c678693bb3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456-9d18-f49b-8c678693bb3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456-9d18-f49b-8c678693bb3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49.96168117774648</c:v>
                </c:pt>
                <c:pt idx="1">
                  <c:v>54.03744436604482</c:v>
                </c:pt>
                <c:pt idx="2">
                  <c:v>53.77297144710636</c:v>
                </c:pt>
                <c:pt idx="3">
                  <c:v>42.33659258336891</c:v>
                </c:pt>
                <c:pt idx="4">
                  <c:v>39.027209004088746</c:v>
                </c:pt>
                <c:pt idx="5">
                  <c:v>41.427354150854214</c:v>
                </c:pt>
                <c:pt idx="6">
                  <c:v>47.3554375010113</c:v>
                </c:pt>
                <c:pt idx="7">
                  <c:v>48.421286832310315</c:v>
                </c:pt>
                <c:pt idx="8">
                  <c:v>47.04455389852819</c:v>
                </c:pt>
                <c:pt idx="9">
                  <c:v>44.66892992716144</c:v>
                </c:pt>
                <c:pt idx="10">
                  <c:v>60.61093193164811</c:v>
                </c:pt>
                <c:pt idx="11">
                  <c:v>41.01013566910414</c:v>
                </c:pt>
                <c:pt idx="12">
                  <c:v>52.7007657004491</c:v>
                </c:pt>
                <c:pt idx="13">
                  <c:v>50.89634119677161</c:v>
                </c:pt>
                <c:pt idx="14">
                  <c:v>57.17216326967949</c:v>
                </c:pt>
                <c:pt idx="15">
                  <c:v>56.078585542484596</c:v>
                </c:pt>
                <c:pt idx="16">
                  <c:v>57.35782795413126</c:v>
                </c:pt>
                <c:pt idx="17">
                  <c:v>57.290001820228156</c:v>
                </c:pt>
                <c:pt idx="18">
                  <c:v>44.39946489508819</c:v>
                </c:pt>
                <c:pt idx="19">
                  <c:v>42.50176382385413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cf-80a2-551e-ec91df5f08d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cf-80a2-551e-ec91df5f08d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cf-80a2-551e-ec91df5f08d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cf-80a2-551e-ec91df5f08d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cf-80a2-551e-ec91df5f08d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cf-80a2-551e-ec91df5f08d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cf-80a2-551e-ec91df5f08d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cf-80a2-551e-ec91df5f08d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cf-80a2-551e-ec91df5f08d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dcf-80a2-551e-ec91df5f08d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dcf-80a2-551e-ec91df5f08d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dcf-80a2-551e-ec91df5f08d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dcf-80a2-551e-ec91df5f08d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dcf-80a2-551e-ec91df5f08d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dcf-80a2-551e-ec91df5f08d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dcf-80a2-551e-ec91df5f08d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dcf-80a2-551e-ec91df5f08d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dcf-80a2-551e-ec91df5f08d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dcf-80a2-551e-ec91df5f08d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dcf-80a2-551e-ec91df5f08d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1.0906415990634197</c:v>
                </c:pt>
                <c:pt idx="1">
                  <c:v>4.26793316854581</c:v>
                </c:pt>
                <c:pt idx="2">
                  <c:v>0.9860419945098986</c:v>
                </c:pt>
                <c:pt idx="3">
                  <c:v>25.93936565277667</c:v>
                </c:pt>
                <c:pt idx="4">
                  <c:v>1.6844185675670034</c:v>
                </c:pt>
                <c:pt idx="5">
                  <c:v>2.839469535767221</c:v>
                </c:pt>
                <c:pt idx="6">
                  <c:v>1.148614762769254</c:v>
                </c:pt>
                <c:pt idx="7">
                  <c:v>2.7882429587612374</c:v>
                </c:pt>
                <c:pt idx="8">
                  <c:v>2.938782005764195</c:v>
                </c:pt>
                <c:pt idx="9">
                  <c:v>1.172246257277984</c:v>
                </c:pt>
                <c:pt idx="10">
                  <c:v>5.296359511258318</c:v>
                </c:pt>
                <c:pt idx="11">
                  <c:v>0.8834586195128754</c:v>
                </c:pt>
                <c:pt idx="12">
                  <c:v>4.3643433717086335</c:v>
                </c:pt>
                <c:pt idx="13">
                  <c:v>9.883570635993191</c:v>
                </c:pt>
                <c:pt idx="14">
                  <c:v>1.037496308049087</c:v>
                </c:pt>
                <c:pt idx="15">
                  <c:v>5.447387677128177</c:v>
                </c:pt>
                <c:pt idx="16">
                  <c:v>1.2638827227790768</c:v>
                </c:pt>
                <c:pt idx="17">
                  <c:v>1.087097809983167</c:v>
                </c:pt>
                <c:pt idx="18">
                  <c:v>1.6700706991471914</c:v>
                </c:pt>
                <c:pt idx="19">
                  <c:v>5.676712452645496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a2-40a3-b160-a3df2f7608a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a2-40a3-b160-a3df2f7608a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a2-40a3-b160-a3df2f7608a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a2-40a3-b160-a3df2f7608a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a2-40a3-b160-a3df2f7608a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a2-40a3-b160-a3df2f7608a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a2-40a3-b160-a3df2f7608a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1a2-40a3-b160-a3df2f7608a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1a2-40a3-b160-a3df2f7608a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1a2-40a3-b160-a3df2f7608a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1a2-40a3-b160-a3df2f7608a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1a2-40a3-b160-a3df2f7608a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1a2-40a3-b160-a3df2f7608a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1a2-40a3-b160-a3df2f7608a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1a2-40a3-b160-a3df2f7608a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1a2-40a3-b160-a3df2f7608a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1a2-40a3-b160-a3df2f7608a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1a2-40a3-b160-a3df2f7608a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1a2-40a3-b160-a3df2f7608a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1a2-40a3-b160-a3df2f7608a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32.76045406628974</c:v>
                </c:pt>
                <c:pt idx="1">
                  <c:v>45.33784092945653</c:v>
                </c:pt>
                <c:pt idx="2">
                  <c:v>49.587708653833815</c:v>
                </c:pt>
                <c:pt idx="3">
                  <c:v>31.931538759028868</c:v>
                </c:pt>
                <c:pt idx="4">
                  <c:v>63.9325425590533</c:v>
                </c:pt>
                <c:pt idx="5">
                  <c:v>53.37909591058961</c:v>
                </c:pt>
                <c:pt idx="6">
                  <c:v>53.50925688608783</c:v>
                </c:pt>
                <c:pt idx="7">
                  <c:v>42.80081143209435</c:v>
                </c:pt>
                <c:pt idx="8">
                  <c:v>34.94565481036665</c:v>
                </c:pt>
                <c:pt idx="9">
                  <c:v>50.27925207633284</c:v>
                </c:pt>
                <c:pt idx="10">
                  <c:v>37.4798260931969</c:v>
                </c:pt>
                <c:pt idx="11">
                  <c:v>43.758265829446586</c:v>
                </c:pt>
                <c:pt idx="12">
                  <c:v>39.67821641320184</c:v>
                </c:pt>
                <c:pt idx="13">
                  <c:v>54.47663554824904</c:v>
                </c:pt>
                <c:pt idx="14">
                  <c:v>46.75496819565282</c:v>
                </c:pt>
                <c:pt idx="15">
                  <c:v>40.68027464678817</c:v>
                </c:pt>
                <c:pt idx="16">
                  <c:v>52.79915742567694</c:v>
                </c:pt>
                <c:pt idx="17">
                  <c:v>39.826565908142825</c:v>
                </c:pt>
                <c:pt idx="18">
                  <c:v>47.14829105317456</c:v>
                </c:pt>
                <c:pt idx="19">
                  <c:v>44.33530614283368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3e-eba4-b6a8-c964f3f0b31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3e-eba4-b6a8-c964f3f0b31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3e-eba4-b6a8-c964f3f0b31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3e-eba4-b6a8-c964f3f0b31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3e-eba4-b6a8-c964f3f0b31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3e-eba4-b6a8-c964f3f0b31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3e-eba4-b6a8-c964f3f0b31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3e-eba4-b6a8-c964f3f0b31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3e-eba4-b6a8-c964f3f0b31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83e-eba4-b6a8-c964f3f0b31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83e-eba4-b6a8-c964f3f0b31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83e-eba4-b6a8-c964f3f0b31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83e-eba4-b6a8-c964f3f0b31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83e-eba4-b6a8-c964f3f0b31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83e-eba4-b6a8-c964f3f0b31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83e-eba4-b6a8-c964f3f0b31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83e-eba4-b6a8-c964f3f0b31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83e-eba4-b6a8-c964f3f0b31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83e-eba4-b6a8-c964f3f0b31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83e-eba4-b6a8-c964f3f0b31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45.662108521711865</c:v>
                </c:pt>
                <c:pt idx="1">
                  <c:v>48.683753440104454</c:v>
                </c:pt>
                <c:pt idx="2">
                  <c:v>48.925084804581395</c:v>
                </c:pt>
                <c:pt idx="3">
                  <c:v>48.48327759269909</c:v>
                </c:pt>
                <c:pt idx="4">
                  <c:v>49.83319219395685</c:v>
                </c:pt>
                <c:pt idx="5">
                  <c:v>40.96644784245363</c:v>
                </c:pt>
                <c:pt idx="6">
                  <c:v>42.2657041392618</c:v>
                </c:pt>
                <c:pt idx="7">
                  <c:v>35.018682314389395</c:v>
                </c:pt>
                <c:pt idx="8">
                  <c:v>50.445607841408886</c:v>
                </c:pt>
                <c:pt idx="9">
                  <c:v>28.439385167098603</c:v>
                </c:pt>
                <c:pt idx="10">
                  <c:v>49.8099986736941</c:v>
                </c:pt>
                <c:pt idx="11">
                  <c:v>36.0176603173112</c:v>
                </c:pt>
                <c:pt idx="12">
                  <c:v>43.62992245121751</c:v>
                </c:pt>
                <c:pt idx="13">
                  <c:v>16.121049164686777</c:v>
                </c:pt>
                <c:pt idx="14">
                  <c:v>17.049347395946256</c:v>
                </c:pt>
                <c:pt idx="15">
                  <c:v>12.096580145232696</c:v>
                </c:pt>
                <c:pt idx="16">
                  <c:v>35.49607857299045</c:v>
                </c:pt>
                <c:pt idx="17">
                  <c:v>42.79092801027767</c:v>
                </c:pt>
                <c:pt idx="18">
                  <c:v>19.33573459160402</c:v>
                </c:pt>
                <c:pt idx="19">
                  <c:v>33.483587268340784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91-fafd-e07c-b318f895ade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91-fafd-e07c-b318f895ade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91-fafd-e07c-b318f895ade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91-fafd-e07c-b318f895ade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91-fafd-e07c-b318f895ade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91-fafd-e07c-b318f895ade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91-fafd-e07c-b318f895ade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91-fafd-e07c-b318f895ade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91-fafd-e07c-b318f895ade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c91-fafd-e07c-b318f895ade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c91-fafd-e07c-b318f895ade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c91-fafd-e07c-b318f895ade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c91-fafd-e07c-b318f895ade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c91-fafd-e07c-b318f895ade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c91-fafd-e07c-b318f895ade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c91-fafd-e07c-b318f895ade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c91-fafd-e07c-b318f895ade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c91-fafd-e07c-b318f895ade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c91-fafd-e07c-b318f895ade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c91-fafd-e07c-b318f895ade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27.437651742530704</c:v>
                </c:pt>
                <c:pt idx="1">
                  <c:v>44.29830828500257</c:v>
                </c:pt>
                <c:pt idx="2">
                  <c:v>49.2053331030665</c:v>
                </c:pt>
                <c:pt idx="3">
                  <c:v>41.161387736717124</c:v>
                </c:pt>
                <c:pt idx="4">
                  <c:v>18.199256752270188</c:v>
                </c:pt>
                <c:pt idx="5">
                  <c:v>17.26402018584575</c:v>
                </c:pt>
                <c:pt idx="6">
                  <c:v>36.68181575525084</c:v>
                </c:pt>
                <c:pt idx="7">
                  <c:v>37.01865322878407</c:v>
                </c:pt>
                <c:pt idx="8">
                  <c:v>27.17843468457439</c:v>
                </c:pt>
                <c:pt idx="9">
                  <c:v>16.767528913570064</c:v>
                </c:pt>
                <c:pt idx="10">
                  <c:v>46.12286873128913</c:v>
                </c:pt>
                <c:pt idx="11">
                  <c:v>27.569042931112747</c:v>
                </c:pt>
                <c:pt idx="12">
                  <c:v>23.31622833916625</c:v>
                </c:pt>
                <c:pt idx="13">
                  <c:v>44.88269431286556</c:v>
                </c:pt>
                <c:pt idx="14">
                  <c:v>49.589072719895945</c:v>
                </c:pt>
                <c:pt idx="15">
                  <c:v>36.16376629738076</c:v>
                </c:pt>
                <c:pt idx="16">
                  <c:v>45.462750346981935</c:v>
                </c:pt>
                <c:pt idx="17">
                  <c:v>38.50980009452399</c:v>
                </c:pt>
                <c:pt idx="18">
                  <c:v>32.58134758377065</c:v>
                </c:pt>
                <c:pt idx="19">
                  <c:v>27.213867015712857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47-8220-142a-6105435171a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47-8220-142a-6105435171a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47-8220-142a-6105435171a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47-8220-142a-6105435171a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47-8220-142a-6105435171a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47-8220-142a-6105435171a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47-8220-142a-6105435171a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47-8220-142a-6105435171a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47-8220-142a-6105435171a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747-8220-142a-6105435171a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747-8220-142a-6105435171a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747-8220-142a-6105435171a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747-8220-142a-6105435171a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747-8220-142a-6105435171a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747-8220-142a-6105435171a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747-8220-142a-6105435171a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747-8220-142a-6105435171a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747-8220-142a-6105435171a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747-8220-142a-6105435171a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747-8220-142a-6105435171a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47.153129086263995</c:v>
                </c:pt>
                <c:pt idx="1">
                  <c:v>52.45636412417787</c:v>
                </c:pt>
                <c:pt idx="2">
                  <c:v>18.587699112238933</c:v>
                </c:pt>
                <c:pt idx="3">
                  <c:v>81.84771716969969</c:v>
                </c:pt>
                <c:pt idx="4">
                  <c:v>76.34347942004443</c:v>
                </c:pt>
                <c:pt idx="5">
                  <c:v>32.33306323237061</c:v>
                </c:pt>
                <c:pt idx="6">
                  <c:v>21.484246341328856</c:v>
                </c:pt>
                <c:pt idx="7">
                  <c:v>39.98316130214656</c:v>
                </c:pt>
                <c:pt idx="8">
                  <c:v>46.25963783092694</c:v>
                </c:pt>
                <c:pt idx="9">
                  <c:v>83.94592271123055</c:v>
                </c:pt>
                <c:pt idx="10">
                  <c:v>33.86781725367063</c:v>
                </c:pt>
                <c:pt idx="11">
                  <c:v>51.346911312107125</c:v>
                </c:pt>
                <c:pt idx="12">
                  <c:v>34.81200317799093</c:v>
                </c:pt>
                <c:pt idx="13">
                  <c:v>64.66377216439531</c:v>
                </c:pt>
                <c:pt idx="14">
                  <c:v>69.13492379532664</c:v>
                </c:pt>
                <c:pt idx="15">
                  <c:v>29.283122108298567</c:v>
                </c:pt>
                <c:pt idx="16">
                  <c:v>38.04594514505221</c:v>
                </c:pt>
                <c:pt idx="17">
                  <c:v>61.33921550361445</c:v>
                </c:pt>
                <c:pt idx="18">
                  <c:v>63.59728304283218</c:v>
                </c:pt>
                <c:pt idx="19">
                  <c:v>36.65604811548519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61-2a5e-a1fc-b542eebbd6e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61-2a5e-a1fc-b542eebbd6e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61-2a5e-a1fc-b542eebbd6e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61-2a5e-a1fc-b542eebbd6e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61-2a5e-a1fc-b542eebbd6e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61-2a5e-a1fc-b542eebbd6e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61-2a5e-a1fc-b542eebbd6e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61-2a5e-a1fc-b542eebbd6e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61-2a5e-a1fc-b542eebbd6e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661-2a5e-a1fc-b542eebbd6e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661-2a5e-a1fc-b542eebbd6e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661-2a5e-a1fc-b542eebbd6e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661-2a5e-a1fc-b542eebbd6e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61-2a5e-a1fc-b542eebbd6e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661-2a5e-a1fc-b542eebbd6e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61-2a5e-a1fc-b542eebbd6e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61-2a5e-a1fc-b542eebbd6e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61-2a5e-a1fc-b542eebbd6e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661-2a5e-a1fc-b542eebbd6e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661-2a5e-a1fc-b542eebbd6e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22.43766404597162</c:v>
                </c:pt>
                <c:pt idx="2">
                  <c:v>12.259302417021193</c:v>
                </c:pt>
                <c:pt idx="3">
                  <c:v>32.90764650849081</c:v>
                </c:pt>
                <c:pt idx="4">
                  <c:v>12.889382316999676</c:v>
                </c:pt>
                <c:pt idx="5">
                  <c:v>15.261610296179308</c:v>
                </c:pt>
                <c:pt idx="6">
                  <c:v>32.04893349079994</c:v>
                </c:pt>
                <c:pt idx="7">
                  <c:v>12.555452730544232</c:v>
                </c:pt>
                <c:pt idx="8">
                  <c:v>9.719226077287416</c:v>
                </c:pt>
                <c:pt idx="9">
                  <c:v>12.058714739633569</c:v>
                </c:pt>
                <c:pt idx="10">
                  <c:v>15.275995740853972</c:v>
                </c:pt>
                <c:pt idx="11">
                  <c:v>20.74614809989852</c:v>
                </c:pt>
                <c:pt idx="12">
                  <c:v>12.505097795721602</c:v>
                </c:pt>
                <c:pt idx="13">
                  <c:v>27.38880267613439</c:v>
                </c:pt>
                <c:pt idx="14">
                  <c:v>28.456806461347224</c:v>
                </c:pt>
                <c:pt idx="15">
                  <c:v>14.962275320354887</c:v>
                </c:pt>
                <c:pt idx="16">
                  <c:v>26.646380678045922</c:v>
                </c:pt>
                <c:pt idx="17">
                  <c:v>7.869972938721908</c:v>
                </c:pt>
                <c:pt idx="18">
                  <c:v>15.000669292224368</c:v>
                </c:pt>
                <c:pt idx="19">
                  <c:v>21.663180136031542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a9-2de1-f10d-6b96656bd81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a9-2de1-f10d-6b96656bd81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a9-2de1-f10d-6b96656bd81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a9-2de1-f10d-6b96656bd81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a9-2de1-f10d-6b96656bd81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a9-2de1-f10d-6b96656bd81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a9-2de1-f10d-6b96656bd81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3a9-2de1-f10d-6b96656bd81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a9-2de1-f10d-6b96656bd81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3a9-2de1-f10d-6b96656bd81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3a9-2de1-f10d-6b96656bd81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3a9-2de1-f10d-6b96656bd81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3a9-2de1-f10d-6b96656bd81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3a9-2de1-f10d-6b96656bd81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3a9-2de1-f10d-6b96656bd81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3a9-2de1-f10d-6b96656bd81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3a9-2de1-f10d-6b96656bd81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3a9-2de1-f10d-6b96656bd81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3a9-2de1-f10d-6b96656bd81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3a9-2de1-f10d-6b96656bd81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58.467800864794974</c:v>
                </c:pt>
                <c:pt idx="1">
                  <c:v>34.552165351630684</c:v>
                </c:pt>
                <c:pt idx="2">
                  <c:v>30.156996914443177</c:v>
                </c:pt>
                <c:pt idx="3">
                  <c:v>44.991828279036625</c:v>
                </c:pt>
                <c:pt idx="4">
                  <c:v>58.34145583807709</c:v>
                </c:pt>
                <c:pt idx="5">
                  <c:v>67.88349999144924</c:v>
                </c:pt>
                <c:pt idx="6">
                  <c:v>34.61828570430109</c:v>
                </c:pt>
                <c:pt idx="7">
                  <c:v>56.40537030723883</c:v>
                </c:pt>
                <c:pt idx="8">
                  <c:v>59.92850744145169</c:v>
                </c:pt>
                <c:pt idx="9">
                  <c:v>26.22579655227347</c:v>
                </c:pt>
                <c:pt idx="10">
                  <c:v>55.59389180832266</c:v>
                </c:pt>
                <c:pt idx="11">
                  <c:v>53.68907676814843</c:v>
                </c:pt>
                <c:pt idx="12">
                  <c:v>61.69649074198139</c:v>
                </c:pt>
                <c:pt idx="13">
                  <c:v>60.689204486346696</c:v>
                </c:pt>
                <c:pt idx="14">
                  <c:v>41.9876814160517</c:v>
                </c:pt>
                <c:pt idx="15">
                  <c:v>51.35179606934507</c:v>
                </c:pt>
                <c:pt idx="16">
                  <c:v>57.08803268854012</c:v>
                </c:pt>
                <c:pt idx="17">
                  <c:v>58.42039479032931</c:v>
                </c:pt>
                <c:pt idx="18">
                  <c:v>48.7264245193607</c:v>
                </c:pt>
                <c:pt idx="19">
                  <c:v>58.17500125506072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da-23fd-806f-7cbbe747976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da-23fd-806f-7cbbe747976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da-23fd-806f-7cbbe747976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da-23fd-806f-7cbbe747976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da-23fd-806f-7cbbe747976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da-23fd-806f-7cbbe747976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da-23fd-806f-7cbbe747976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da-23fd-806f-7cbbe747976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da-23fd-806f-7cbbe747976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da-23fd-806f-7cbbe747976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da-23fd-806f-7cbbe747976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da-23fd-806f-7cbbe747976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da-23fd-806f-7cbbe747976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fda-23fd-806f-7cbbe747976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da-23fd-806f-7cbbe747976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da-23fd-806f-7cbbe747976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da-23fd-806f-7cbbe747976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da-23fd-806f-7cbbe747976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fda-23fd-806f-7cbbe747976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fda-23fd-806f-7cbbe747976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46.64185427506702</c:v>
                </c:pt>
                <c:pt idx="1">
                  <c:v>63.42322244160249</c:v>
                </c:pt>
                <c:pt idx="2">
                  <c:v>57.96109257541348</c:v>
                </c:pt>
                <c:pt idx="3">
                  <c:v>42.33659258336891</c:v>
                </c:pt>
                <c:pt idx="4">
                  <c:v>45.636428855211</c:v>
                </c:pt>
                <c:pt idx="5">
                  <c:v>51.136341970054445</c:v>
                </c:pt>
                <c:pt idx="6">
                  <c:v>43.821545434570446</c:v>
                </c:pt>
                <c:pt idx="7">
                  <c:v>37.226039116482006</c:v>
                </c:pt>
                <c:pt idx="8">
                  <c:v>49.71355967963188</c:v>
                </c:pt>
                <c:pt idx="9">
                  <c:v>50.89634119677161</c:v>
                </c:pt>
                <c:pt idx="10">
                  <c:v>59.023848885634145</c:v>
                </c:pt>
                <c:pt idx="11">
                  <c:v>42.50176382385413</c:v>
                </c:pt>
                <c:pt idx="12">
                  <c:v>56.078585542484596</c:v>
                </c:pt>
                <c:pt idx="13">
                  <c:v>60.61093193164811</c:v>
                </c:pt>
                <c:pt idx="14">
                  <c:v>45.757823082721885</c:v>
                </c:pt>
                <c:pt idx="15">
                  <c:v>52.7007657004491</c:v>
                </c:pt>
                <c:pt idx="16">
                  <c:v>54.03744436604482</c:v>
                </c:pt>
                <c:pt idx="17">
                  <c:v>43.003009263132775</c:v>
                </c:pt>
                <c:pt idx="18">
                  <c:v>56.48931861511846</c:v>
                </c:pt>
                <c:pt idx="19">
                  <c:v>41.909663823062346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df-0107-f4aa-71e8c13b9ec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df-0107-f4aa-71e8c13b9ec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df-0107-f4aa-71e8c13b9ec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df-0107-f4aa-71e8c13b9ec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df-0107-f4aa-71e8c13b9ec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df-0107-f4aa-71e8c13b9ec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df-0107-f4aa-71e8c13b9ec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1df-0107-f4aa-71e8c13b9ec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1df-0107-f4aa-71e8c13b9ec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1df-0107-f4aa-71e8c13b9ec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1df-0107-f4aa-71e8c13b9ec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1df-0107-f4aa-71e8c13b9ec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1df-0107-f4aa-71e8c13b9ec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1df-0107-f4aa-71e8c13b9ec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1df-0107-f4aa-71e8c13b9ec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1df-0107-f4aa-71e8c13b9ec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1df-0107-f4aa-71e8c13b9ec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1df-0107-f4aa-71e8c13b9ec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1df-0107-f4aa-71e8c13b9ec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1df-0107-f4aa-71e8c13b9ec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47.61730594700259</c:v>
                </c:pt>
                <c:pt idx="1">
                  <c:v>48.58923942519685</c:v>
                </c:pt>
                <c:pt idx="2">
                  <c:v>39.051539945907436</c:v>
                </c:pt>
                <c:pt idx="3">
                  <c:v>56.140252942914124</c:v>
                </c:pt>
                <c:pt idx="4">
                  <c:v>43.04188222727832</c:v>
                </c:pt>
                <c:pt idx="5">
                  <c:v>43.36231973430789</c:v>
                </c:pt>
                <c:pt idx="6">
                  <c:v>47.648541040928755</c:v>
                </c:pt>
                <c:pt idx="7">
                  <c:v>38.99773335600751</c:v>
                </c:pt>
                <c:pt idx="8">
                  <c:v>42.16374748912546</c:v>
                </c:pt>
                <c:pt idx="9">
                  <c:v>51.73242958131885</c:v>
                </c:pt>
                <c:pt idx="10">
                  <c:v>41.53847730246391</c:v>
                </c:pt>
                <c:pt idx="11">
                  <c:v>49.566222172889226</c:v>
                </c:pt>
                <c:pt idx="12">
                  <c:v>50.10825191791705</c:v>
                </c:pt>
                <c:pt idx="13">
                  <c:v>52.32589372368236</c:v>
                </c:pt>
                <c:pt idx="14">
                  <c:v>39.91954098675804</c:v>
                </c:pt>
                <c:pt idx="15">
                  <c:v>51.80825661536471</c:v>
                </c:pt>
                <c:pt idx="16">
                  <c:v>62.18793703574121</c:v>
                </c:pt>
                <c:pt idx="17">
                  <c:v>45.11225012661556</c:v>
                </c:pt>
                <c:pt idx="18">
                  <c:v>35.465611541798225</c:v>
                </c:pt>
                <c:pt idx="19">
                  <c:v>43.641929181105766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1f-e6f9-7f3c-92bb24073e1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1f-e6f9-7f3c-92bb24073e1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1f-e6f9-7f3c-92bb24073e1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1f-e6f9-7f3c-92bb24073e1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1f-e6f9-7f3c-92bb24073e1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1f-e6f9-7f3c-92bb24073e1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1f-e6f9-7f3c-92bb24073e1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31f-e6f9-7f3c-92bb24073e1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1f-e6f9-7f3c-92bb24073e1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31f-e6f9-7f3c-92bb24073e1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31f-e6f9-7f3c-92bb24073e1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31f-e6f9-7f3c-92bb24073e1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31f-e6f9-7f3c-92bb24073e1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31f-e6f9-7f3c-92bb24073e1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31f-e6f9-7f3c-92bb24073e1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31f-e6f9-7f3c-92bb24073e1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31f-e6f9-7f3c-92bb24073e1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31f-e6f9-7f3c-92bb24073e1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31f-e6f9-7f3c-92bb24073e1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31f-e6f9-7f3c-92bb24073e1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37.17450749237965</c:v>
                </c:pt>
                <c:pt idx="1">
                  <c:v>51.470370628520435</c:v>
                </c:pt>
                <c:pt idx="2">
                  <c:v>42.53483416402452</c:v>
                </c:pt>
                <c:pt idx="3">
                  <c:v>31.931538759028868</c:v>
                </c:pt>
                <c:pt idx="4">
                  <c:v>48.68003885149692</c:v>
                </c:pt>
                <c:pt idx="5">
                  <c:v>54.56461379545735</c:v>
                </c:pt>
                <c:pt idx="6">
                  <c:v>39.29960623425332</c:v>
                </c:pt>
                <c:pt idx="7">
                  <c:v>41.01534482441012</c:v>
                </c:pt>
                <c:pt idx="8">
                  <c:v>30.2204931756923</c:v>
                </c:pt>
                <c:pt idx="9">
                  <c:v>54.47663554824904</c:v>
                </c:pt>
                <c:pt idx="10">
                  <c:v>53.819740182219924</c:v>
                </c:pt>
                <c:pt idx="11">
                  <c:v>44.33530614283368</c:v>
                </c:pt>
                <c:pt idx="12">
                  <c:v>40.68027464678817</c:v>
                </c:pt>
                <c:pt idx="13">
                  <c:v>37.4798260931969</c:v>
                </c:pt>
                <c:pt idx="14">
                  <c:v>40.88102455522383</c:v>
                </c:pt>
                <c:pt idx="15">
                  <c:v>39.67821641320184</c:v>
                </c:pt>
                <c:pt idx="16">
                  <c:v>45.33784092945653</c:v>
                </c:pt>
                <c:pt idx="17">
                  <c:v>49.46991572433285</c:v>
                </c:pt>
                <c:pt idx="18">
                  <c:v>47.8301900586814</c:v>
                </c:pt>
                <c:pt idx="19">
                  <c:v>50.731068659574845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e4-f1ab-57b4-0347d796d61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e4-f1ab-57b4-0347d796d61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e4-f1ab-57b4-0347d796d61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e4-f1ab-57b4-0347d796d61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e4-f1ab-57b4-0347d796d61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ee4-f1ab-57b4-0347d796d61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ee4-f1ab-57b4-0347d796d61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ee4-f1ab-57b4-0347d796d61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ee4-f1ab-57b4-0347d796d61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ee4-f1ab-57b4-0347d796d61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ee4-f1ab-57b4-0347d796d61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ee4-f1ab-57b4-0347d796d61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ee4-f1ab-57b4-0347d796d61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ee4-f1ab-57b4-0347d796d61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ee4-f1ab-57b4-0347d796d61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ee4-f1ab-57b4-0347d796d61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ee4-f1ab-57b4-0347d796d61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ee4-f1ab-57b4-0347d796d61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ee4-f1ab-57b4-0347d796d61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ee4-f1ab-57b4-0347d796d61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37.017274323185674</c:v>
                </c:pt>
                <c:pt idx="1">
                  <c:v>62.01202930505188</c:v>
                </c:pt>
                <c:pt idx="2">
                  <c:v>56.72777262718592</c:v>
                </c:pt>
                <c:pt idx="3">
                  <c:v>48.48327759269909</c:v>
                </c:pt>
                <c:pt idx="4">
                  <c:v>21.987185932971624</c:v>
                </c:pt>
                <c:pt idx="5">
                  <c:v>27.24364095984025</c:v>
                </c:pt>
                <c:pt idx="6">
                  <c:v>45.60642178822845</c:v>
                </c:pt>
                <c:pt idx="7">
                  <c:v>19.2884189401252</c:v>
                </c:pt>
                <c:pt idx="8">
                  <c:v>40.560657564149174</c:v>
                </c:pt>
                <c:pt idx="9">
                  <c:v>16.121049164686777</c:v>
                </c:pt>
                <c:pt idx="10">
                  <c:v>52.11105387720839</c:v>
                </c:pt>
                <c:pt idx="11">
                  <c:v>33.483587268340784</c:v>
                </c:pt>
                <c:pt idx="12">
                  <c:v>12.096580145232696</c:v>
                </c:pt>
                <c:pt idx="13">
                  <c:v>49.8099986736941</c:v>
                </c:pt>
                <c:pt idx="14">
                  <c:v>32.608041840354154</c:v>
                </c:pt>
                <c:pt idx="15">
                  <c:v>43.62992245121751</c:v>
                </c:pt>
                <c:pt idx="16">
                  <c:v>48.683753440104454</c:v>
                </c:pt>
                <c:pt idx="17">
                  <c:v>49.054553939045064</c:v>
                </c:pt>
                <c:pt idx="18">
                  <c:v>38.00750792333456</c:v>
                </c:pt>
                <c:pt idx="19">
                  <c:v>26.101032315097715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08-af3f-401f-661b49ebc2f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08-af3f-401f-661b49ebc2f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08-af3f-401f-661b49ebc2f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08-af3f-401f-661b49ebc2f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08-af3f-401f-661b49ebc2f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908-af3f-401f-661b49ebc2f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908-af3f-401f-661b49ebc2f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908-af3f-401f-661b49ebc2f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908-af3f-401f-661b49ebc2f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908-af3f-401f-661b49ebc2f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908-af3f-401f-661b49ebc2f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908-af3f-401f-661b49ebc2f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908-af3f-401f-661b49ebc2f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908-af3f-401f-661b49ebc2f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908-af3f-401f-661b49ebc2f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908-af3f-401f-661b49ebc2f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908-af3f-401f-661b49ebc2f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908-af3f-401f-661b49ebc2f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908-af3f-401f-661b49ebc2f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908-af3f-401f-661b49ebc2f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37.79093507381562</c:v>
                </c:pt>
                <c:pt idx="1">
                  <c:v>19.057275101560165</c:v>
                </c:pt>
                <c:pt idx="2">
                  <c:v>40.95152000413998</c:v>
                </c:pt>
                <c:pt idx="3">
                  <c:v>41.161387736717124</c:v>
                </c:pt>
                <c:pt idx="4">
                  <c:v>31.762161975023044</c:v>
                </c:pt>
                <c:pt idx="5">
                  <c:v>40.21938416273189</c:v>
                </c:pt>
                <c:pt idx="6">
                  <c:v>34.313052805630065</c:v>
                </c:pt>
                <c:pt idx="7">
                  <c:v>26.926437413971122</c:v>
                </c:pt>
                <c:pt idx="8">
                  <c:v>40.95644226227034</c:v>
                </c:pt>
                <c:pt idx="9">
                  <c:v>44.88269431286556</c:v>
                </c:pt>
                <c:pt idx="10">
                  <c:v>43.80423847805216</c:v>
                </c:pt>
                <c:pt idx="11">
                  <c:v>27.213867015712857</c:v>
                </c:pt>
                <c:pt idx="12">
                  <c:v>36.16376629738076</c:v>
                </c:pt>
                <c:pt idx="13">
                  <c:v>46.12286873128913</c:v>
                </c:pt>
                <c:pt idx="14">
                  <c:v>20.07802839434162</c:v>
                </c:pt>
                <c:pt idx="15">
                  <c:v>23.31622833916625</c:v>
                </c:pt>
                <c:pt idx="16">
                  <c:v>44.29830828500257</c:v>
                </c:pt>
                <c:pt idx="17">
                  <c:v>38.06990922258711</c:v>
                </c:pt>
                <c:pt idx="18">
                  <c:v>31.225807360612507</c:v>
                </c:pt>
                <c:pt idx="19">
                  <c:v>41.266399248140296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14-1645-0571-6f8fc37473f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14-1645-0571-6f8fc37473f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14-1645-0571-6f8fc37473f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14-1645-0571-6f8fc37473f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14-1645-0571-6f8fc37473f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14-1645-0571-6f8fc37473f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14-1645-0571-6f8fc37473f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14-1645-0571-6f8fc37473f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14-1645-0571-6f8fc37473f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f14-1645-0571-6f8fc37473f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f14-1645-0571-6f8fc37473f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f14-1645-0571-6f8fc37473f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f14-1645-0571-6f8fc37473f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f14-1645-0571-6f8fc37473f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f14-1645-0571-6f8fc37473f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f14-1645-0571-6f8fc37473f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f14-1645-0571-6f8fc37473f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f14-1645-0571-6f8fc37473f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f14-1645-0571-6f8fc37473f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f14-1645-0571-6f8fc37473f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62.64667773321788</c:v>
                </c:pt>
                <c:pt idx="1">
                  <c:v>50.730597629413275</c:v>
                </c:pt>
                <c:pt idx="2">
                  <c:v>51.54746368485579</c:v>
                </c:pt>
                <c:pt idx="3">
                  <c:v>81.84771716969969</c:v>
                </c:pt>
                <c:pt idx="4">
                  <c:v>61.83787118453544</c:v>
                </c:pt>
                <c:pt idx="5">
                  <c:v>72.34324697596843</c:v>
                </c:pt>
                <c:pt idx="6">
                  <c:v>49.728530876266454</c:v>
                </c:pt>
                <c:pt idx="7">
                  <c:v>74.11811056855446</c:v>
                </c:pt>
                <c:pt idx="8">
                  <c:v>73.08176140062157</c:v>
                </c:pt>
                <c:pt idx="9">
                  <c:v>64.66377216439531</c:v>
                </c:pt>
                <c:pt idx="10">
                  <c:v>38.9725919474915</c:v>
                </c:pt>
                <c:pt idx="11">
                  <c:v>36.65604811548519</c:v>
                </c:pt>
                <c:pt idx="12">
                  <c:v>29.283122108298567</c:v>
                </c:pt>
                <c:pt idx="13">
                  <c:v>33.86781725367063</c:v>
                </c:pt>
                <c:pt idx="14">
                  <c:v>49.578492040313506</c:v>
                </c:pt>
                <c:pt idx="15">
                  <c:v>34.81200317799093</c:v>
                </c:pt>
                <c:pt idx="16">
                  <c:v>52.45636412417787</c:v>
                </c:pt>
                <c:pt idx="17">
                  <c:v>32.376492195869844</c:v>
                </c:pt>
                <c:pt idx="18">
                  <c:v>75.09328024155087</c:v>
                </c:pt>
                <c:pt idx="19">
                  <c:v>35.08938219955855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eb-918b-44c0-43fcc70a26c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4eb-918b-44c0-43fcc70a26c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eb-918b-44c0-43fcc70a26c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eb-918b-44c0-43fcc70a26c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eb-918b-44c0-43fcc70a26c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eb-918b-44c0-43fcc70a26c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eb-918b-44c0-43fcc70a26c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4eb-918b-44c0-43fcc70a26c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4eb-918b-44c0-43fcc70a26c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4eb-918b-44c0-43fcc70a26c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4eb-918b-44c0-43fcc70a26c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4eb-918b-44c0-43fcc70a26c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4eb-918b-44c0-43fcc70a26c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4eb-918b-44c0-43fcc70a26c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4eb-918b-44c0-43fcc70a26c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4eb-918b-44c0-43fcc70a26c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4eb-918b-44c0-43fcc70a26c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4eb-918b-44c0-43fcc70a26c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4eb-918b-44c0-43fcc70a26c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4eb-918b-44c0-43fcc70a26c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22.12073930427769</c:v>
                </c:pt>
                <c:pt idx="1">
                  <c:v>21.68741379441415</c:v>
                </c:pt>
                <c:pt idx="2">
                  <c:v>24.878045787479223</c:v>
                </c:pt>
                <c:pt idx="3">
                  <c:v>27.86227225899094</c:v>
                </c:pt>
                <c:pt idx="4">
                  <c:v>24.347154918686222</c:v>
                </c:pt>
                <c:pt idx="5">
                  <c:v>12.507883800107999</c:v>
                </c:pt>
                <c:pt idx="6">
                  <c:v>24.961928042619324</c:v>
                </c:pt>
                <c:pt idx="7">
                  <c:v>15.261610296179308</c:v>
                </c:pt>
                <c:pt idx="8">
                  <c:v>12.058714739633569</c:v>
                </c:pt>
                <c:pt idx="9">
                  <c:v>15.275995740853972</c:v>
                </c:pt>
                <c:pt idx="10">
                  <c:v>25.74293921039702</c:v>
                </c:pt>
                <c:pt idx="11">
                  <c:v>39.817847675917434</c:v>
                </c:pt>
                <c:pt idx="12">
                  <c:v>18.81026551223128</c:v>
                </c:pt>
                <c:pt idx="13">
                  <c:v>15.057692212971038</c:v>
                </c:pt>
                <c:pt idx="14">
                  <c:v>27.411155930722025</c:v>
                </c:pt>
                <c:pt idx="15">
                  <c:v>22.43766404597162</c:v>
                </c:pt>
                <c:pt idx="16">
                  <c:v>21.663180136031542</c:v>
                </c:pt>
                <c:pt idx="17">
                  <c:v>34.182239337034886</c:v>
                </c:pt>
                <c:pt idx="18">
                  <c:v>24.431583717751945</c:v>
                </c:pt>
                <c:pt idx="19">
                  <c:v>7.869972938721908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a5-fb51-91e2-a3bb6613650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a5-fb51-91e2-a3bb6613650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a5-fb51-91e2-a3bb6613650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ea5-fb51-91e2-a3bb6613650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a5-fb51-91e2-a3bb6613650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ea5-fb51-91e2-a3bb6613650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a5-fb51-91e2-a3bb6613650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ea5-fb51-91e2-a3bb6613650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a5-fb51-91e2-a3bb6613650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ea5-fb51-91e2-a3bb6613650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ea5-fb51-91e2-a3bb6613650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ea5-fb51-91e2-a3bb6613650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ea5-fb51-91e2-a3bb6613650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ea5-fb51-91e2-a3bb6613650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ea5-fb51-91e2-a3bb6613650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ea5-fb51-91e2-a3bb6613650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ea5-fb51-91e2-a3bb6613650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ea5-fb51-91e2-a3bb6613650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ea5-fb51-91e2-a3bb6613650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ea5-fb51-91e2-a3bb6613650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49.808524920910166</c:v>
                </c:pt>
                <c:pt idx="1">
                  <c:v>47.266909800006104</c:v>
                </c:pt>
                <c:pt idx="2">
                  <c:v>44.82314231399684</c:v>
                </c:pt>
                <c:pt idx="3">
                  <c:v>61.46329202922799</c:v>
                </c:pt>
                <c:pt idx="4">
                  <c:v>50.03701498704471</c:v>
                </c:pt>
                <c:pt idx="5">
                  <c:v>45.7783030521104</c:v>
                </c:pt>
                <c:pt idx="6">
                  <c:v>54.516926813178905</c:v>
                </c:pt>
                <c:pt idx="7">
                  <c:v>67.88349999144924</c:v>
                </c:pt>
                <c:pt idx="8">
                  <c:v>26.22579655227347</c:v>
                </c:pt>
                <c:pt idx="9">
                  <c:v>55.59389180832266</c:v>
                </c:pt>
                <c:pt idx="10">
                  <c:v>42.18452715769276</c:v>
                </c:pt>
                <c:pt idx="11">
                  <c:v>53.89462620995426</c:v>
                </c:pt>
                <c:pt idx="12">
                  <c:v>66.72601941806559</c:v>
                </c:pt>
                <c:pt idx="13">
                  <c:v>40.944699190659165</c:v>
                </c:pt>
                <c:pt idx="14">
                  <c:v>48.41697973561759</c:v>
                </c:pt>
                <c:pt idx="15">
                  <c:v>34.552165351630684</c:v>
                </c:pt>
                <c:pt idx="16">
                  <c:v>58.17500125506072</c:v>
                </c:pt>
                <c:pt idx="17">
                  <c:v>29.121413549442117</c:v>
                </c:pt>
                <c:pt idx="18">
                  <c:v>51.068978285870664</c:v>
                </c:pt>
                <c:pt idx="19">
                  <c:v>58.42039479032931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1b-4bc0-01f2-f7dcd270c53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1b-4bc0-01f2-f7dcd270c53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1b-4bc0-01f2-f7dcd270c53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1b-4bc0-01f2-f7dcd270c53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1b-4bc0-01f2-f7dcd270c53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61b-4bc0-01f2-f7dcd270c53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61b-4bc0-01f2-f7dcd270c53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61b-4bc0-01f2-f7dcd270c53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61b-4bc0-01f2-f7dcd270c53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61b-4bc0-01f2-f7dcd270c53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61b-4bc0-01f2-f7dcd270c53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61b-4bc0-01f2-f7dcd270c53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61b-4bc0-01f2-f7dcd270c53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61b-4bc0-01f2-f7dcd270c53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61b-4bc0-01f2-f7dcd270c53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61b-4bc0-01f2-f7dcd270c53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61b-4bc0-01f2-f7dcd270c53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61b-4bc0-01f2-f7dcd270c53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61b-4bc0-01f2-f7dcd270c53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61b-4bc0-01f2-f7dcd270c53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39.027209004088746</c:v>
                </c:pt>
                <c:pt idx="1">
                  <c:v>41.92850870824469</c:v>
                </c:pt>
                <c:pt idx="2">
                  <c:v>43.84395475981369</c:v>
                </c:pt>
                <c:pt idx="3">
                  <c:v>56.708208816411116</c:v>
                </c:pt>
                <c:pt idx="4">
                  <c:v>57.85579618981725</c:v>
                </c:pt>
                <c:pt idx="5">
                  <c:v>42.55714414364234</c:v>
                </c:pt>
                <c:pt idx="6">
                  <c:v>59.60256475103325</c:v>
                </c:pt>
                <c:pt idx="7">
                  <c:v>51.136341970054445</c:v>
                </c:pt>
                <c:pt idx="8">
                  <c:v>50.89634119677161</c:v>
                </c:pt>
                <c:pt idx="9">
                  <c:v>59.023848885634145</c:v>
                </c:pt>
                <c:pt idx="10">
                  <c:v>47.3554375010113</c:v>
                </c:pt>
                <c:pt idx="11">
                  <c:v>41.427354150854214</c:v>
                </c:pt>
                <c:pt idx="12">
                  <c:v>57.35782795413126</c:v>
                </c:pt>
                <c:pt idx="13">
                  <c:v>54.626505085787045</c:v>
                </c:pt>
                <c:pt idx="14">
                  <c:v>57.21304574477042</c:v>
                </c:pt>
                <c:pt idx="15">
                  <c:v>63.42322244160249</c:v>
                </c:pt>
                <c:pt idx="16">
                  <c:v>41.909663823062346</c:v>
                </c:pt>
                <c:pt idx="17">
                  <c:v>44.66892992716144</c:v>
                </c:pt>
                <c:pt idx="18">
                  <c:v>53.77297144710636</c:v>
                </c:pt>
                <c:pt idx="19">
                  <c:v>43.003009263132775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7c-787a-47bb-06824bf1630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7c-787a-47bb-06824bf1630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7c-787a-47bb-06824bf1630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7c-787a-47bb-06824bf1630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7c-787a-47bb-06824bf1630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7c-787a-47bb-06824bf1630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7c-787a-47bb-06824bf1630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7c-787a-47bb-06824bf1630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7c-787a-47bb-06824bf1630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7c-787a-47bb-06824bf1630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57c-787a-47bb-06824bf1630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7c-787a-47bb-06824bf1630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57c-787a-47bb-06824bf1630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57c-787a-47bb-06824bf1630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57c-787a-47bb-06824bf1630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57c-787a-47bb-06824bf1630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57c-787a-47bb-06824bf1630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57c-787a-47bb-06824bf1630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57c-787a-47bb-06824bf1630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57c-787a-47bb-06824bf1630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55.81033738255774</c:v>
                </c:pt>
                <c:pt idx="1">
                  <c:v>47.709296551533406</c:v>
                </c:pt>
                <c:pt idx="2">
                  <c:v>47.86271801788302</c:v>
                </c:pt>
                <c:pt idx="3">
                  <c:v>39.20354881254921</c:v>
                </c:pt>
                <c:pt idx="4">
                  <c:v>43.10712279273035</c:v>
                </c:pt>
                <c:pt idx="5">
                  <c:v>47.140533067689105</c:v>
                </c:pt>
                <c:pt idx="6">
                  <c:v>40.212069470816346</c:v>
                </c:pt>
                <c:pt idx="7">
                  <c:v>43.36231973430789</c:v>
                </c:pt>
                <c:pt idx="8">
                  <c:v>51.73242958131885</c:v>
                </c:pt>
                <c:pt idx="9">
                  <c:v>41.53847730246391</c:v>
                </c:pt>
                <c:pt idx="10">
                  <c:v>53.97281710185246</c:v>
                </c:pt>
                <c:pt idx="11">
                  <c:v>55.59707016077185</c:v>
                </c:pt>
                <c:pt idx="12">
                  <c:v>49.89324492318926</c:v>
                </c:pt>
                <c:pt idx="13">
                  <c:v>44.51440106692173</c:v>
                </c:pt>
                <c:pt idx="14">
                  <c:v>40.23331904792354</c:v>
                </c:pt>
                <c:pt idx="15">
                  <c:v>48.58923942519685</c:v>
                </c:pt>
                <c:pt idx="16">
                  <c:v>43.641929181105766</c:v>
                </c:pt>
                <c:pt idx="17">
                  <c:v>52.88606350555452</c:v>
                </c:pt>
                <c:pt idx="18">
                  <c:v>61.37507401264116</c:v>
                </c:pt>
                <c:pt idx="19">
                  <c:v>45.11225012661556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f7-84ab-ad60-a884477a3ac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f7-84ab-ad60-a884477a3ac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f7-84ab-ad60-a884477a3ac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f7-84ab-ad60-a884477a3ac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f7-84ab-ad60-a884477a3ac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f7-84ab-ad60-a884477a3ac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f7-84ab-ad60-a884477a3ac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f7-84ab-ad60-a884477a3ac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f7-84ab-ad60-a884477a3ac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3f7-84ab-ad60-a884477a3ac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3f7-84ab-ad60-a884477a3ac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3f7-84ab-ad60-a884477a3ac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3f7-84ab-ad60-a884477a3ac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3f7-84ab-ad60-a884477a3ac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3f7-84ab-ad60-a884477a3ac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f7-84ab-ad60-a884477a3ac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3f7-84ab-ad60-a884477a3ac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3f7-84ab-ad60-a884477a3ac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3f7-84ab-ad60-a884477a3ac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3f7-84ab-ad60-a884477a3ac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1.6844185675670034</c:v>
                </c:pt>
                <c:pt idx="1">
                  <c:v>1.5886778822197816</c:v>
                </c:pt>
                <c:pt idx="2">
                  <c:v>1.3894096507838136</c:v>
                </c:pt>
                <c:pt idx="3">
                  <c:v>3.4738224802440367</c:v>
                </c:pt>
                <c:pt idx="4">
                  <c:v>1.1387753981149633</c:v>
                </c:pt>
                <c:pt idx="5">
                  <c:v>0.8432415110598596</c:v>
                </c:pt>
                <c:pt idx="6">
                  <c:v>1.943065957187008</c:v>
                </c:pt>
                <c:pt idx="7">
                  <c:v>17.396576710087235</c:v>
                </c:pt>
                <c:pt idx="8">
                  <c:v>9.883570635993191</c:v>
                </c:pt>
                <c:pt idx="9">
                  <c:v>6.434933994219229</c:v>
                </c:pt>
                <c:pt idx="10">
                  <c:v>1.148614762769254</c:v>
                </c:pt>
                <c:pt idx="11">
                  <c:v>2.839469535767221</c:v>
                </c:pt>
                <c:pt idx="12">
                  <c:v>1.2638827227790768</c:v>
                </c:pt>
                <c:pt idx="13">
                  <c:v>2.497441289782176</c:v>
                </c:pt>
                <c:pt idx="14">
                  <c:v>0.7982835345349937</c:v>
                </c:pt>
                <c:pt idx="15">
                  <c:v>26.320254027580127</c:v>
                </c:pt>
                <c:pt idx="16">
                  <c:v>3.6088724166861272</c:v>
                </c:pt>
                <c:pt idx="17">
                  <c:v>1.172246257277984</c:v>
                </c:pt>
                <c:pt idx="18">
                  <c:v>0.9860419945098986</c:v>
                </c:pt>
                <c:pt idx="19">
                  <c:v>4.157564706787364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ba-29d5-9979-d39cd94bee9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ba-29d5-9979-d39cd94bee9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ba-29d5-9979-d39cd94bee9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ba-29d5-9979-d39cd94bee9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a-29d5-9979-d39cd94bee9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7ba-29d5-9979-d39cd94bee9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7ba-29d5-9979-d39cd94bee9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7ba-29d5-9979-d39cd94bee9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7ba-29d5-9979-d39cd94bee9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7ba-29d5-9979-d39cd94bee9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7ba-29d5-9979-d39cd94bee9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7ba-29d5-9979-d39cd94bee9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7ba-29d5-9979-d39cd94bee9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7ba-29d5-9979-d39cd94bee9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7ba-29d5-9979-d39cd94bee9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7ba-29d5-9979-d39cd94bee9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7ba-29d5-9979-d39cd94bee9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7ba-29d5-9979-d39cd94bee9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7ba-29d5-9979-d39cd94bee9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7ba-29d5-9979-d39cd94bee9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49.83319219395685</c:v>
                </c:pt>
                <c:pt idx="1">
                  <c:v>19.579627301687296</c:v>
                </c:pt>
                <c:pt idx="2">
                  <c:v>37.33075688343071</c:v>
                </c:pt>
                <c:pt idx="3">
                  <c:v>48.44811210314891</c:v>
                </c:pt>
                <c:pt idx="4">
                  <c:v>83.4679636043578</c:v>
                </c:pt>
                <c:pt idx="5">
                  <c:v>35.99258001735596</c:v>
                </c:pt>
                <c:pt idx="6">
                  <c:v>20.09167247557914</c:v>
                </c:pt>
                <c:pt idx="7">
                  <c:v>27.24364095984025</c:v>
                </c:pt>
                <c:pt idx="8">
                  <c:v>16.121049164686777</c:v>
                </c:pt>
                <c:pt idx="9">
                  <c:v>52.11105387720839</c:v>
                </c:pt>
                <c:pt idx="10">
                  <c:v>42.2657041392618</c:v>
                </c:pt>
                <c:pt idx="11">
                  <c:v>40.96644784245363</c:v>
                </c:pt>
                <c:pt idx="12">
                  <c:v>35.49607857299045</c:v>
                </c:pt>
                <c:pt idx="13">
                  <c:v>28.324342808157674</c:v>
                </c:pt>
                <c:pt idx="14">
                  <c:v>33.27676540618207</c:v>
                </c:pt>
                <c:pt idx="15">
                  <c:v>62.01202930505188</c:v>
                </c:pt>
                <c:pt idx="16">
                  <c:v>26.101032315097715</c:v>
                </c:pt>
                <c:pt idx="17">
                  <c:v>28.439385167098603</c:v>
                </c:pt>
                <c:pt idx="18">
                  <c:v>48.925084804581395</c:v>
                </c:pt>
                <c:pt idx="19">
                  <c:v>49.054553939045064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86-cb71-3bdc-a19a01d04ba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86-cb71-3bdc-a19a01d04ba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86-cb71-3bdc-a19a01d04ba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86-cb71-3bdc-a19a01d04ba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86-cb71-3bdc-a19a01d04ba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086-cb71-3bdc-a19a01d04ba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086-cb71-3bdc-a19a01d04ba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086-cb71-3bdc-a19a01d04ba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086-cb71-3bdc-a19a01d04ba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086-cb71-3bdc-a19a01d04ba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086-cb71-3bdc-a19a01d04ba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086-cb71-3bdc-a19a01d04ba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086-cb71-3bdc-a19a01d04ba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086-cb71-3bdc-a19a01d04ba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086-cb71-3bdc-a19a01d04ba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086-cb71-3bdc-a19a01d04ba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086-cb71-3bdc-a19a01d04ba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086-cb71-3bdc-a19a01d04ba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086-cb71-3bdc-a19a01d04ba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086-cb71-3bdc-a19a01d04ba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18.199256752270188</c:v>
                </c:pt>
                <c:pt idx="1">
                  <c:v>40.776339199179</c:v>
                </c:pt>
                <c:pt idx="2">
                  <c:v>24.92407571218714</c:v>
                </c:pt>
                <c:pt idx="3">
                  <c:v>34.18356478961309</c:v>
                </c:pt>
                <c:pt idx="4">
                  <c:v>34.16460112028656</c:v>
                </c:pt>
                <c:pt idx="5">
                  <c:v>38.28543481669236</c:v>
                </c:pt>
                <c:pt idx="6">
                  <c:v>22.55342104566531</c:v>
                </c:pt>
                <c:pt idx="7">
                  <c:v>40.21938416273189</c:v>
                </c:pt>
                <c:pt idx="8">
                  <c:v>44.88269431286556</c:v>
                </c:pt>
                <c:pt idx="9">
                  <c:v>43.80423847805216</c:v>
                </c:pt>
                <c:pt idx="10">
                  <c:v>36.68181575525084</c:v>
                </c:pt>
                <c:pt idx="11">
                  <c:v>17.26402018584575</c:v>
                </c:pt>
                <c:pt idx="12">
                  <c:v>45.462750346981935</c:v>
                </c:pt>
                <c:pt idx="13">
                  <c:v>33.95023071789923</c:v>
                </c:pt>
                <c:pt idx="14">
                  <c:v>31.57736078827444</c:v>
                </c:pt>
                <c:pt idx="15">
                  <c:v>19.057275101560165</c:v>
                </c:pt>
                <c:pt idx="16">
                  <c:v>41.266399248140296</c:v>
                </c:pt>
                <c:pt idx="17">
                  <c:v>16.767528913570064</c:v>
                </c:pt>
                <c:pt idx="18">
                  <c:v>49.2053331030665</c:v>
                </c:pt>
                <c:pt idx="19">
                  <c:v>38.06990922258711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ed-c42c-bb53-63007ef9c10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ed-c42c-bb53-63007ef9c10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ed-c42c-bb53-63007ef9c10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ed-c42c-bb53-63007ef9c10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ed-c42c-bb53-63007ef9c10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ed-c42c-bb53-63007ef9c10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ed-c42c-bb53-63007ef9c10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ed-c42c-bb53-63007ef9c10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ed-c42c-bb53-63007ef9c10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fed-c42c-bb53-63007ef9c10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fed-c42c-bb53-63007ef9c10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fed-c42c-bb53-63007ef9c10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fed-c42c-bb53-63007ef9c10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fed-c42c-bb53-63007ef9c10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fed-c42c-bb53-63007ef9c10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fed-c42c-bb53-63007ef9c10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fed-c42c-bb53-63007ef9c10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fed-c42c-bb53-63007ef9c10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fed-c42c-bb53-63007ef9c10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fed-c42c-bb53-63007ef9c10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76.34347942004443</c:v>
                </c:pt>
                <c:pt idx="1">
                  <c:v>35.57585801785341</c:v>
                </c:pt>
                <c:pt idx="2">
                  <c:v>13.782331452258086</c:v>
                </c:pt>
                <c:pt idx="3">
                  <c:v>74.70128611631752</c:v>
                </c:pt>
                <c:pt idx="4">
                  <c:v>86.47324204251265</c:v>
                </c:pt>
                <c:pt idx="5">
                  <c:v>90.86912072847149</c:v>
                </c:pt>
                <c:pt idx="6">
                  <c:v>60.035215934994376</c:v>
                </c:pt>
                <c:pt idx="7">
                  <c:v>72.34324697596843</c:v>
                </c:pt>
                <c:pt idx="8">
                  <c:v>64.66377216439531</c:v>
                </c:pt>
                <c:pt idx="9">
                  <c:v>38.9725919474915</c:v>
                </c:pt>
                <c:pt idx="10">
                  <c:v>21.484246341328856</c:v>
                </c:pt>
                <c:pt idx="11">
                  <c:v>32.33306323237061</c:v>
                </c:pt>
                <c:pt idx="12">
                  <c:v>38.04594514505221</c:v>
                </c:pt>
                <c:pt idx="13">
                  <c:v>45.57086111918375</c:v>
                </c:pt>
                <c:pt idx="14">
                  <c:v>38.833076378608716</c:v>
                </c:pt>
                <c:pt idx="15">
                  <c:v>50.730597629413275</c:v>
                </c:pt>
                <c:pt idx="16">
                  <c:v>35.08938219955855</c:v>
                </c:pt>
                <c:pt idx="17">
                  <c:v>83.94592271123055</c:v>
                </c:pt>
                <c:pt idx="18">
                  <c:v>18.587699112238933</c:v>
                </c:pt>
                <c:pt idx="19">
                  <c:v>32.376492195869844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df-00fa-8740-3a520e67b6c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df-00fa-8740-3a520e67b6c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df-00fa-8740-3a520e67b6c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df-00fa-8740-3a520e67b6c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df-00fa-8740-3a520e67b6c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df-00fa-8740-3a520e67b6c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df-00fa-8740-3a520e67b6c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df-00fa-8740-3a520e67b6c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df-00fa-8740-3a520e67b6c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df-00fa-8740-3a520e67b6c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adf-00fa-8740-3a520e67b6c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adf-00fa-8740-3a520e67b6c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adf-00fa-8740-3a520e67b6c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adf-00fa-8740-3a520e67b6c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adf-00fa-8740-3a520e67b6c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adf-00fa-8740-3a520e67b6c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adf-00fa-8740-3a520e67b6c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adf-00fa-8740-3a520e67b6c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adf-00fa-8740-3a520e67b6c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adf-00fa-8740-3a520e67b6c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24.347154918686222</c:v>
                </c:pt>
                <c:pt idx="1">
                  <c:v>22.43766404597162</c:v>
                </c:pt>
                <c:pt idx="2">
                  <c:v>26.245213943547054</c:v>
                </c:pt>
                <c:pt idx="3">
                  <c:v>15.54673942972461</c:v>
                </c:pt>
                <c:pt idx="4">
                  <c:v>12.259302417021193</c:v>
                </c:pt>
                <c:pt idx="5">
                  <c:v>27.369641649965036</c:v>
                </c:pt>
                <c:pt idx="6">
                  <c:v>15.275995740853972</c:v>
                </c:pt>
                <c:pt idx="7">
                  <c:v>9.52476095975435</c:v>
                </c:pt>
                <c:pt idx="8">
                  <c:v>22.12073930427769</c:v>
                </c:pt>
                <c:pt idx="9">
                  <c:v>27.38880267613439</c:v>
                </c:pt>
                <c:pt idx="10">
                  <c:v>7.869972938721908</c:v>
                </c:pt>
                <c:pt idx="11">
                  <c:v>24.431583717751945</c:v>
                </c:pt>
                <c:pt idx="12">
                  <c:v>26.646380678045922</c:v>
                </c:pt>
                <c:pt idx="13">
                  <c:v>18.814204943670678</c:v>
                </c:pt>
                <c:pt idx="14">
                  <c:v>30.23733470662311</c:v>
                </c:pt>
                <c:pt idx="15">
                  <c:v>32.90764650849081</c:v>
                </c:pt>
                <c:pt idx="16">
                  <c:v>27.86227225899094</c:v>
                </c:pt>
                <c:pt idx="17">
                  <c:v>39.05422710984736</c:v>
                </c:pt>
                <c:pt idx="18">
                  <c:v>20.075095072398188</c:v>
                </c:pt>
                <c:pt idx="19">
                  <c:v>19.087330552666835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3b-81e9-2ed2-5b965b5d75a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3b-81e9-2ed2-5b965b5d75a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3b-81e9-2ed2-5b965b5d75a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3b-81e9-2ed2-5b965b5d75a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3b-81e9-2ed2-5b965b5d75a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3b-81e9-2ed2-5b965b5d75a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63b-81e9-2ed2-5b965b5d75a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63b-81e9-2ed2-5b965b5d75a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63b-81e9-2ed2-5b965b5d75a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63b-81e9-2ed2-5b965b5d75a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63b-81e9-2ed2-5b965b5d75a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63b-81e9-2ed2-5b965b5d75a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63b-81e9-2ed2-5b965b5d75a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63b-81e9-2ed2-5b965b5d75a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63b-81e9-2ed2-5b965b5d75a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63b-81e9-2ed2-5b965b5d75a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63b-81e9-2ed2-5b965b5d75a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63b-81e9-2ed2-5b965b5d75a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63b-81e9-2ed2-5b965b5d75a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63b-81e9-2ed2-5b965b5d75a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50.03701498704471</c:v>
                </c:pt>
                <c:pt idx="1">
                  <c:v>34.552165351630684</c:v>
                </c:pt>
                <c:pt idx="2">
                  <c:v>33.9026771952363</c:v>
                </c:pt>
                <c:pt idx="3">
                  <c:v>50.94249625564251</c:v>
                </c:pt>
                <c:pt idx="4">
                  <c:v>30.156996914443177</c:v>
                </c:pt>
                <c:pt idx="5">
                  <c:v>63.73351629039268</c:v>
                </c:pt>
                <c:pt idx="6">
                  <c:v>55.59389180832266</c:v>
                </c:pt>
                <c:pt idx="7">
                  <c:v>52.324492020321756</c:v>
                </c:pt>
                <c:pt idx="8">
                  <c:v>49.808524920910166</c:v>
                </c:pt>
                <c:pt idx="9">
                  <c:v>60.689204486346696</c:v>
                </c:pt>
                <c:pt idx="10">
                  <c:v>58.42039479032931</c:v>
                </c:pt>
                <c:pt idx="11">
                  <c:v>51.068978285870664</c:v>
                </c:pt>
                <c:pt idx="12">
                  <c:v>57.08803268854012</c:v>
                </c:pt>
                <c:pt idx="13">
                  <c:v>50.233526148351366</c:v>
                </c:pt>
                <c:pt idx="14">
                  <c:v>49.39837301227278</c:v>
                </c:pt>
                <c:pt idx="15">
                  <c:v>44.991828279036625</c:v>
                </c:pt>
                <c:pt idx="16">
                  <c:v>61.46329202922799</c:v>
                </c:pt>
                <c:pt idx="17">
                  <c:v>40.701883813070424</c:v>
                </c:pt>
                <c:pt idx="18">
                  <c:v>63.66220966813636</c:v>
                </c:pt>
                <c:pt idx="19">
                  <c:v>38.90540965909592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40-1122-a386-47207c16504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40-1122-a386-47207c16504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40-1122-a386-47207c16504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40-1122-a386-47207c16504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40-1122-a386-47207c16504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40-1122-a386-47207c16504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40-1122-a386-47207c16504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740-1122-a386-47207c16504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40-1122-a386-47207c16504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740-1122-a386-47207c16504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740-1122-a386-47207c16504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740-1122-a386-47207c16504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740-1122-a386-47207c16504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740-1122-a386-47207c16504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740-1122-a386-47207c16504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740-1122-a386-47207c16504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740-1122-a386-47207c16504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740-1122-a386-47207c16504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740-1122-a386-47207c16504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740-1122-a386-47207c16504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57.85579618981725</c:v>
                </c:pt>
                <c:pt idx="1">
                  <c:v>63.42322244160249</c:v>
                </c:pt>
                <c:pt idx="2">
                  <c:v>47.56784989004731</c:v>
                </c:pt>
                <c:pt idx="3">
                  <c:v>46.1635812651775</c:v>
                </c:pt>
                <c:pt idx="4">
                  <c:v>57.96109257541348</c:v>
                </c:pt>
                <c:pt idx="5">
                  <c:v>41.372214039257216</c:v>
                </c:pt>
                <c:pt idx="6">
                  <c:v>59.023848885634145</c:v>
                </c:pt>
                <c:pt idx="7">
                  <c:v>47.04455389852819</c:v>
                </c:pt>
                <c:pt idx="8">
                  <c:v>39.027209004088746</c:v>
                </c:pt>
                <c:pt idx="9">
                  <c:v>60.61093193164811</c:v>
                </c:pt>
                <c:pt idx="10">
                  <c:v>43.003009263132775</c:v>
                </c:pt>
                <c:pt idx="11">
                  <c:v>53.77297144710636</c:v>
                </c:pt>
                <c:pt idx="12">
                  <c:v>54.03744436604482</c:v>
                </c:pt>
                <c:pt idx="13">
                  <c:v>34.3218013190506</c:v>
                </c:pt>
                <c:pt idx="14">
                  <c:v>59.14581673203618</c:v>
                </c:pt>
                <c:pt idx="15">
                  <c:v>42.33659258336891</c:v>
                </c:pt>
                <c:pt idx="16">
                  <c:v>56.708208816411116</c:v>
                </c:pt>
                <c:pt idx="17">
                  <c:v>51.79244758186194</c:v>
                </c:pt>
                <c:pt idx="18">
                  <c:v>55.74141626426997</c:v>
                </c:pt>
                <c:pt idx="19">
                  <c:v>49.96168117774648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6b-c53a-0cf4-ccb98628de6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6b-c53a-0cf4-ccb98628de6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6b-c53a-0cf4-ccb98628de6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6b-c53a-0cf4-ccb98628de6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6b-c53a-0cf4-ccb98628de6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96b-c53a-0cf4-ccb98628de6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6b-c53a-0cf4-ccb98628de6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96b-c53a-0cf4-ccb98628de6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96b-c53a-0cf4-ccb98628de6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96b-c53a-0cf4-ccb98628de6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6b-c53a-0cf4-ccb98628de6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96b-c53a-0cf4-ccb98628de6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96b-c53a-0cf4-ccb98628de6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96b-c53a-0cf4-ccb98628de6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6b-c53a-0cf4-ccb98628de6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96b-c53a-0cf4-ccb98628de6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96b-c53a-0cf4-ccb98628de6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96b-c53a-0cf4-ccb98628de6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96b-c53a-0cf4-ccb98628de6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96b-c53a-0cf4-ccb98628de6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43.10712279273035</c:v>
                </c:pt>
                <c:pt idx="1">
                  <c:v>48.58923942519685</c:v>
                </c:pt>
                <c:pt idx="2">
                  <c:v>41.04792378124684</c:v>
                </c:pt>
                <c:pt idx="3">
                  <c:v>48.85536142383642</c:v>
                </c:pt>
                <c:pt idx="4">
                  <c:v>39.051539945907436</c:v>
                </c:pt>
                <c:pt idx="5">
                  <c:v>41.27811181444119</c:v>
                </c:pt>
                <c:pt idx="6">
                  <c:v>41.53847730246391</c:v>
                </c:pt>
                <c:pt idx="7">
                  <c:v>53.30226459978576</c:v>
                </c:pt>
                <c:pt idx="8">
                  <c:v>55.81033738255774</c:v>
                </c:pt>
                <c:pt idx="9">
                  <c:v>52.32589372368236</c:v>
                </c:pt>
                <c:pt idx="10">
                  <c:v>45.11225012661556</c:v>
                </c:pt>
                <c:pt idx="11">
                  <c:v>61.37507401264116</c:v>
                </c:pt>
                <c:pt idx="12">
                  <c:v>62.18793703574121</c:v>
                </c:pt>
                <c:pt idx="13">
                  <c:v>38.801908607899755</c:v>
                </c:pt>
                <c:pt idx="14">
                  <c:v>37.99552894532266</c:v>
                </c:pt>
                <c:pt idx="15">
                  <c:v>56.140252942914124</c:v>
                </c:pt>
                <c:pt idx="16">
                  <c:v>39.20354881254921</c:v>
                </c:pt>
                <c:pt idx="17">
                  <c:v>42.45778046828861</c:v>
                </c:pt>
                <c:pt idx="18">
                  <c:v>40.62593471398426</c:v>
                </c:pt>
                <c:pt idx="19">
                  <c:v>62.881245657785094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c8-0240-d80d-5c227bfc7de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c8-0240-d80d-5c227bfc7de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c8-0240-d80d-5c227bfc7de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c8-0240-d80d-5c227bfc7de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c8-0240-d80d-5c227bfc7de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c8-0240-d80d-5c227bfc7de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c8-0240-d80d-5c227bfc7de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0c8-0240-d80d-5c227bfc7de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c8-0240-d80d-5c227bfc7de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0c8-0240-d80d-5c227bfc7de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0c8-0240-d80d-5c227bfc7de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0c8-0240-d80d-5c227bfc7de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0c8-0240-d80d-5c227bfc7de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0c8-0240-d80d-5c227bfc7de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0c8-0240-d80d-5c227bfc7de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0c8-0240-d80d-5c227bfc7de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0c8-0240-d80d-5c227bfc7de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0c8-0240-d80d-5c227bfc7de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0c8-0240-d80d-5c227bfc7de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0c8-0240-d80d-5c227bfc7de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1.1387753981149633</c:v>
                </c:pt>
                <c:pt idx="1">
                  <c:v>26.320254027580127</c:v>
                </c:pt>
                <c:pt idx="2">
                  <c:v>2.5425414359567835</c:v>
                </c:pt>
                <c:pt idx="3">
                  <c:v>1.427039630084733</c:v>
                </c:pt>
                <c:pt idx="4">
                  <c:v>26.00009247221568</c:v>
                </c:pt>
                <c:pt idx="5">
                  <c:v>1.3388665823315864</c:v>
                </c:pt>
                <c:pt idx="6">
                  <c:v>6.434933994219229</c:v>
                </c:pt>
                <c:pt idx="7">
                  <c:v>2.938782005764195</c:v>
                </c:pt>
                <c:pt idx="8">
                  <c:v>1.6844185675670034</c:v>
                </c:pt>
                <c:pt idx="9">
                  <c:v>5.296359511258318</c:v>
                </c:pt>
                <c:pt idx="10">
                  <c:v>4.157564706787364</c:v>
                </c:pt>
                <c:pt idx="11">
                  <c:v>0.9860419945098986</c:v>
                </c:pt>
                <c:pt idx="12">
                  <c:v>4.26793316854581</c:v>
                </c:pt>
                <c:pt idx="13">
                  <c:v>1.9650300608529128</c:v>
                </c:pt>
                <c:pt idx="14">
                  <c:v>1.1216551308139366</c:v>
                </c:pt>
                <c:pt idx="15">
                  <c:v>25.93936565277667</c:v>
                </c:pt>
                <c:pt idx="16">
                  <c:v>3.4738224802440367</c:v>
                </c:pt>
                <c:pt idx="17">
                  <c:v>1.1618655617619948</c:v>
                </c:pt>
                <c:pt idx="18">
                  <c:v>0.6496681517283772</c:v>
                </c:pt>
                <c:pt idx="19">
                  <c:v>1.0906415990634197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4d-ef4c-7f30-c4d5b8e3e81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4d-ef4c-7f30-c4d5b8e3e81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4d-ef4c-7f30-c4d5b8e3e81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4d-ef4c-7f30-c4d5b8e3e81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4d-ef4c-7f30-c4d5b8e3e81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4d-ef4c-7f30-c4d5b8e3e81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4d-ef4c-7f30-c4d5b8e3e81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44d-ef4c-7f30-c4d5b8e3e81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4d-ef4c-7f30-c4d5b8e3e81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44d-ef4c-7f30-c4d5b8e3e81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44d-ef4c-7f30-c4d5b8e3e81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44d-ef4c-7f30-c4d5b8e3e81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44d-ef4c-7f30-c4d5b8e3e81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44d-ef4c-7f30-c4d5b8e3e81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44d-ef4c-7f30-c4d5b8e3e81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44d-ef4c-7f30-c4d5b8e3e81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44d-ef4c-7f30-c4d5b8e3e81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44d-ef4c-7f30-c4d5b8e3e81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44d-ef4c-7f30-c4d5b8e3e81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44d-ef4c-7f30-c4d5b8e3e81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60.047218203926704</c:v>
                </c:pt>
                <c:pt idx="1">
                  <c:v>51.470370628520435</c:v>
                </c:pt>
                <c:pt idx="2">
                  <c:v>45.24382572809757</c:v>
                </c:pt>
                <c:pt idx="3">
                  <c:v>41.869404018620344</c:v>
                </c:pt>
                <c:pt idx="4">
                  <c:v>42.53483416402452</c:v>
                </c:pt>
                <c:pt idx="5">
                  <c:v>42.466036128148126</c:v>
                </c:pt>
                <c:pt idx="6">
                  <c:v>53.819740182219924</c:v>
                </c:pt>
                <c:pt idx="7">
                  <c:v>34.94565481036665</c:v>
                </c:pt>
                <c:pt idx="8">
                  <c:v>63.9325425590533</c:v>
                </c:pt>
                <c:pt idx="9">
                  <c:v>37.4798260931969</c:v>
                </c:pt>
                <c:pt idx="10">
                  <c:v>49.46991572433285</c:v>
                </c:pt>
                <c:pt idx="11">
                  <c:v>49.587708653833815</c:v>
                </c:pt>
                <c:pt idx="12">
                  <c:v>45.33784092945653</c:v>
                </c:pt>
                <c:pt idx="13">
                  <c:v>47.842237125050424</c:v>
                </c:pt>
                <c:pt idx="14">
                  <c:v>22.265250982939932</c:v>
                </c:pt>
                <c:pt idx="15">
                  <c:v>31.931538759028868</c:v>
                </c:pt>
                <c:pt idx="16">
                  <c:v>60.33139691155982</c:v>
                </c:pt>
                <c:pt idx="17">
                  <c:v>43.69380514572317</c:v>
                </c:pt>
                <c:pt idx="18">
                  <c:v>49.454311735316445</c:v>
                </c:pt>
                <c:pt idx="19">
                  <c:v>32.76045406628974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40-9ac4-b43c-4a95051d9d6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40-9ac4-b43c-4a95051d9d6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40-9ac4-b43c-4a95051d9d6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40-9ac4-b43c-4a95051d9d6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40-9ac4-b43c-4a95051d9d6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40-9ac4-b43c-4a95051d9d6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40-9ac4-b43c-4a95051d9d6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40-9ac4-b43c-4a95051d9d6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40-9ac4-b43c-4a95051d9d6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f40-9ac4-b43c-4a95051d9d6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f40-9ac4-b43c-4a95051d9d6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f40-9ac4-b43c-4a95051d9d6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f40-9ac4-b43c-4a95051d9d6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f40-9ac4-b43c-4a95051d9d6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f40-9ac4-b43c-4a95051d9d6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f40-9ac4-b43c-4a95051d9d6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f40-9ac4-b43c-4a95051d9d6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f40-9ac4-b43c-4a95051d9d6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f40-9ac4-b43c-4a95051d9d6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f40-9ac4-b43c-4a95051d9d6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34.16460112028656</c:v>
                </c:pt>
                <c:pt idx="1">
                  <c:v>19.057275101560165</c:v>
                </c:pt>
                <c:pt idx="2">
                  <c:v>26.252313320817805</c:v>
                </c:pt>
                <c:pt idx="3">
                  <c:v>32.39872417408694</c:v>
                </c:pt>
                <c:pt idx="4">
                  <c:v>40.95152000413998</c:v>
                </c:pt>
                <c:pt idx="5">
                  <c:v>34.21336560141132</c:v>
                </c:pt>
                <c:pt idx="6">
                  <c:v>43.80423847805216</c:v>
                </c:pt>
                <c:pt idx="7">
                  <c:v>27.17843468457439</c:v>
                </c:pt>
                <c:pt idx="8">
                  <c:v>18.199256752270188</c:v>
                </c:pt>
                <c:pt idx="9">
                  <c:v>46.12286873128913</c:v>
                </c:pt>
                <c:pt idx="10">
                  <c:v>38.06990922258711</c:v>
                </c:pt>
                <c:pt idx="11">
                  <c:v>49.2053331030665</c:v>
                </c:pt>
                <c:pt idx="12">
                  <c:v>44.29830828500257</c:v>
                </c:pt>
                <c:pt idx="13">
                  <c:v>36.31676588523351</c:v>
                </c:pt>
                <c:pt idx="14">
                  <c:v>35.76498989265349</c:v>
                </c:pt>
                <c:pt idx="15">
                  <c:v>41.161387736717124</c:v>
                </c:pt>
                <c:pt idx="16">
                  <c:v>34.18356478961309</c:v>
                </c:pt>
                <c:pt idx="17">
                  <c:v>50.45024349514537</c:v>
                </c:pt>
                <c:pt idx="18">
                  <c:v>29.282426050655854</c:v>
                </c:pt>
                <c:pt idx="19">
                  <c:v>27.437651742530704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b7-ad0c-cd08-ec7e189eb98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b7-ad0c-cd08-ec7e189eb98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b7-ad0c-cd08-ec7e189eb98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b7-ad0c-cd08-ec7e189eb98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b7-ad0c-cd08-ec7e189eb98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b7-ad0c-cd08-ec7e189eb98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b7-ad0c-cd08-ec7e189eb98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b7-ad0c-cd08-ec7e189eb98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b7-ad0c-cd08-ec7e189eb98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5b7-ad0c-cd08-ec7e189eb98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5b7-ad0c-cd08-ec7e189eb98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b7-ad0c-cd08-ec7e189eb98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b7-ad0c-cd08-ec7e189eb98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b7-ad0c-cd08-ec7e189eb98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b7-ad0c-cd08-ec7e189eb98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5b7-ad0c-cd08-ec7e189eb98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5b7-ad0c-cd08-ec7e189eb98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5b7-ad0c-cd08-ec7e189eb98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5b7-ad0c-cd08-ec7e189eb98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5b7-ad0c-cd08-ec7e189eb98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86.47324204251265</c:v>
                </c:pt>
                <c:pt idx="1">
                  <c:v>50.730597629413275</c:v>
                </c:pt>
                <c:pt idx="2">
                  <c:v>80.16354326816082</c:v>
                </c:pt>
                <c:pt idx="3">
                  <c:v>64.09938908305669</c:v>
                </c:pt>
                <c:pt idx="4">
                  <c:v>51.54746368485579</c:v>
                </c:pt>
                <c:pt idx="5">
                  <c:v>46.05408915176682</c:v>
                </c:pt>
                <c:pt idx="6">
                  <c:v>38.9725919474915</c:v>
                </c:pt>
                <c:pt idx="7">
                  <c:v>46.25963783092694</c:v>
                </c:pt>
                <c:pt idx="8">
                  <c:v>76.34347942004443</c:v>
                </c:pt>
                <c:pt idx="9">
                  <c:v>33.86781725367063</c:v>
                </c:pt>
                <c:pt idx="10">
                  <c:v>32.376492195869844</c:v>
                </c:pt>
                <c:pt idx="11">
                  <c:v>18.587699112238933</c:v>
                </c:pt>
                <c:pt idx="12">
                  <c:v>52.45636412417787</c:v>
                </c:pt>
                <c:pt idx="13">
                  <c:v>63.82552889934518</c:v>
                </c:pt>
                <c:pt idx="14">
                  <c:v>65.48036302354251</c:v>
                </c:pt>
                <c:pt idx="15">
                  <c:v>81.84771716969969</c:v>
                </c:pt>
                <c:pt idx="16">
                  <c:v>74.70128611631752</c:v>
                </c:pt>
                <c:pt idx="17">
                  <c:v>59.23274417095968</c:v>
                </c:pt>
                <c:pt idx="18">
                  <c:v>48.007535316666484</c:v>
                </c:pt>
                <c:pt idx="19">
                  <c:v>47.153129086263995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76-502b-7eef-6b7c34cfa8e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76-502b-7eef-6b7c34cfa8e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76-502b-7eef-6b7c34cfa8e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76-502b-7eef-6b7c34cfa8e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76-502b-7eef-6b7c34cfa8e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76-502b-7eef-6b7c34cfa8e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76-502b-7eef-6b7c34cfa8e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76-502b-7eef-6b7c34cfa8e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76-502b-7eef-6b7c34cfa8e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76-502b-7eef-6b7c34cfa8e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76-502b-7eef-6b7c34cfa8e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f76-502b-7eef-6b7c34cfa8e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f76-502b-7eef-6b7c34cfa8e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f76-502b-7eef-6b7c34cfa8e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f76-502b-7eef-6b7c34cfa8e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f76-502b-7eef-6b7c34cfa8e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f76-502b-7eef-6b7c34cfa8e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f76-502b-7eef-6b7c34cfa8e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f76-502b-7eef-6b7c34cfa8e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f76-502b-7eef-6b7c34cfa8e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23.131465696843847</c:v>
                </c:pt>
                <c:pt idx="1">
                  <c:v>37.23389350022795</c:v>
                </c:pt>
                <c:pt idx="2">
                  <c:v>39.05422710984736</c:v>
                </c:pt>
                <c:pt idx="3">
                  <c:v>16.89213448346553</c:v>
                </c:pt>
                <c:pt idx="4">
                  <c:v>24.431583717751945</c:v>
                </c:pt>
                <c:pt idx="5">
                  <c:v>27.38880267613439</c:v>
                </c:pt>
                <c:pt idx="6">
                  <c:v>18.81026551223128</c:v>
                </c:pt>
                <c:pt idx="7">
                  <c:v>12.058714739633569</c:v>
                </c:pt>
                <c:pt idx="8">
                  <c:v>26.646380678045922</c:v>
                </c:pt>
                <c:pt idx="9">
                  <c:v>15.275995740853972</c:v>
                </c:pt>
                <c:pt idx="10">
                  <c:v>26.37167174483999</c:v>
                </c:pt>
                <c:pt idx="11">
                  <c:v>20.650741123109857</c:v>
                </c:pt>
                <c:pt idx="12">
                  <c:v>21.663180136031542</c:v>
                </c:pt>
                <c:pt idx="13">
                  <c:v>32.90764650849081</c:v>
                </c:pt>
                <c:pt idx="14">
                  <c:v>9.719226077287416</c:v>
                </c:pt>
                <c:pt idx="15">
                  <c:v>12.259302417021193</c:v>
                </c:pt>
                <c:pt idx="16">
                  <c:v>21.68741379441415</c:v>
                </c:pt>
                <c:pt idx="17">
                  <c:v>19.922093471585143</c:v>
                </c:pt>
                <c:pt idx="18">
                  <c:v>15.261610296179308</c:v>
                </c:pt>
                <c:pt idx="19">
                  <c:v>30.858088978824092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94-2e25-7857-de5b05c91fc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94-2e25-7857-de5b05c91fc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94-2e25-7857-de5b05c91fc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694-2e25-7857-de5b05c91fc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94-2e25-7857-de5b05c91fc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694-2e25-7857-de5b05c91fc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94-2e25-7857-de5b05c91fc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694-2e25-7857-de5b05c91fc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94-2e25-7857-de5b05c91fc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694-2e25-7857-de5b05c91fc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694-2e25-7857-de5b05c91fc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694-2e25-7857-de5b05c91fc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694-2e25-7857-de5b05c91fc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694-2e25-7857-de5b05c91fc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694-2e25-7857-de5b05c91fc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694-2e25-7857-de5b05c91fc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694-2e25-7857-de5b05c91fc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694-2e25-7857-de5b05c91fc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694-2e25-7857-de5b05c91fc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694-2e25-7857-de5b05c91fc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69.23183117389493</c:v>
                </c:pt>
                <c:pt idx="1">
                  <c:v>38.31559501032969</c:v>
                </c:pt>
                <c:pt idx="2">
                  <c:v>40.701883813070424</c:v>
                </c:pt>
                <c:pt idx="3">
                  <c:v>50.90915985201168</c:v>
                </c:pt>
                <c:pt idx="4">
                  <c:v>51.068978285870664</c:v>
                </c:pt>
                <c:pt idx="5">
                  <c:v>60.689204486346696</c:v>
                </c:pt>
                <c:pt idx="6">
                  <c:v>66.72601941806559</c:v>
                </c:pt>
                <c:pt idx="7">
                  <c:v>26.22579655227347</c:v>
                </c:pt>
                <c:pt idx="8">
                  <c:v>57.08803268854012</c:v>
                </c:pt>
                <c:pt idx="9">
                  <c:v>55.59389180832266</c:v>
                </c:pt>
                <c:pt idx="10">
                  <c:v>43.38995405844824</c:v>
                </c:pt>
                <c:pt idx="11">
                  <c:v>50.10307803466126</c:v>
                </c:pt>
                <c:pt idx="12">
                  <c:v>58.17500125506072</c:v>
                </c:pt>
                <c:pt idx="13">
                  <c:v>44.991828279036625</c:v>
                </c:pt>
                <c:pt idx="14">
                  <c:v>59.92850744145169</c:v>
                </c:pt>
                <c:pt idx="15">
                  <c:v>30.156996914443177</c:v>
                </c:pt>
                <c:pt idx="16">
                  <c:v>47.266909800006104</c:v>
                </c:pt>
                <c:pt idx="17">
                  <c:v>53.031578433484995</c:v>
                </c:pt>
                <c:pt idx="18">
                  <c:v>67.88349999144924</c:v>
                </c:pt>
                <c:pt idx="19">
                  <c:v>41.70034798091353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57-74b2-406d-ca528883e16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57-74b2-406d-ca528883e16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57-74b2-406d-ca528883e16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857-74b2-406d-ca528883e16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57-74b2-406d-ca528883e16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857-74b2-406d-ca528883e16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57-74b2-406d-ca528883e16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857-74b2-406d-ca528883e16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57-74b2-406d-ca528883e16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857-74b2-406d-ca528883e16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57-74b2-406d-ca528883e16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857-74b2-406d-ca528883e16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857-74b2-406d-ca528883e16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857-74b2-406d-ca528883e16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857-74b2-406d-ca528883e16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857-74b2-406d-ca528883e16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857-74b2-406d-ca528883e16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857-74b2-406d-ca528883e16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857-74b2-406d-ca528883e16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857-74b2-406d-ca528883e16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55.06219383177313</c:v>
                </c:pt>
                <c:pt idx="1">
                  <c:v>38.69941936514409</c:v>
                </c:pt>
                <c:pt idx="2">
                  <c:v>51.79244758186194</c:v>
                </c:pt>
                <c:pt idx="3">
                  <c:v>57.17216326967949</c:v>
                </c:pt>
                <c:pt idx="4">
                  <c:v>53.77297144710636</c:v>
                </c:pt>
                <c:pt idx="5">
                  <c:v>60.61093193164811</c:v>
                </c:pt>
                <c:pt idx="6">
                  <c:v>57.35782795413126</c:v>
                </c:pt>
                <c:pt idx="7">
                  <c:v>50.89634119677161</c:v>
                </c:pt>
                <c:pt idx="8">
                  <c:v>54.03744436604482</c:v>
                </c:pt>
                <c:pt idx="9">
                  <c:v>59.023848885634145</c:v>
                </c:pt>
                <c:pt idx="10">
                  <c:v>59.632719024026265</c:v>
                </c:pt>
                <c:pt idx="11">
                  <c:v>47.348756746941426</c:v>
                </c:pt>
                <c:pt idx="12">
                  <c:v>41.909663823062346</c:v>
                </c:pt>
                <c:pt idx="13">
                  <c:v>42.33659258336891</c:v>
                </c:pt>
                <c:pt idx="14">
                  <c:v>49.71355967963188</c:v>
                </c:pt>
                <c:pt idx="15">
                  <c:v>57.96109257541348</c:v>
                </c:pt>
                <c:pt idx="16">
                  <c:v>41.92850870824469</c:v>
                </c:pt>
                <c:pt idx="17">
                  <c:v>52.68984793848154</c:v>
                </c:pt>
                <c:pt idx="18">
                  <c:v>51.136341970054445</c:v>
                </c:pt>
                <c:pt idx="19">
                  <c:v>57.290001820228156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54-5ab5-7601-c5544cfe414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54-5ab5-7601-c5544cfe414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54-5ab5-7601-c5544cfe414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54-5ab5-7601-c5544cfe414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54-5ab5-7601-c5544cfe414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54-5ab5-7601-c5544cfe414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54-5ab5-7601-c5544cfe414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54-5ab5-7601-c5544cfe414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54-5ab5-7601-c5544cfe414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154-5ab5-7601-c5544cfe414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154-5ab5-7601-c5544cfe414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154-5ab5-7601-c5544cfe414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154-5ab5-7601-c5544cfe414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154-5ab5-7601-c5544cfe414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154-5ab5-7601-c5544cfe414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154-5ab5-7601-c5544cfe414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154-5ab5-7601-c5544cfe414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154-5ab5-7601-c5544cfe414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154-5ab5-7601-c5544cfe414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154-5ab5-7601-c5544cfe414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40.97199673328739</c:v>
                </c:pt>
                <c:pt idx="1">
                  <c:v>46.55641312468988</c:v>
                </c:pt>
                <c:pt idx="2">
                  <c:v>42.45778046828861</c:v>
                </c:pt>
                <c:pt idx="3">
                  <c:v>50.737827218427924</c:v>
                </c:pt>
                <c:pt idx="4">
                  <c:v>61.37507401264116</c:v>
                </c:pt>
                <c:pt idx="5">
                  <c:v>52.32589372368236</c:v>
                </c:pt>
                <c:pt idx="6">
                  <c:v>49.89324492318926</c:v>
                </c:pt>
                <c:pt idx="7">
                  <c:v>51.73242958131885</c:v>
                </c:pt>
                <c:pt idx="8">
                  <c:v>62.18793703574121</c:v>
                </c:pt>
                <c:pt idx="9">
                  <c:v>41.53847730246391</c:v>
                </c:pt>
                <c:pt idx="10">
                  <c:v>45.422855761023094</c:v>
                </c:pt>
                <c:pt idx="11">
                  <c:v>40.34771946579976</c:v>
                </c:pt>
                <c:pt idx="12">
                  <c:v>43.641929181105766</c:v>
                </c:pt>
                <c:pt idx="13">
                  <c:v>56.140252942914124</c:v>
                </c:pt>
                <c:pt idx="14">
                  <c:v>42.16374748912546</c:v>
                </c:pt>
                <c:pt idx="15">
                  <c:v>39.051539945907436</c:v>
                </c:pt>
                <c:pt idx="16">
                  <c:v>47.709296551533406</c:v>
                </c:pt>
                <c:pt idx="17">
                  <c:v>48.726723082122554</c:v>
                </c:pt>
                <c:pt idx="18">
                  <c:v>43.36231973430789</c:v>
                </c:pt>
                <c:pt idx="19">
                  <c:v>49.71938722067079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25-56cc-17ef-ae03057e2e5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25-56cc-17ef-ae03057e2e5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25-56cc-17ef-ae03057e2e5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25-56cc-17ef-ae03057e2e5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25-56cc-17ef-ae03057e2e5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25-56cc-17ef-ae03057e2e5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25-56cc-17ef-ae03057e2e5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25-56cc-17ef-ae03057e2e5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25-56cc-17ef-ae03057e2e5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d25-56cc-17ef-ae03057e2e5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d25-56cc-17ef-ae03057e2e5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d25-56cc-17ef-ae03057e2e5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d25-56cc-17ef-ae03057e2e5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d25-56cc-17ef-ae03057e2e5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d25-56cc-17ef-ae03057e2e5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d25-56cc-17ef-ae03057e2e5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d25-56cc-17ef-ae03057e2e5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d25-56cc-17ef-ae03057e2e5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d25-56cc-17ef-ae03057e2e5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d25-56cc-17ef-ae03057e2e5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1.0436059577909989</c:v>
                </c:pt>
                <c:pt idx="1">
                  <c:v>1.6715422414116643</c:v>
                </c:pt>
                <c:pt idx="2">
                  <c:v>1.1618655617619948</c:v>
                </c:pt>
                <c:pt idx="3">
                  <c:v>1.037496308049087</c:v>
                </c:pt>
                <c:pt idx="4">
                  <c:v>0.9860419945098986</c:v>
                </c:pt>
                <c:pt idx="5">
                  <c:v>5.296359511258318</c:v>
                </c:pt>
                <c:pt idx="6">
                  <c:v>1.2638827227790768</c:v>
                </c:pt>
                <c:pt idx="7">
                  <c:v>9.883570635993191</c:v>
                </c:pt>
                <c:pt idx="8">
                  <c:v>4.26793316854581</c:v>
                </c:pt>
                <c:pt idx="9">
                  <c:v>6.434933994219229</c:v>
                </c:pt>
                <c:pt idx="10">
                  <c:v>1.7924218869463207</c:v>
                </c:pt>
                <c:pt idx="11">
                  <c:v>2.282575778054754</c:v>
                </c:pt>
                <c:pt idx="12">
                  <c:v>3.6088724166861272</c:v>
                </c:pt>
                <c:pt idx="13">
                  <c:v>25.93936565277667</c:v>
                </c:pt>
                <c:pt idx="14">
                  <c:v>12.317750123102673</c:v>
                </c:pt>
                <c:pt idx="15">
                  <c:v>26.00009247221568</c:v>
                </c:pt>
                <c:pt idx="16">
                  <c:v>1.5886778822197816</c:v>
                </c:pt>
                <c:pt idx="17">
                  <c:v>0.8058487078319989</c:v>
                </c:pt>
                <c:pt idx="18">
                  <c:v>17.396576710087235</c:v>
                </c:pt>
                <c:pt idx="19">
                  <c:v>1.087097809983167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8a-5dba-90df-5311da79325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8a-5dba-90df-5311da79325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8a-5dba-90df-5311da79325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8a-5dba-90df-5311da79325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8a-5dba-90df-5311da79325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c8a-5dba-90df-5311da79325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c8a-5dba-90df-5311da79325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8a-5dba-90df-5311da79325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c8a-5dba-90df-5311da79325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c8a-5dba-90df-5311da79325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c8a-5dba-90df-5311da79325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c8a-5dba-90df-5311da79325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c8a-5dba-90df-5311da79325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c8a-5dba-90df-5311da79325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c8a-5dba-90df-5311da79325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c8a-5dba-90df-5311da79325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c8a-5dba-90df-5311da79325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c8a-5dba-90df-5311da79325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c8a-5dba-90df-5311da79325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c8a-5dba-90df-5311da79325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49.42323947889066</c:v>
                </c:pt>
                <c:pt idx="1">
                  <c:v>43.35440681474421</c:v>
                </c:pt>
                <c:pt idx="2">
                  <c:v>43.69380514572317</c:v>
                </c:pt>
                <c:pt idx="3">
                  <c:v>46.75496819565282</c:v>
                </c:pt>
                <c:pt idx="4">
                  <c:v>49.587708653833815</c:v>
                </c:pt>
                <c:pt idx="5">
                  <c:v>37.4798260931969</c:v>
                </c:pt>
                <c:pt idx="6">
                  <c:v>52.79915742567694</c:v>
                </c:pt>
                <c:pt idx="7">
                  <c:v>54.47663554824904</c:v>
                </c:pt>
                <c:pt idx="8">
                  <c:v>45.33784092945653</c:v>
                </c:pt>
                <c:pt idx="9">
                  <c:v>53.819740182219924</c:v>
                </c:pt>
                <c:pt idx="10">
                  <c:v>17.18031973543849</c:v>
                </c:pt>
                <c:pt idx="11">
                  <c:v>40.01788549113569</c:v>
                </c:pt>
                <c:pt idx="12">
                  <c:v>50.731068659574845</c:v>
                </c:pt>
                <c:pt idx="13">
                  <c:v>31.931538759028868</c:v>
                </c:pt>
                <c:pt idx="14">
                  <c:v>30.2204931756923</c:v>
                </c:pt>
                <c:pt idx="15">
                  <c:v>42.53483416402452</c:v>
                </c:pt>
                <c:pt idx="16">
                  <c:v>60.68681981241424</c:v>
                </c:pt>
                <c:pt idx="17">
                  <c:v>48.8487837913831</c:v>
                </c:pt>
                <c:pt idx="18">
                  <c:v>54.56461379545735</c:v>
                </c:pt>
                <c:pt idx="19">
                  <c:v>39.826565908142825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b6-3477-8c1f-3e8baf90bca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b6-3477-8c1f-3e8baf90bca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b6-3477-8c1f-3e8baf90bca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6b6-3477-8c1f-3e8baf90bca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6b6-3477-8c1f-3e8baf90bca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6b6-3477-8c1f-3e8baf90bca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6b6-3477-8c1f-3e8baf90bca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6b6-3477-8c1f-3e8baf90bca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6b6-3477-8c1f-3e8baf90bca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6b6-3477-8c1f-3e8baf90bca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6b6-3477-8c1f-3e8baf90bca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6b6-3477-8c1f-3e8baf90bca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6b6-3477-8c1f-3e8baf90bca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6b6-3477-8c1f-3e8baf90bca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6b6-3477-8c1f-3e8baf90bca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6b6-3477-8c1f-3e8baf90bca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6b6-3477-8c1f-3e8baf90bca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6b6-3477-8c1f-3e8baf90bca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6b6-3477-8c1f-3e8baf90bca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6b6-3477-8c1f-3e8baf90bca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34.73924348734418</c:v>
                </c:pt>
                <c:pt idx="1">
                  <c:v>40.33573561530256</c:v>
                </c:pt>
                <c:pt idx="2">
                  <c:v>48.223452519379165</c:v>
                </c:pt>
                <c:pt idx="3">
                  <c:v>17.049347395946256</c:v>
                </c:pt>
                <c:pt idx="4">
                  <c:v>48.925084804581395</c:v>
                </c:pt>
                <c:pt idx="5">
                  <c:v>49.8099986736941</c:v>
                </c:pt>
                <c:pt idx="6">
                  <c:v>35.49607857299045</c:v>
                </c:pt>
                <c:pt idx="7">
                  <c:v>16.121049164686777</c:v>
                </c:pt>
                <c:pt idx="8">
                  <c:v>48.683753440104454</c:v>
                </c:pt>
                <c:pt idx="9">
                  <c:v>52.11105387720839</c:v>
                </c:pt>
                <c:pt idx="10">
                  <c:v>41.68638753947836</c:v>
                </c:pt>
                <c:pt idx="11">
                  <c:v>39.34022157298105</c:v>
                </c:pt>
                <c:pt idx="12">
                  <c:v>26.101032315097715</c:v>
                </c:pt>
                <c:pt idx="13">
                  <c:v>48.48327759269909</c:v>
                </c:pt>
                <c:pt idx="14">
                  <c:v>40.560657564149174</c:v>
                </c:pt>
                <c:pt idx="15">
                  <c:v>56.72777262718592</c:v>
                </c:pt>
                <c:pt idx="16">
                  <c:v>19.579627301687296</c:v>
                </c:pt>
                <c:pt idx="17">
                  <c:v>40.36999755427966</c:v>
                </c:pt>
                <c:pt idx="18">
                  <c:v>27.24364095984025</c:v>
                </c:pt>
                <c:pt idx="19">
                  <c:v>42.79092801027767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56-8093-31d9-251360d82e0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56-8093-31d9-251360d82e0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56-8093-31d9-251360d82e0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56-8093-31d9-251360d82e0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56-8093-31d9-251360d82e0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756-8093-31d9-251360d82e0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756-8093-31d9-251360d82e0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756-8093-31d9-251360d82e0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756-8093-31d9-251360d82e0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756-8093-31d9-251360d82e0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756-8093-31d9-251360d82e0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756-8093-31d9-251360d82e0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756-8093-31d9-251360d82e0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756-8093-31d9-251360d82e0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756-8093-31d9-251360d82e0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756-8093-31d9-251360d82e0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756-8093-31d9-251360d82e0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756-8093-31d9-251360d82e0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756-8093-31d9-251360d82e0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756-8093-31d9-251360d82e0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78.81700861549852</c:v>
                </c:pt>
                <c:pt idx="1">
                  <c:v>39.69089731019897</c:v>
                </c:pt>
                <c:pt idx="2">
                  <c:v>59.23274417095968</c:v>
                </c:pt>
                <c:pt idx="3">
                  <c:v>69.13492379532664</c:v>
                </c:pt>
                <c:pt idx="4">
                  <c:v>18.587699112238933</c:v>
                </c:pt>
                <c:pt idx="5">
                  <c:v>33.86781725367063</c:v>
                </c:pt>
                <c:pt idx="6">
                  <c:v>38.04594514505221</c:v>
                </c:pt>
                <c:pt idx="7">
                  <c:v>64.66377216439531</c:v>
                </c:pt>
                <c:pt idx="8">
                  <c:v>52.45636412417787</c:v>
                </c:pt>
                <c:pt idx="9">
                  <c:v>38.9725919474915</c:v>
                </c:pt>
                <c:pt idx="10">
                  <c:v>18.888880461566675</c:v>
                </c:pt>
                <c:pt idx="11">
                  <c:v>38.86419445882964</c:v>
                </c:pt>
                <c:pt idx="12">
                  <c:v>35.08938219955855</c:v>
                </c:pt>
                <c:pt idx="13">
                  <c:v>81.84771716969969</c:v>
                </c:pt>
                <c:pt idx="14">
                  <c:v>73.08176140062157</c:v>
                </c:pt>
                <c:pt idx="15">
                  <c:v>51.54746368485579</c:v>
                </c:pt>
                <c:pt idx="16">
                  <c:v>35.57585801785341</c:v>
                </c:pt>
                <c:pt idx="17">
                  <c:v>53.07527319683146</c:v>
                </c:pt>
                <c:pt idx="18">
                  <c:v>72.34324697596843</c:v>
                </c:pt>
                <c:pt idx="19">
                  <c:v>61.33921550361445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c-1952-8c36-bba8e4769b5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2dc-1952-8c36-bba8e4769b5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dc-1952-8c36-bba8e4769b5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2dc-1952-8c36-bba8e4769b5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dc-1952-8c36-bba8e4769b5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2dc-1952-8c36-bba8e4769b5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2dc-1952-8c36-bba8e4769b5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2dc-1952-8c36-bba8e4769b5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2dc-1952-8c36-bba8e4769b5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2dc-1952-8c36-bba8e4769b5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2dc-1952-8c36-bba8e4769b5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2dc-1952-8c36-bba8e4769b5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2dc-1952-8c36-bba8e4769b5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2dc-1952-8c36-bba8e4769b5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2dc-1952-8c36-bba8e4769b5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2dc-1952-8c36-bba8e4769b5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2dc-1952-8c36-bba8e4769b5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2dc-1952-8c36-bba8e4769b5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2dc-1952-8c36-bba8e4769b5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2dc-1952-8c36-bba8e4769b5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12.507883800107999</c:v>
                </c:pt>
                <c:pt idx="1">
                  <c:v>24.347154918686222</c:v>
                </c:pt>
                <c:pt idx="2">
                  <c:v>34.182239337034886</c:v>
                </c:pt>
                <c:pt idx="3">
                  <c:v>32.90764650849081</c:v>
                </c:pt>
                <c:pt idx="4">
                  <c:v>26.245213943547054</c:v>
                </c:pt>
                <c:pt idx="5">
                  <c:v>23.131465696843847</c:v>
                </c:pt>
                <c:pt idx="6">
                  <c:v>22.12073930427769</c:v>
                </c:pt>
                <c:pt idx="7">
                  <c:v>15.000669292224368</c:v>
                </c:pt>
                <c:pt idx="8">
                  <c:v>27.86227225899094</c:v>
                </c:pt>
                <c:pt idx="9">
                  <c:v>12.555452730544232</c:v>
                </c:pt>
                <c:pt idx="10">
                  <c:v>9.719226077287416</c:v>
                </c:pt>
                <c:pt idx="11">
                  <c:v>30.83909167458092</c:v>
                </c:pt>
                <c:pt idx="12">
                  <c:v>15.261610296179308</c:v>
                </c:pt>
                <c:pt idx="13">
                  <c:v>16.89213448346553</c:v>
                </c:pt>
                <c:pt idx="14">
                  <c:v>39.15590664758732</c:v>
                </c:pt>
                <c:pt idx="15">
                  <c:v>30.23733470662311</c:v>
                </c:pt>
                <c:pt idx="16">
                  <c:v>12.058714739633569</c:v>
                </c:pt>
                <c:pt idx="17">
                  <c:v>15.54673942972461</c:v>
                </c:pt>
                <c:pt idx="18">
                  <c:v>18.814204943670678</c:v>
                </c:pt>
                <c:pt idx="19">
                  <c:v>13.533592457542715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96-d833-f3e0-9229ef94ed1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96-d833-f3e0-9229ef94ed1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96-d833-f3e0-9229ef94ed1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96-d833-f3e0-9229ef94ed1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96-d833-f3e0-9229ef94ed1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896-d833-f3e0-9229ef94ed1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96-d833-f3e0-9229ef94ed1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896-d833-f3e0-9229ef94ed1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896-d833-f3e0-9229ef94ed1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896-d833-f3e0-9229ef94ed1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896-d833-f3e0-9229ef94ed1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896-d833-f3e0-9229ef94ed1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896-d833-f3e0-9229ef94ed1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896-d833-f3e0-9229ef94ed1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896-d833-f3e0-9229ef94ed1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896-d833-f3e0-9229ef94ed1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896-d833-f3e0-9229ef94ed1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896-d833-f3e0-9229ef94ed1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896-d833-f3e0-9229ef94ed1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896-d833-f3e0-9229ef94ed1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45.7783030521104</c:v>
                </c:pt>
                <c:pt idx="1">
                  <c:v>50.03701498704471</c:v>
                </c:pt>
                <c:pt idx="2">
                  <c:v>29.121413549442117</c:v>
                </c:pt>
                <c:pt idx="3">
                  <c:v>44.991828279036625</c:v>
                </c:pt>
                <c:pt idx="4">
                  <c:v>33.9026771952363</c:v>
                </c:pt>
                <c:pt idx="5">
                  <c:v>69.23183117389493</c:v>
                </c:pt>
                <c:pt idx="6">
                  <c:v>49.808524920910166</c:v>
                </c:pt>
                <c:pt idx="7">
                  <c:v>48.7264245193607</c:v>
                </c:pt>
                <c:pt idx="8">
                  <c:v>61.46329202922799</c:v>
                </c:pt>
                <c:pt idx="9">
                  <c:v>56.40537030723883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67.88349999144924</c:v>
                </c:pt>
                <c:pt idx="13">
                  <c:v>50.90915985201168</c:v>
                </c:pt>
                <c:pt idx="14">
                  <c:v>47.66590181404845</c:v>
                </c:pt>
                <c:pt idx="15">
                  <c:v>49.39837301227278</c:v>
                </c:pt>
                <c:pt idx="16">
                  <c:v>26.22579655227347</c:v>
                </c:pt>
                <c:pt idx="17">
                  <c:v>50.94249625564251</c:v>
                </c:pt>
                <c:pt idx="18">
                  <c:v>50.233526148351366</c:v>
                </c:pt>
                <c:pt idx="19">
                  <c:v>77.89770362746579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68-7315-1763-463f11aa24b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68-7315-1763-463f11aa24b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68-7315-1763-463f11aa24b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68-7315-1763-463f11aa24b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68-7315-1763-463f11aa24b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68-7315-1763-463f11aa24b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68-7315-1763-463f11aa24b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68-7315-1763-463f11aa24b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868-7315-1763-463f11aa24b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868-7315-1763-463f11aa24b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868-7315-1763-463f11aa24b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868-7315-1763-463f11aa24b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868-7315-1763-463f11aa24b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868-7315-1763-463f11aa24b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868-7315-1763-463f11aa24b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868-7315-1763-463f11aa24b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868-7315-1763-463f11aa24b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868-7315-1763-463f11aa24b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868-7315-1763-463f11aa24b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868-7315-1763-463f11aa24b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42.55714414364234</c:v>
                </c:pt>
                <c:pt idx="1">
                  <c:v>57.85579618981725</c:v>
                </c:pt>
                <c:pt idx="2">
                  <c:v>44.66892992716144</c:v>
                </c:pt>
                <c:pt idx="3">
                  <c:v>42.33659258336891</c:v>
                </c:pt>
                <c:pt idx="4">
                  <c:v>47.56784989004731</c:v>
                </c:pt>
                <c:pt idx="5">
                  <c:v>55.06219383177313</c:v>
                </c:pt>
                <c:pt idx="6">
                  <c:v>39.027209004088746</c:v>
                </c:pt>
                <c:pt idx="7">
                  <c:v>56.48931861511846</c:v>
                </c:pt>
                <c:pt idx="8">
                  <c:v>56.708208816411116</c:v>
                </c:pt>
                <c:pt idx="9">
                  <c:v>37.226039116482006</c:v>
                </c:pt>
                <c:pt idx="10">
                  <c:v>49.71355967963188</c:v>
                </c:pt>
                <c:pt idx="11">
                  <c:v>45.752242493660205</c:v>
                </c:pt>
                <c:pt idx="12">
                  <c:v>51.136341970054445</c:v>
                </c:pt>
                <c:pt idx="13">
                  <c:v>57.17216326967949</c:v>
                </c:pt>
                <c:pt idx="14">
                  <c:v>48.955263529373504</c:v>
                </c:pt>
                <c:pt idx="15">
                  <c:v>59.14581673203618</c:v>
                </c:pt>
                <c:pt idx="16">
                  <c:v>50.89634119677161</c:v>
                </c:pt>
                <c:pt idx="17">
                  <c:v>46.1635812651775</c:v>
                </c:pt>
                <c:pt idx="18">
                  <c:v>34.3218013190506</c:v>
                </c:pt>
                <c:pt idx="19">
                  <c:v>44.39946489508819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9b-b1c8-ea72-f440f605eed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9b-b1c8-ea72-f440f605eed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9b-b1c8-ea72-f440f605eed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9b-b1c8-ea72-f440f605eed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9b-b1c8-ea72-f440f605eed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9b-b1c8-ea72-f440f605eed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9b-b1c8-ea72-f440f605eed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9b-b1c8-ea72-f440f605eed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9b-b1c8-ea72-f440f605eed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99b-b1c8-ea72-f440f605eed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99b-b1c8-ea72-f440f605eed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99b-b1c8-ea72-f440f605eed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99b-b1c8-ea72-f440f605eed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99b-b1c8-ea72-f440f605eed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99b-b1c8-ea72-f440f605eed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99b-b1c8-ea72-f440f605eed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99b-b1c8-ea72-f440f605eed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99b-b1c8-ea72-f440f605eed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99b-b1c8-ea72-f440f605eed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99b-b1c8-ea72-f440f605eed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47.140533067689105</c:v>
                </c:pt>
                <c:pt idx="1">
                  <c:v>43.10712279273035</c:v>
                </c:pt>
                <c:pt idx="2">
                  <c:v>52.88606350555452</c:v>
                </c:pt>
                <c:pt idx="3">
                  <c:v>56.140252942914124</c:v>
                </c:pt>
                <c:pt idx="4">
                  <c:v>41.04792378124684</c:v>
                </c:pt>
                <c:pt idx="5">
                  <c:v>40.97199673328739</c:v>
                </c:pt>
                <c:pt idx="6">
                  <c:v>55.81033738255774</c:v>
                </c:pt>
                <c:pt idx="7">
                  <c:v>35.465611541798225</c:v>
                </c:pt>
                <c:pt idx="8">
                  <c:v>39.20354881254921</c:v>
                </c:pt>
                <c:pt idx="9">
                  <c:v>38.99773335600751</c:v>
                </c:pt>
                <c:pt idx="10">
                  <c:v>42.16374748912546</c:v>
                </c:pt>
                <c:pt idx="11">
                  <c:v>35.08299420295201</c:v>
                </c:pt>
                <c:pt idx="12">
                  <c:v>43.36231973430789</c:v>
                </c:pt>
                <c:pt idx="13">
                  <c:v>50.737827218427924</c:v>
                </c:pt>
                <c:pt idx="14">
                  <c:v>37.31216202713052</c:v>
                </c:pt>
                <c:pt idx="15">
                  <c:v>37.99552894532266</c:v>
                </c:pt>
                <c:pt idx="16">
                  <c:v>51.73242958131885</c:v>
                </c:pt>
                <c:pt idx="17">
                  <c:v>48.85536142383642</c:v>
                </c:pt>
                <c:pt idx="18">
                  <c:v>38.801908607899755</c:v>
                </c:pt>
                <c:pt idx="19">
                  <c:v>49.68478860790082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85-ff66-5337-89f480d3ec6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a85-ff66-5337-89f480d3ec6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85-ff66-5337-89f480d3ec6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a85-ff66-5337-89f480d3ec6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85-ff66-5337-89f480d3ec6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85-ff66-5337-89f480d3ec6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85-ff66-5337-89f480d3ec6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a85-ff66-5337-89f480d3ec6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a85-ff66-5337-89f480d3ec6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a85-ff66-5337-89f480d3ec6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a85-ff66-5337-89f480d3ec6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a85-ff66-5337-89f480d3ec6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a85-ff66-5337-89f480d3ec6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a85-ff66-5337-89f480d3ec6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a85-ff66-5337-89f480d3ec6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a85-ff66-5337-89f480d3ec6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a85-ff66-5337-89f480d3ec6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a85-ff66-5337-89f480d3ec6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a85-ff66-5337-89f480d3ec6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a85-ff66-5337-89f480d3ec6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0.8432415110598596</c:v>
                </c:pt>
                <c:pt idx="1">
                  <c:v>1.1387753981149633</c:v>
                </c:pt>
                <c:pt idx="2">
                  <c:v>1.172246257277984</c:v>
                </c:pt>
                <c:pt idx="3">
                  <c:v>25.93936565277667</c:v>
                </c:pt>
                <c:pt idx="4">
                  <c:v>2.5425414359567835</c:v>
                </c:pt>
                <c:pt idx="5">
                  <c:v>1.0436059577909989</c:v>
                </c:pt>
                <c:pt idx="6">
                  <c:v>1.6844185675670034</c:v>
                </c:pt>
                <c:pt idx="7">
                  <c:v>4.012779902375388</c:v>
                </c:pt>
                <c:pt idx="8">
                  <c:v>3.4738224802440367</c:v>
                </c:pt>
                <c:pt idx="9">
                  <c:v>12.921675684030355</c:v>
                </c:pt>
                <c:pt idx="10">
                  <c:v>12.317750123102673</c:v>
                </c:pt>
                <c:pt idx="11">
                  <c:v>1.818622069611805</c:v>
                </c:pt>
                <c:pt idx="12">
                  <c:v>17.396576710087235</c:v>
                </c:pt>
                <c:pt idx="13">
                  <c:v>1.037496308049087</c:v>
                </c:pt>
                <c:pt idx="14">
                  <c:v>0.8395272408531946</c:v>
                </c:pt>
                <c:pt idx="15">
                  <c:v>1.1216551308139366</c:v>
                </c:pt>
                <c:pt idx="16">
                  <c:v>9.883570635993191</c:v>
                </c:pt>
                <c:pt idx="17">
                  <c:v>1.427039630084733</c:v>
                </c:pt>
                <c:pt idx="18">
                  <c:v>1.9650300608529128</c:v>
                </c:pt>
                <c:pt idx="19">
                  <c:v>1.6700706991471914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a5-604d-2546-409e4ee977e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a5-604d-2546-409e4ee977e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a5-604d-2546-409e4ee977e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a5-604d-2546-409e4ee977e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a5-604d-2546-409e4ee977e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a5-604d-2546-409e4ee977e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a5-604d-2546-409e4ee977e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a5-604d-2546-409e4ee977e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a5-604d-2546-409e4ee977e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1a5-604d-2546-409e4ee977e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1a5-604d-2546-409e4ee977e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1a5-604d-2546-409e4ee977e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1a5-604d-2546-409e4ee977e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1a5-604d-2546-409e4ee977e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1a5-604d-2546-409e4ee977e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1a5-604d-2546-409e4ee977e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1a5-604d-2546-409e4ee977e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1a5-604d-2546-409e4ee977e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1a5-604d-2546-409e4ee977e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1a5-604d-2546-409e4ee977e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56.0411032162896</c:v>
                </c:pt>
                <c:pt idx="1">
                  <c:v>60.047218203926704</c:v>
                </c:pt>
                <c:pt idx="2">
                  <c:v>50.27925207633284</c:v>
                </c:pt>
                <c:pt idx="3">
                  <c:v>31.931538759028868</c:v>
                </c:pt>
                <c:pt idx="4">
                  <c:v>45.24382572809757</c:v>
                </c:pt>
                <c:pt idx="5">
                  <c:v>49.42323947889066</c:v>
                </c:pt>
                <c:pt idx="6">
                  <c:v>63.9325425590533</c:v>
                </c:pt>
                <c:pt idx="7">
                  <c:v>47.8301900586814</c:v>
                </c:pt>
                <c:pt idx="8">
                  <c:v>60.33139691155982</c:v>
                </c:pt>
                <c:pt idx="9">
                  <c:v>41.01534482441012</c:v>
                </c:pt>
                <c:pt idx="10">
                  <c:v>30.2204931756923</c:v>
                </c:pt>
                <c:pt idx="11">
                  <c:v>48.318777987048236</c:v>
                </c:pt>
                <c:pt idx="12">
                  <c:v>54.56461379545735</c:v>
                </c:pt>
                <c:pt idx="13">
                  <c:v>46.75496819565282</c:v>
                </c:pt>
                <c:pt idx="14">
                  <c:v>41.43093723262573</c:v>
                </c:pt>
                <c:pt idx="15">
                  <c:v>22.265250982939932</c:v>
                </c:pt>
                <c:pt idx="16">
                  <c:v>54.47663554824904</c:v>
                </c:pt>
                <c:pt idx="17">
                  <c:v>41.869404018620344</c:v>
                </c:pt>
                <c:pt idx="18">
                  <c:v>47.842237125050424</c:v>
                </c:pt>
                <c:pt idx="19">
                  <c:v>47.14829105317456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f4-00c1-e29f-d8419951d6c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f4-00c1-e29f-d8419951d6c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f4-00c1-e29f-d8419951d6c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6f4-00c1-e29f-d8419951d6c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f4-00c1-e29f-d8419951d6c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6f4-00c1-e29f-d8419951d6c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f4-00c1-e29f-d8419951d6c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6f4-00c1-e29f-d8419951d6c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f4-00c1-e29f-d8419951d6c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6f4-00c1-e29f-d8419951d6c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6f4-00c1-e29f-d8419951d6c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6f4-00c1-e29f-d8419951d6c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6f4-00c1-e29f-d8419951d6c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6f4-00c1-e29f-d8419951d6c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6f4-00c1-e29f-d8419951d6c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6f4-00c1-e29f-d8419951d6c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6f4-00c1-e29f-d8419951d6c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6f4-00c1-e29f-d8419951d6c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6f4-00c1-e29f-d8419951d6c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6f4-00c1-e29f-d8419951d6c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35.99258001735596</c:v>
                </c:pt>
                <c:pt idx="1">
                  <c:v>83.4679636043578</c:v>
                </c:pt>
                <c:pt idx="2">
                  <c:v>28.439385167098603</c:v>
                </c:pt>
                <c:pt idx="3">
                  <c:v>48.48327759269909</c:v>
                </c:pt>
                <c:pt idx="4">
                  <c:v>61.09828006403494</c:v>
                </c:pt>
                <c:pt idx="5">
                  <c:v>34.73924348734418</c:v>
                </c:pt>
                <c:pt idx="6">
                  <c:v>49.83319219395685</c:v>
                </c:pt>
                <c:pt idx="7">
                  <c:v>38.00750792333456</c:v>
                </c:pt>
                <c:pt idx="8">
                  <c:v>48.44811210314891</c:v>
                </c:pt>
                <c:pt idx="9">
                  <c:v>19.2884189401252</c:v>
                </c:pt>
                <c:pt idx="10">
                  <c:v>40.560657564149174</c:v>
                </c:pt>
                <c:pt idx="11">
                  <c:v>30.844678615754738</c:v>
                </c:pt>
                <c:pt idx="12">
                  <c:v>27.24364095984025</c:v>
                </c:pt>
                <c:pt idx="13">
                  <c:v>17.049347395946256</c:v>
                </c:pt>
                <c:pt idx="14">
                  <c:v>29.065128762193737</c:v>
                </c:pt>
                <c:pt idx="15">
                  <c:v>48.493834242535286</c:v>
                </c:pt>
                <c:pt idx="16">
                  <c:v>16.121049164686777</c:v>
                </c:pt>
                <c:pt idx="17">
                  <c:v>58.531525342068605</c:v>
                </c:pt>
                <c:pt idx="18">
                  <c:v>48.59363573112251</c:v>
                </c:pt>
                <c:pt idx="19">
                  <c:v>19.33573459160402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fe-f832-650f-728800e4b9e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fe-f832-650f-728800e4b9e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fe-f832-650f-728800e4b9e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dfe-f832-650f-728800e4b9e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dfe-f832-650f-728800e4b9e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dfe-f832-650f-728800e4b9e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dfe-f832-650f-728800e4b9e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dfe-f832-650f-728800e4b9e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dfe-f832-650f-728800e4b9e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dfe-f832-650f-728800e4b9e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dfe-f832-650f-728800e4b9e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dfe-f832-650f-728800e4b9e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dfe-f832-650f-728800e4b9e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dfe-f832-650f-728800e4b9e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dfe-f832-650f-728800e4b9e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dfe-f832-650f-728800e4b9e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dfe-f832-650f-728800e4b9e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dfe-f832-650f-728800e4b9e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dfe-f832-650f-728800e4b9e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dfe-f832-650f-728800e4b9e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38.28543481669236</c:v>
                </c:pt>
                <c:pt idx="1">
                  <c:v>34.16460112028656</c:v>
                </c:pt>
                <c:pt idx="2">
                  <c:v>16.767528913570064</c:v>
                </c:pt>
                <c:pt idx="3">
                  <c:v>41.161387736717124</c:v>
                </c:pt>
                <c:pt idx="4">
                  <c:v>26.252313320817805</c:v>
                </c:pt>
                <c:pt idx="5">
                  <c:v>57.05375671782576</c:v>
                </c:pt>
                <c:pt idx="6">
                  <c:v>18.199256752270188</c:v>
                </c:pt>
                <c:pt idx="7">
                  <c:v>31.225807360612507</c:v>
                </c:pt>
                <c:pt idx="8">
                  <c:v>34.18356478961309</c:v>
                </c:pt>
                <c:pt idx="9">
                  <c:v>26.926437413971122</c:v>
                </c:pt>
                <c:pt idx="10">
                  <c:v>40.95644226227034</c:v>
                </c:pt>
                <c:pt idx="11">
                  <c:v>38.300728152648915</c:v>
                </c:pt>
                <c:pt idx="12">
                  <c:v>40.21938416273189</c:v>
                </c:pt>
                <c:pt idx="13">
                  <c:v>49.589072719895945</c:v>
                </c:pt>
                <c:pt idx="14">
                  <c:v>36.01877248108314</c:v>
                </c:pt>
                <c:pt idx="15">
                  <c:v>35.76498989265349</c:v>
                </c:pt>
                <c:pt idx="16">
                  <c:v>44.88269431286556</c:v>
                </c:pt>
                <c:pt idx="17">
                  <c:v>32.39872417408694</c:v>
                </c:pt>
                <c:pt idx="18">
                  <c:v>36.31676588523351</c:v>
                </c:pt>
                <c:pt idx="19">
                  <c:v>32.58134758377065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2021-10-21T03:04:32Z</dcterms:created>
  <dcterms:modified xsi:type="dcterms:W3CDTF">2021-10-21T03:04:32Z</dcterms:modified>
</cp:coreProperties>
</file>