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7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7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75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76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77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78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9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0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81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82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83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84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85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86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87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88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89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90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91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92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93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94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95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96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97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98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99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100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101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102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103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104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105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106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107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108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109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110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111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112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113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114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115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116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117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118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119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120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121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122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123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124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125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126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127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128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129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130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131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132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133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134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135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136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137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138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139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140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141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142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143.xml" ContentType="application/vnd.openxmlformats-officedocument.drawingml.chart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charts/chart14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notesMasterIdLst>
    <p:notesMasterId r:id="rId7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59a570d0-16af-8ff4-064b-c3826c02af10}">
          <p14:sldIdLst/>
        </p14:section>
        <p14:section name="Default-1" id="{b4208b0a-cd56-0dd1-d2fd-5d04c386524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院内专科梯队表格" id="{abbdd89e-4800-7cc9-bf5e-7fb0a3d208c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charts/_rels/chart10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0.xlsx"/></Relationships>
</file>

<file path=ppt/charts/_rels/chart1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1.xlsx"/></Relationships>
</file>

<file path=ppt/charts/_rels/chart1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2.xlsx"/></Relationships>
</file>

<file path=ppt/charts/_rels/chart1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3.xlsx"/></Relationships>
</file>

<file path=ppt/charts/_rels/chart1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4.xlsx"/></Relationships>
</file>

<file path=ppt/charts/_rels/chart1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5.xlsx"/></Relationships>
</file>

<file path=ppt/charts/_rels/chart1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6.xlsx"/></Relationships>
</file>

<file path=ppt/charts/_rels/chart1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7.xlsx"/></Relationships>
</file>

<file path=ppt/charts/_rels/chart1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8.xlsx"/></Relationships>
</file>

<file path=ppt/charts/_rels/chart1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9.xlsx"/></Relationships>
</file>

<file path=ppt/charts/_rels/chart1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0.xlsx"/></Relationships>
</file>

<file path=ppt/charts/_rels/chart1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1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2.xlsx"/></Relationships>
</file>

<file path=ppt/charts/_rels/chart1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3.xlsx"/></Relationships>
</file>

<file path=ppt/charts/_rels/chart1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4.xlsx"/></Relationships>
</file>

<file path=ppt/charts/_rels/chart1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5.xlsx"/></Relationships>
</file>

<file path=ppt/charts/_rels/chart1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6.xlsx"/></Relationships>
</file>

<file path=ppt/charts/_rels/chart1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7.xlsx"/></Relationships>
</file>

<file path=ppt/charts/_rels/chart1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8.xlsx"/></Relationships>
</file>

<file path=ppt/charts/_rels/chart1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9.xlsx"/></Relationships>
</file>

<file path=ppt/charts/_rels/chart1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0.xlsx"/></Relationships>
</file>

<file path=ppt/charts/_rels/chart1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1.xlsx"/></Relationships>
</file>

<file path=ppt/charts/_rels/chart1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2.xlsx"/></Relationships>
</file>

<file path=ppt/charts/_rels/chart1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3.xlsx"/></Relationships>
</file>

<file path=ppt/charts/_rels/chart1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4.xlsx"/></Relationships>
</file>

<file path=ppt/charts/_rels/chart1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5.xlsx"/></Relationships>
</file>

<file path=ppt/charts/_rels/chart1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6.xlsx"/></Relationships>
</file>

<file path=ppt/charts/_rels/chart1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7.xlsx"/></Relationships>
</file>

<file path=ppt/charts/_rels/chart1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8.xlsx"/></Relationships>
</file>

<file path=ppt/charts/_rels/chart1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9.xlsx"/></Relationships>
</file>

<file path=ppt/charts/_rels/chart1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0.xlsx"/></Relationships>
</file>

<file path=ppt/charts/_rels/chart1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1.xlsx"/></Relationships>
</file>

<file path=ppt/charts/_rels/chart1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2.xlsx"/></Relationships>
</file>

<file path=ppt/charts/_rels/chart1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3.xlsx"/></Relationships>
</file>

<file path=ppt/charts/_rels/chart1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4.xlsx"/></Relationships>
</file>

<file path=ppt/charts/_rels/chart1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5.xlsx"/></Relationships>
</file>

<file path=ppt/charts/_rels/chart1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6.xlsx"/></Relationships>
</file>

<file path=ppt/charts/_rels/chart1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7.xlsx"/></Relationships>
</file>

<file path=ppt/charts/_rels/chart1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8.xlsx"/></Relationships>
</file>

<file path=ppt/charts/_rels/chart1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9.xlsx"/></Relationships>
</file>

<file path=ppt/charts/_rels/chart1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0.xlsx"/></Relationships>
</file>

<file path=ppt/charts/_rels/chart14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1.xlsx"/></Relationships>
</file>

<file path=ppt/charts/_rels/chart1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2.xlsx"/></Relationships>
</file>

<file path=ppt/charts/_rels/chart1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3.xlsx"/></Relationships>
</file>

<file path=ppt/charts/_rels/chart14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4.xlsx"/></Relationships>
</file>

<file path=ppt/charts/_rels/chart7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.xlsx"/></Relationships>
</file>

<file path=ppt/charts/_rels/chart7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7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8.xlsx"/></Relationships>
</file>

<file path=ppt/charts/_rels/chart7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9.xlsx"/></Relationships>
</file>

<file path=ppt/charts/_rels/chart8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0.xlsx"/></Relationships>
</file>

<file path=ppt/charts/_rels/chart8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3.xlsx"/></Relationships>
</file>

<file path=ppt/charts/_rels/chart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4.xlsx"/></Relationships>
</file>

<file path=ppt/charts/_rels/chart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6.xlsx"/></Relationships>
</file>

<file path=ppt/charts/_rels/chart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8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9.xlsx"/></Relationships>
</file>

<file path=ppt/charts/_rels/chart9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3.xlsx"/></Relationships>
</file>

<file path=ppt/charts/_rels/chart9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4.xlsx"/></Relationships>
</file>

<file path=ppt/charts/_rels/chart9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5.xlsx"/></Relationships>
</file>

<file path=ppt/charts/_rels/chart9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6.xlsx"/></Relationships>
</file>

<file path=ppt/charts/_rels/chart9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7.xlsx"/></Relationships>
</file>

<file path=ppt/charts/_rels/chart9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8.xlsx"/></Relationships>
</file>

<file path=ppt/charts/_rels/chart9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9-b93e-9ae2-a097748e43c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9-b93e-9ae2-a097748e43c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9-b93e-9ae2-a097748e43c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9-b93e-9ae2-a097748e43c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39-b93e-9ae2-a097748e43c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c39-b93e-9ae2-a097748e43c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39-b93e-9ae2-a097748e43c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39-b93e-9ae2-a097748e43c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c39-b93e-9ae2-a097748e43c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c39-b93e-9ae2-a097748e43c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c39-b93e-9ae2-a097748e43c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c39-b93e-9ae2-a097748e43c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c39-b93e-9ae2-a097748e43c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c39-b93e-9ae2-a097748e43c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c39-b93e-9ae2-a097748e43c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c39-b93e-9ae2-a097748e43c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c39-b93e-9ae2-a097748e43c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c39-b93e-9ae2-a097748e43c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c39-b93e-9ae2-a097748e43c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c39-b93e-9ae2-a097748e43c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1.0906415990634197</c:v>
                </c:pt>
                <c:pt idx="1">
                  <c:v>4.26793316854581</c:v>
                </c:pt>
                <c:pt idx="2">
                  <c:v>0.9860419945098986</c:v>
                </c:pt>
                <c:pt idx="3">
                  <c:v>25.93936565277667</c:v>
                </c:pt>
                <c:pt idx="4">
                  <c:v>1.6844185675670034</c:v>
                </c:pt>
                <c:pt idx="5">
                  <c:v>2.839469535767221</c:v>
                </c:pt>
                <c:pt idx="6">
                  <c:v>1.148614762769254</c:v>
                </c:pt>
                <c:pt idx="7">
                  <c:v>2.7882429587612374</c:v>
                </c:pt>
                <c:pt idx="8">
                  <c:v>2.938782005764195</c:v>
                </c:pt>
                <c:pt idx="9">
                  <c:v>1.172246257277984</c:v>
                </c:pt>
                <c:pt idx="10">
                  <c:v>5.296359511258318</c:v>
                </c:pt>
                <c:pt idx="11">
                  <c:v>0.8834586195128754</c:v>
                </c:pt>
                <c:pt idx="12">
                  <c:v>4.3643433717086335</c:v>
                </c:pt>
                <c:pt idx="13">
                  <c:v>9.883570635993191</c:v>
                </c:pt>
                <c:pt idx="14">
                  <c:v>1.037496308049087</c:v>
                </c:pt>
                <c:pt idx="15">
                  <c:v>5.447387677128177</c:v>
                </c:pt>
                <c:pt idx="16">
                  <c:v>1.2638827227790768</c:v>
                </c:pt>
                <c:pt idx="17">
                  <c:v>1.087097809983167</c:v>
                </c:pt>
                <c:pt idx="18">
                  <c:v>1.6700706991471914</c:v>
                </c:pt>
                <c:pt idx="19">
                  <c:v>5.676712452645496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10-3989-8542-928375c989b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10-3989-8542-928375c989b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10-3989-8542-928375c989b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10-3989-8542-928375c989b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10-3989-8542-928375c989b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10-3989-8542-928375c989b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10-3989-8542-928375c989b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c10-3989-8542-928375c989b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c10-3989-8542-928375c989b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c10-3989-8542-928375c989b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c10-3989-8542-928375c989b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c10-3989-8542-928375c989b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c10-3989-8542-928375c989b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c10-3989-8542-928375c989b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c10-3989-8542-928375c989b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c10-3989-8542-928375c989b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c10-3989-8542-928375c989b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c10-3989-8542-928375c989b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c10-3989-8542-928375c989b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c10-3989-8542-928375c989b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32.76045406628974</c:v>
                </c:pt>
                <c:pt idx="1">
                  <c:v>45.33784092945653</c:v>
                </c:pt>
                <c:pt idx="2">
                  <c:v>49.587708653833815</c:v>
                </c:pt>
                <c:pt idx="3">
                  <c:v>31.931538759028868</c:v>
                </c:pt>
                <c:pt idx="4">
                  <c:v>63.9325425590533</c:v>
                </c:pt>
                <c:pt idx="5">
                  <c:v>53.37909591058961</c:v>
                </c:pt>
                <c:pt idx="6">
                  <c:v>53.50925688608783</c:v>
                </c:pt>
                <c:pt idx="7">
                  <c:v>42.80081143209435</c:v>
                </c:pt>
                <c:pt idx="8">
                  <c:v>34.94565481036665</c:v>
                </c:pt>
                <c:pt idx="9">
                  <c:v>50.27925207633284</c:v>
                </c:pt>
                <c:pt idx="10">
                  <c:v>37.4798260931969</c:v>
                </c:pt>
                <c:pt idx="11">
                  <c:v>43.758265829446586</c:v>
                </c:pt>
                <c:pt idx="12">
                  <c:v>39.67821641320184</c:v>
                </c:pt>
                <c:pt idx="13">
                  <c:v>54.47663554824904</c:v>
                </c:pt>
                <c:pt idx="14">
                  <c:v>46.75496819565282</c:v>
                </c:pt>
                <c:pt idx="15">
                  <c:v>40.68027464678817</c:v>
                </c:pt>
                <c:pt idx="16">
                  <c:v>52.79915742567694</c:v>
                </c:pt>
                <c:pt idx="17">
                  <c:v>39.826565908142825</c:v>
                </c:pt>
                <c:pt idx="18">
                  <c:v>47.14829105317456</c:v>
                </c:pt>
                <c:pt idx="19">
                  <c:v>44.33530614283368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df-4ee8-4a86-19e1e67c2c0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df-4ee8-4a86-19e1e67c2c0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df-4ee8-4a86-19e1e67c2c0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df-4ee8-4a86-19e1e67c2c0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df-4ee8-4a86-19e1e67c2c0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df-4ee8-4a86-19e1e67c2c0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df-4ee8-4a86-19e1e67c2c0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df-4ee8-4a86-19e1e67c2c0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df-4ee8-4a86-19e1e67c2c0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8df-4ee8-4a86-19e1e67c2c0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8df-4ee8-4a86-19e1e67c2c0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8df-4ee8-4a86-19e1e67c2c0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8df-4ee8-4a86-19e1e67c2c0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8df-4ee8-4a86-19e1e67c2c0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8df-4ee8-4a86-19e1e67c2c0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8df-4ee8-4a86-19e1e67c2c0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8df-4ee8-4a86-19e1e67c2c0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8df-4ee8-4a86-19e1e67c2c0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8df-4ee8-4a86-19e1e67c2c0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8df-4ee8-4a86-19e1e67c2c0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45.662108521711865</c:v>
                </c:pt>
                <c:pt idx="1">
                  <c:v>48.683753440104454</c:v>
                </c:pt>
                <c:pt idx="2">
                  <c:v>48.925084804581395</c:v>
                </c:pt>
                <c:pt idx="3">
                  <c:v>48.48327759269909</c:v>
                </c:pt>
                <c:pt idx="4">
                  <c:v>49.83319219395685</c:v>
                </c:pt>
                <c:pt idx="5">
                  <c:v>40.96644784245363</c:v>
                </c:pt>
                <c:pt idx="6">
                  <c:v>42.2657041392618</c:v>
                </c:pt>
                <c:pt idx="7">
                  <c:v>35.018682314389395</c:v>
                </c:pt>
                <c:pt idx="8">
                  <c:v>50.445607841408886</c:v>
                </c:pt>
                <c:pt idx="9">
                  <c:v>28.439385167098603</c:v>
                </c:pt>
                <c:pt idx="10">
                  <c:v>49.8099986736941</c:v>
                </c:pt>
                <c:pt idx="11">
                  <c:v>36.0176603173112</c:v>
                </c:pt>
                <c:pt idx="12">
                  <c:v>43.62992245121751</c:v>
                </c:pt>
                <c:pt idx="13">
                  <c:v>16.121049164686777</c:v>
                </c:pt>
                <c:pt idx="14">
                  <c:v>17.049347395946256</c:v>
                </c:pt>
                <c:pt idx="15">
                  <c:v>12.096580145232696</c:v>
                </c:pt>
                <c:pt idx="16">
                  <c:v>35.49607857299045</c:v>
                </c:pt>
                <c:pt idx="17">
                  <c:v>42.79092801027767</c:v>
                </c:pt>
                <c:pt idx="18">
                  <c:v>19.33573459160402</c:v>
                </c:pt>
                <c:pt idx="19">
                  <c:v>33.483587268340784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5f-837a-e7a9-b8ac1351c1d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b5f-837a-e7a9-b8ac1351c1d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b5f-837a-e7a9-b8ac1351c1d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b5f-837a-e7a9-b8ac1351c1d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b5f-837a-e7a9-b8ac1351c1d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b5f-837a-e7a9-b8ac1351c1d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b5f-837a-e7a9-b8ac1351c1d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b5f-837a-e7a9-b8ac1351c1d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b5f-837a-e7a9-b8ac1351c1d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b5f-837a-e7a9-b8ac1351c1d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b5f-837a-e7a9-b8ac1351c1d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b5f-837a-e7a9-b8ac1351c1d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b5f-837a-e7a9-b8ac1351c1d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b5f-837a-e7a9-b8ac1351c1d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b5f-837a-e7a9-b8ac1351c1d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b5f-837a-e7a9-b8ac1351c1d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b5f-837a-e7a9-b8ac1351c1d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b5f-837a-e7a9-b8ac1351c1d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b5f-837a-e7a9-b8ac1351c1d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b5f-837a-e7a9-b8ac1351c1d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27.437651742530704</c:v>
                </c:pt>
                <c:pt idx="1">
                  <c:v>44.29830828500257</c:v>
                </c:pt>
                <c:pt idx="2">
                  <c:v>49.2053331030665</c:v>
                </c:pt>
                <c:pt idx="3">
                  <c:v>41.161387736717124</c:v>
                </c:pt>
                <c:pt idx="4">
                  <c:v>18.199256752270188</c:v>
                </c:pt>
                <c:pt idx="5">
                  <c:v>17.26402018584575</c:v>
                </c:pt>
                <c:pt idx="6">
                  <c:v>36.68181575525084</c:v>
                </c:pt>
                <c:pt idx="7">
                  <c:v>37.01865322878407</c:v>
                </c:pt>
                <c:pt idx="8">
                  <c:v>27.17843468457439</c:v>
                </c:pt>
                <c:pt idx="9">
                  <c:v>16.767528913570064</c:v>
                </c:pt>
                <c:pt idx="10">
                  <c:v>46.12286873128913</c:v>
                </c:pt>
                <c:pt idx="11">
                  <c:v>27.569042931112747</c:v>
                </c:pt>
                <c:pt idx="12">
                  <c:v>23.31622833916625</c:v>
                </c:pt>
                <c:pt idx="13">
                  <c:v>44.88269431286556</c:v>
                </c:pt>
                <c:pt idx="14">
                  <c:v>49.589072719895945</c:v>
                </c:pt>
                <c:pt idx="15">
                  <c:v>36.16376629738076</c:v>
                </c:pt>
                <c:pt idx="16">
                  <c:v>45.462750346981935</c:v>
                </c:pt>
                <c:pt idx="17">
                  <c:v>38.50980009452399</c:v>
                </c:pt>
                <c:pt idx="18">
                  <c:v>32.58134758377065</c:v>
                </c:pt>
                <c:pt idx="19">
                  <c:v>27.213867015712857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20-39d9-ae17-454053f7b54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20-39d9-ae17-454053f7b54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20-39d9-ae17-454053f7b54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20-39d9-ae17-454053f7b54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20-39d9-ae17-454053f7b54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20-39d9-ae17-454053f7b54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20-39d9-ae17-454053f7b54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20-39d9-ae17-454053f7b54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20-39d9-ae17-454053f7b54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20-39d9-ae17-454053f7b54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20-39d9-ae17-454053f7b54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20-39d9-ae17-454053f7b54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20-39d9-ae17-454053f7b54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20-39d9-ae17-454053f7b54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20-39d9-ae17-454053f7b54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20-39d9-ae17-454053f7b54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20-39d9-ae17-454053f7b54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920-39d9-ae17-454053f7b54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20-39d9-ae17-454053f7b54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920-39d9-ae17-454053f7b54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47.153129086263995</c:v>
                </c:pt>
                <c:pt idx="1">
                  <c:v>52.45636412417787</c:v>
                </c:pt>
                <c:pt idx="2">
                  <c:v>18.587699112238933</c:v>
                </c:pt>
                <c:pt idx="3">
                  <c:v>81.84771716969969</c:v>
                </c:pt>
                <c:pt idx="4">
                  <c:v>76.34347942004443</c:v>
                </c:pt>
                <c:pt idx="5">
                  <c:v>32.33306323237061</c:v>
                </c:pt>
                <c:pt idx="6">
                  <c:v>21.484246341328856</c:v>
                </c:pt>
                <c:pt idx="7">
                  <c:v>39.98316130214656</c:v>
                </c:pt>
                <c:pt idx="8">
                  <c:v>46.25963783092694</c:v>
                </c:pt>
                <c:pt idx="9">
                  <c:v>83.94592271123055</c:v>
                </c:pt>
                <c:pt idx="10">
                  <c:v>33.86781725367063</c:v>
                </c:pt>
                <c:pt idx="11">
                  <c:v>51.346911312107125</c:v>
                </c:pt>
                <c:pt idx="12">
                  <c:v>34.81200317799093</c:v>
                </c:pt>
                <c:pt idx="13">
                  <c:v>64.66377216439531</c:v>
                </c:pt>
                <c:pt idx="14">
                  <c:v>69.13492379532664</c:v>
                </c:pt>
                <c:pt idx="15">
                  <c:v>29.283122108298567</c:v>
                </c:pt>
                <c:pt idx="16">
                  <c:v>38.04594514505221</c:v>
                </c:pt>
                <c:pt idx="17">
                  <c:v>61.33921550361445</c:v>
                </c:pt>
                <c:pt idx="18">
                  <c:v>63.59728304283218</c:v>
                </c:pt>
                <c:pt idx="19">
                  <c:v>36.65604811548519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68-7835-3d92-8181723e46d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68-7835-3d92-8181723e46d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68-7835-3d92-8181723e46d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68-7835-3d92-8181723e46d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68-7835-3d92-8181723e46d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68-7835-3d92-8181723e46d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268-7835-3d92-8181723e46d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68-7835-3d92-8181723e46d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268-7835-3d92-8181723e46d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268-7835-3d92-8181723e46d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268-7835-3d92-8181723e46d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268-7835-3d92-8181723e46d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268-7835-3d92-8181723e46d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268-7835-3d92-8181723e46d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268-7835-3d92-8181723e46d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268-7835-3d92-8181723e46d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268-7835-3d92-8181723e46d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268-7835-3d92-8181723e46d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268-7835-3d92-8181723e46d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268-7835-3d92-8181723e46d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22.43766404597162</c:v>
                </c:pt>
                <c:pt idx="2">
                  <c:v>12.259302417021193</c:v>
                </c:pt>
                <c:pt idx="3">
                  <c:v>32.90764650849081</c:v>
                </c:pt>
                <c:pt idx="4">
                  <c:v>12.889382316999676</c:v>
                </c:pt>
                <c:pt idx="5">
                  <c:v>15.261610296179308</c:v>
                </c:pt>
                <c:pt idx="6">
                  <c:v>32.04893349079994</c:v>
                </c:pt>
                <c:pt idx="7">
                  <c:v>12.555452730544232</c:v>
                </c:pt>
                <c:pt idx="8">
                  <c:v>9.719226077287416</c:v>
                </c:pt>
                <c:pt idx="9">
                  <c:v>12.058714739633569</c:v>
                </c:pt>
                <c:pt idx="10">
                  <c:v>15.275995740853972</c:v>
                </c:pt>
                <c:pt idx="11">
                  <c:v>20.74614809989852</c:v>
                </c:pt>
                <c:pt idx="12">
                  <c:v>12.505097795721602</c:v>
                </c:pt>
                <c:pt idx="13">
                  <c:v>27.38880267613439</c:v>
                </c:pt>
                <c:pt idx="14">
                  <c:v>28.456806461347224</c:v>
                </c:pt>
                <c:pt idx="15">
                  <c:v>14.962275320354887</c:v>
                </c:pt>
                <c:pt idx="16">
                  <c:v>26.646380678045922</c:v>
                </c:pt>
                <c:pt idx="17">
                  <c:v>7.869972938721908</c:v>
                </c:pt>
                <c:pt idx="18">
                  <c:v>15.000669292224368</c:v>
                </c:pt>
                <c:pt idx="19">
                  <c:v>21.663180136031542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fe-252c-d0f4-bdacd220988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fe-252c-d0f4-bdacd220988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fe-252c-d0f4-bdacd220988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fe-252c-d0f4-bdacd220988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fe-252c-d0f4-bdacd220988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ffe-252c-d0f4-bdacd220988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fe-252c-d0f4-bdacd220988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ffe-252c-d0f4-bdacd220988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fe-252c-d0f4-bdacd220988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ffe-252c-d0f4-bdacd220988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ffe-252c-d0f4-bdacd220988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ffe-252c-d0f4-bdacd220988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ffe-252c-d0f4-bdacd220988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ffe-252c-d0f4-bdacd220988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ffe-252c-d0f4-bdacd220988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ffe-252c-d0f4-bdacd220988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ffe-252c-d0f4-bdacd220988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ffe-252c-d0f4-bdacd220988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ffe-252c-d0f4-bdacd220988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ffe-252c-d0f4-bdacd220988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58.467800864794974</c:v>
                </c:pt>
                <c:pt idx="1">
                  <c:v>34.552165351630684</c:v>
                </c:pt>
                <c:pt idx="2">
                  <c:v>30.156996914443177</c:v>
                </c:pt>
                <c:pt idx="3">
                  <c:v>44.991828279036625</c:v>
                </c:pt>
                <c:pt idx="4">
                  <c:v>58.34145583807709</c:v>
                </c:pt>
                <c:pt idx="5">
                  <c:v>67.88349999144924</c:v>
                </c:pt>
                <c:pt idx="6">
                  <c:v>34.61828570430109</c:v>
                </c:pt>
                <c:pt idx="7">
                  <c:v>56.40537030723883</c:v>
                </c:pt>
                <c:pt idx="8">
                  <c:v>59.92850744145169</c:v>
                </c:pt>
                <c:pt idx="9">
                  <c:v>26.22579655227347</c:v>
                </c:pt>
                <c:pt idx="10">
                  <c:v>55.59389180832266</c:v>
                </c:pt>
                <c:pt idx="11">
                  <c:v>53.68907676814843</c:v>
                </c:pt>
                <c:pt idx="12">
                  <c:v>61.69649074198139</c:v>
                </c:pt>
                <c:pt idx="13">
                  <c:v>60.689204486346696</c:v>
                </c:pt>
                <c:pt idx="14">
                  <c:v>41.9876814160517</c:v>
                </c:pt>
                <c:pt idx="15">
                  <c:v>51.35179606934507</c:v>
                </c:pt>
                <c:pt idx="16">
                  <c:v>57.08803268854012</c:v>
                </c:pt>
                <c:pt idx="17">
                  <c:v>58.42039479032931</c:v>
                </c:pt>
                <c:pt idx="18">
                  <c:v>48.7264245193607</c:v>
                </c:pt>
                <c:pt idx="19">
                  <c:v>58.17500125506072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10-8a69-72ad-487e9d95e99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10-8a69-72ad-487e9d95e99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10-8a69-72ad-487e9d95e99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10-8a69-72ad-487e9d95e99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10-8a69-72ad-487e9d95e99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10-8a69-72ad-487e9d95e99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10-8a69-72ad-487e9d95e99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f10-8a69-72ad-487e9d95e99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f10-8a69-72ad-487e9d95e99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f10-8a69-72ad-487e9d95e99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f10-8a69-72ad-487e9d95e99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f10-8a69-72ad-487e9d95e99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f10-8a69-72ad-487e9d95e99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f10-8a69-72ad-487e9d95e99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f10-8a69-72ad-487e9d95e99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f10-8a69-72ad-487e9d95e99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f10-8a69-72ad-487e9d95e99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f10-8a69-72ad-487e9d95e99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f10-8a69-72ad-487e9d95e99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f10-8a69-72ad-487e9d95e99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46.64185427506702</c:v>
                </c:pt>
                <c:pt idx="1">
                  <c:v>63.42322244160249</c:v>
                </c:pt>
                <c:pt idx="2">
                  <c:v>57.96109257541348</c:v>
                </c:pt>
                <c:pt idx="3">
                  <c:v>42.33659258336891</c:v>
                </c:pt>
                <c:pt idx="4">
                  <c:v>45.636428855211</c:v>
                </c:pt>
                <c:pt idx="5">
                  <c:v>51.136341970054445</c:v>
                </c:pt>
                <c:pt idx="6">
                  <c:v>43.821545434570446</c:v>
                </c:pt>
                <c:pt idx="7">
                  <c:v>37.226039116482006</c:v>
                </c:pt>
                <c:pt idx="8">
                  <c:v>49.71355967963188</c:v>
                </c:pt>
                <c:pt idx="9">
                  <c:v>50.89634119677161</c:v>
                </c:pt>
                <c:pt idx="10">
                  <c:v>59.023848885634145</c:v>
                </c:pt>
                <c:pt idx="11">
                  <c:v>42.50176382385413</c:v>
                </c:pt>
                <c:pt idx="12">
                  <c:v>56.078585542484596</c:v>
                </c:pt>
                <c:pt idx="13">
                  <c:v>60.61093193164811</c:v>
                </c:pt>
                <c:pt idx="14">
                  <c:v>45.757823082721885</c:v>
                </c:pt>
                <c:pt idx="15">
                  <c:v>52.7007657004491</c:v>
                </c:pt>
                <c:pt idx="16">
                  <c:v>54.03744436604482</c:v>
                </c:pt>
                <c:pt idx="17">
                  <c:v>43.003009263132775</c:v>
                </c:pt>
                <c:pt idx="18">
                  <c:v>56.48931861511846</c:v>
                </c:pt>
                <c:pt idx="19">
                  <c:v>41.909663823062346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2a-ad3f-8735-36232450682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2a-ad3f-8735-36232450682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2a-ad3f-8735-36232450682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2a-ad3f-8735-36232450682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2a-ad3f-8735-36232450682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2a-ad3f-8735-36232450682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62a-ad3f-8735-36232450682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62a-ad3f-8735-36232450682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62a-ad3f-8735-36232450682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62a-ad3f-8735-36232450682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62a-ad3f-8735-36232450682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62a-ad3f-8735-36232450682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62a-ad3f-8735-36232450682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62a-ad3f-8735-36232450682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62a-ad3f-8735-36232450682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62a-ad3f-8735-36232450682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62a-ad3f-8735-36232450682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62a-ad3f-8735-36232450682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62a-ad3f-8735-36232450682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62a-ad3f-8735-36232450682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47.61730594700259</c:v>
                </c:pt>
                <c:pt idx="1">
                  <c:v>48.58923942519685</c:v>
                </c:pt>
                <c:pt idx="2">
                  <c:v>39.051539945907436</c:v>
                </c:pt>
                <c:pt idx="3">
                  <c:v>56.140252942914124</c:v>
                </c:pt>
                <c:pt idx="4">
                  <c:v>43.04188222727832</c:v>
                </c:pt>
                <c:pt idx="5">
                  <c:v>43.36231973430789</c:v>
                </c:pt>
                <c:pt idx="6">
                  <c:v>47.648541040928755</c:v>
                </c:pt>
                <c:pt idx="7">
                  <c:v>38.99773335600751</c:v>
                </c:pt>
                <c:pt idx="8">
                  <c:v>42.16374748912546</c:v>
                </c:pt>
                <c:pt idx="9">
                  <c:v>51.73242958131885</c:v>
                </c:pt>
                <c:pt idx="10">
                  <c:v>41.53847730246391</c:v>
                </c:pt>
                <c:pt idx="11">
                  <c:v>49.566222172889226</c:v>
                </c:pt>
                <c:pt idx="12">
                  <c:v>50.10825191791705</c:v>
                </c:pt>
                <c:pt idx="13">
                  <c:v>52.32589372368236</c:v>
                </c:pt>
                <c:pt idx="14">
                  <c:v>39.91954098675804</c:v>
                </c:pt>
                <c:pt idx="15">
                  <c:v>51.80825661536471</c:v>
                </c:pt>
                <c:pt idx="16">
                  <c:v>62.18793703574121</c:v>
                </c:pt>
                <c:pt idx="17">
                  <c:v>45.11225012661556</c:v>
                </c:pt>
                <c:pt idx="18">
                  <c:v>35.465611541798225</c:v>
                </c:pt>
                <c:pt idx="19">
                  <c:v>43.641929181105766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c1-6d6e-6a89-e4eaef59085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c1-6d6e-6a89-e4eaef59085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c1-6d6e-6a89-e4eaef59085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c1-6d6e-6a89-e4eaef59085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c1-6d6e-6a89-e4eaef59085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c1-6d6e-6a89-e4eaef59085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c1-6d6e-6a89-e4eaef59085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fc1-6d6e-6a89-e4eaef59085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fc1-6d6e-6a89-e4eaef59085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fc1-6d6e-6a89-e4eaef59085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fc1-6d6e-6a89-e4eaef59085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fc1-6d6e-6a89-e4eaef59085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fc1-6d6e-6a89-e4eaef59085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fc1-6d6e-6a89-e4eaef59085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fc1-6d6e-6a89-e4eaef59085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fc1-6d6e-6a89-e4eaef59085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fc1-6d6e-6a89-e4eaef59085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fc1-6d6e-6a89-e4eaef59085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fc1-6d6e-6a89-e4eaef59085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fc1-6d6e-6a89-e4eaef59085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37.17450749237965</c:v>
                </c:pt>
                <c:pt idx="1">
                  <c:v>51.470370628520435</c:v>
                </c:pt>
                <c:pt idx="2">
                  <c:v>42.53483416402452</c:v>
                </c:pt>
                <c:pt idx="3">
                  <c:v>31.931538759028868</c:v>
                </c:pt>
                <c:pt idx="4">
                  <c:v>48.68003885149692</c:v>
                </c:pt>
                <c:pt idx="5">
                  <c:v>54.56461379545735</c:v>
                </c:pt>
                <c:pt idx="6">
                  <c:v>39.29960623425332</c:v>
                </c:pt>
                <c:pt idx="7">
                  <c:v>41.01534482441012</c:v>
                </c:pt>
                <c:pt idx="8">
                  <c:v>30.2204931756923</c:v>
                </c:pt>
                <c:pt idx="9">
                  <c:v>54.47663554824904</c:v>
                </c:pt>
                <c:pt idx="10">
                  <c:v>53.819740182219924</c:v>
                </c:pt>
                <c:pt idx="11">
                  <c:v>44.33530614283368</c:v>
                </c:pt>
                <c:pt idx="12">
                  <c:v>40.68027464678817</c:v>
                </c:pt>
                <c:pt idx="13">
                  <c:v>37.4798260931969</c:v>
                </c:pt>
                <c:pt idx="14">
                  <c:v>40.88102455522383</c:v>
                </c:pt>
                <c:pt idx="15">
                  <c:v>39.67821641320184</c:v>
                </c:pt>
                <c:pt idx="16">
                  <c:v>45.33784092945653</c:v>
                </c:pt>
                <c:pt idx="17">
                  <c:v>49.46991572433285</c:v>
                </c:pt>
                <c:pt idx="18">
                  <c:v>47.8301900586814</c:v>
                </c:pt>
                <c:pt idx="19">
                  <c:v>50.731068659574845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a2-fa5c-d26c-9cd8bf00b9b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a2-fa5c-d26c-9cd8bf00b9b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a2-fa5c-d26c-9cd8bf00b9b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a2-fa5c-d26c-9cd8bf00b9b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a2-fa5c-d26c-9cd8bf00b9b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a2-fa5c-d26c-9cd8bf00b9b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a2-fa5c-d26c-9cd8bf00b9b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a2-fa5c-d26c-9cd8bf00b9b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a2-fa5c-d26c-9cd8bf00b9b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4a2-fa5c-d26c-9cd8bf00b9b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4a2-fa5c-d26c-9cd8bf00b9b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4a2-fa5c-d26c-9cd8bf00b9b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4a2-fa5c-d26c-9cd8bf00b9b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4a2-fa5c-d26c-9cd8bf00b9b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4a2-fa5c-d26c-9cd8bf00b9b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4a2-fa5c-d26c-9cd8bf00b9b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4a2-fa5c-d26c-9cd8bf00b9b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4a2-fa5c-d26c-9cd8bf00b9b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4a2-fa5c-d26c-9cd8bf00b9b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4a2-fa5c-d26c-9cd8bf00b9b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37.017274323185674</c:v>
                </c:pt>
                <c:pt idx="1">
                  <c:v>62.01202930505188</c:v>
                </c:pt>
                <c:pt idx="2">
                  <c:v>56.72777262718592</c:v>
                </c:pt>
                <c:pt idx="3">
                  <c:v>48.48327759269909</c:v>
                </c:pt>
                <c:pt idx="4">
                  <c:v>21.987185932971624</c:v>
                </c:pt>
                <c:pt idx="5">
                  <c:v>27.24364095984025</c:v>
                </c:pt>
                <c:pt idx="6">
                  <c:v>45.60642178822845</c:v>
                </c:pt>
                <c:pt idx="7">
                  <c:v>19.2884189401252</c:v>
                </c:pt>
                <c:pt idx="8">
                  <c:v>40.560657564149174</c:v>
                </c:pt>
                <c:pt idx="9">
                  <c:v>16.121049164686777</c:v>
                </c:pt>
                <c:pt idx="10">
                  <c:v>52.11105387720839</c:v>
                </c:pt>
                <c:pt idx="11">
                  <c:v>33.483587268340784</c:v>
                </c:pt>
                <c:pt idx="12">
                  <c:v>12.096580145232696</c:v>
                </c:pt>
                <c:pt idx="13">
                  <c:v>49.8099986736941</c:v>
                </c:pt>
                <c:pt idx="14">
                  <c:v>32.608041840354154</c:v>
                </c:pt>
                <c:pt idx="15">
                  <c:v>43.62992245121751</c:v>
                </c:pt>
                <c:pt idx="16">
                  <c:v>48.683753440104454</c:v>
                </c:pt>
                <c:pt idx="17">
                  <c:v>49.054553939045064</c:v>
                </c:pt>
                <c:pt idx="18">
                  <c:v>38.00750792333456</c:v>
                </c:pt>
                <c:pt idx="19">
                  <c:v>26.101032315097715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e3-fffb-6b32-5258c72558c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e3-fffb-6b32-5258c72558c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e3-fffb-6b32-5258c72558c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e3-fffb-6b32-5258c72558c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e3-fffb-6b32-5258c72558c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8e3-fffb-6b32-5258c72558c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8e3-fffb-6b32-5258c72558c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8e3-fffb-6b32-5258c72558c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e3-fffb-6b32-5258c72558c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8e3-fffb-6b32-5258c72558c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8e3-fffb-6b32-5258c72558c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8e3-fffb-6b32-5258c72558c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8e3-fffb-6b32-5258c72558c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8e3-fffb-6b32-5258c72558c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8e3-fffb-6b32-5258c72558c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8e3-fffb-6b32-5258c72558c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8e3-fffb-6b32-5258c72558c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8e3-fffb-6b32-5258c72558c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8e3-fffb-6b32-5258c72558c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8e3-fffb-6b32-5258c72558c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37.79093507381562</c:v>
                </c:pt>
                <c:pt idx="1">
                  <c:v>19.057275101560165</c:v>
                </c:pt>
                <c:pt idx="2">
                  <c:v>40.95152000413998</c:v>
                </c:pt>
                <c:pt idx="3">
                  <c:v>41.161387736717124</c:v>
                </c:pt>
                <c:pt idx="4">
                  <c:v>31.762161975023044</c:v>
                </c:pt>
                <c:pt idx="5">
                  <c:v>40.21938416273189</c:v>
                </c:pt>
                <c:pt idx="6">
                  <c:v>34.313052805630065</c:v>
                </c:pt>
                <c:pt idx="7">
                  <c:v>26.926437413971122</c:v>
                </c:pt>
                <c:pt idx="8">
                  <c:v>40.95644226227034</c:v>
                </c:pt>
                <c:pt idx="9">
                  <c:v>44.88269431286556</c:v>
                </c:pt>
                <c:pt idx="10">
                  <c:v>43.80423847805216</c:v>
                </c:pt>
                <c:pt idx="11">
                  <c:v>27.213867015712857</c:v>
                </c:pt>
                <c:pt idx="12">
                  <c:v>36.16376629738076</c:v>
                </c:pt>
                <c:pt idx="13">
                  <c:v>46.12286873128913</c:v>
                </c:pt>
                <c:pt idx="14">
                  <c:v>20.07802839434162</c:v>
                </c:pt>
                <c:pt idx="15">
                  <c:v>23.31622833916625</c:v>
                </c:pt>
                <c:pt idx="16">
                  <c:v>44.29830828500257</c:v>
                </c:pt>
                <c:pt idx="17">
                  <c:v>38.06990922258711</c:v>
                </c:pt>
                <c:pt idx="18">
                  <c:v>31.225807360612507</c:v>
                </c:pt>
                <c:pt idx="19">
                  <c:v>41.266399248140296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48-b38d-27c9-d174d5f57f5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48-b38d-27c9-d174d5f57f5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48-b38d-27c9-d174d5f57f5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48-b38d-27c9-d174d5f57f5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48-b38d-27c9-d174d5f57f5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48-b38d-27c9-d174d5f57f5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48-b38d-27c9-d174d5f57f5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48-b38d-27c9-d174d5f57f5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48-b38d-27c9-d174d5f57f5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48-b38d-27c9-d174d5f57f5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348-b38d-27c9-d174d5f57f5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348-b38d-27c9-d174d5f57f5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348-b38d-27c9-d174d5f57f5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348-b38d-27c9-d174d5f57f5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348-b38d-27c9-d174d5f57f5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348-b38d-27c9-d174d5f57f5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348-b38d-27c9-d174d5f57f5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348-b38d-27c9-d174d5f57f5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348-b38d-27c9-d174d5f57f5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348-b38d-27c9-d174d5f57f5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62.64667773321788</c:v>
                </c:pt>
                <c:pt idx="1">
                  <c:v>50.730597629413275</c:v>
                </c:pt>
                <c:pt idx="2">
                  <c:v>51.54746368485579</c:v>
                </c:pt>
                <c:pt idx="3">
                  <c:v>81.84771716969969</c:v>
                </c:pt>
                <c:pt idx="4">
                  <c:v>61.83787118453544</c:v>
                </c:pt>
                <c:pt idx="5">
                  <c:v>72.34324697596843</c:v>
                </c:pt>
                <c:pt idx="6">
                  <c:v>49.728530876266454</c:v>
                </c:pt>
                <c:pt idx="7">
                  <c:v>74.11811056855446</c:v>
                </c:pt>
                <c:pt idx="8">
                  <c:v>73.08176140062157</c:v>
                </c:pt>
                <c:pt idx="9">
                  <c:v>64.66377216439531</c:v>
                </c:pt>
                <c:pt idx="10">
                  <c:v>38.9725919474915</c:v>
                </c:pt>
                <c:pt idx="11">
                  <c:v>36.65604811548519</c:v>
                </c:pt>
                <c:pt idx="12">
                  <c:v>29.283122108298567</c:v>
                </c:pt>
                <c:pt idx="13">
                  <c:v>33.86781725367063</c:v>
                </c:pt>
                <c:pt idx="14">
                  <c:v>49.578492040313506</c:v>
                </c:pt>
                <c:pt idx="15">
                  <c:v>34.81200317799093</c:v>
                </c:pt>
                <c:pt idx="16">
                  <c:v>52.45636412417787</c:v>
                </c:pt>
                <c:pt idx="17">
                  <c:v>32.376492195869844</c:v>
                </c:pt>
                <c:pt idx="18">
                  <c:v>75.09328024155087</c:v>
                </c:pt>
                <c:pt idx="19">
                  <c:v>35.08938219955855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26.320254027580127</c:v>
                </c:pt>
                <c:pt idx="2">
                  <c:v>26.00009247221568</c:v>
                </c:pt>
                <c:pt idx="3">
                  <c:v>25.93936565277667</c:v>
                </c:pt>
                <c:pt idx="4">
                  <c:v>25.731208489349132</c:v>
                </c:pt>
                <c:pt idx="5">
                  <c:v>17.396576710087235</c:v>
                </c:pt>
                <c:pt idx="6">
                  <c:v>13.523679334520194</c:v>
                </c:pt>
                <c:pt idx="7">
                  <c:v>12.921675684030355</c:v>
                </c:pt>
                <c:pt idx="8">
                  <c:v>12.317750123102673</c:v>
                </c:pt>
                <c:pt idx="9">
                  <c:v>9.883570635993191</c:v>
                </c:pt>
                <c:pt idx="10">
                  <c:v>6.434933994219229</c:v>
                </c:pt>
                <c:pt idx="11">
                  <c:v>5.676712452645496</c:v>
                </c:pt>
                <c:pt idx="12">
                  <c:v>5.447387677128177</c:v>
                </c:pt>
                <c:pt idx="13">
                  <c:v>5.296359511258318</c:v>
                </c:pt>
                <c:pt idx="14">
                  <c:v>5.137476003338621</c:v>
                </c:pt>
                <c:pt idx="15">
                  <c:v>4.3643433717086335</c:v>
                </c:pt>
                <c:pt idx="16">
                  <c:v>4.26793316854581</c:v>
                </c:pt>
                <c:pt idx="17">
                  <c:v>4.157564706787364</c:v>
                </c:pt>
                <c:pt idx="18">
                  <c:v>4.012779902375388</c:v>
                </c:pt>
                <c:pt idx="19">
                  <c:v>3.6088724166861272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5f-d8c2-b12c-cce085110b6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5f-d8c2-b12c-cce085110b6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5f-d8c2-b12c-cce085110b6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5f-d8c2-b12c-cce085110b6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5f-d8c2-b12c-cce085110b6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5f-d8c2-b12c-cce085110b6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5f-d8c2-b12c-cce085110b6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55f-d8c2-b12c-cce085110b6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55f-d8c2-b12c-cce085110b6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55f-d8c2-b12c-cce085110b6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55f-d8c2-b12c-cce085110b6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55f-d8c2-b12c-cce085110b6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55f-d8c2-b12c-cce085110b6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55f-d8c2-b12c-cce085110b6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55f-d8c2-b12c-cce085110b6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55f-d8c2-b12c-cce085110b6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55f-d8c2-b12c-cce085110b6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55f-d8c2-b12c-cce085110b6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55f-d8c2-b12c-cce085110b6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55f-d8c2-b12c-cce085110b6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22.12073930427769</c:v>
                </c:pt>
                <c:pt idx="1">
                  <c:v>21.68741379441415</c:v>
                </c:pt>
                <c:pt idx="2">
                  <c:v>24.878045787479223</c:v>
                </c:pt>
                <c:pt idx="3">
                  <c:v>27.86227225899094</c:v>
                </c:pt>
                <c:pt idx="4">
                  <c:v>24.347154918686222</c:v>
                </c:pt>
                <c:pt idx="5">
                  <c:v>12.507883800107999</c:v>
                </c:pt>
                <c:pt idx="6">
                  <c:v>24.961928042619324</c:v>
                </c:pt>
                <c:pt idx="7">
                  <c:v>15.261610296179308</c:v>
                </c:pt>
                <c:pt idx="8">
                  <c:v>12.058714739633569</c:v>
                </c:pt>
                <c:pt idx="9">
                  <c:v>15.275995740853972</c:v>
                </c:pt>
                <c:pt idx="10">
                  <c:v>25.74293921039702</c:v>
                </c:pt>
                <c:pt idx="11">
                  <c:v>39.817847675917434</c:v>
                </c:pt>
                <c:pt idx="12">
                  <c:v>18.81026551223128</c:v>
                </c:pt>
                <c:pt idx="13">
                  <c:v>15.057692212971038</c:v>
                </c:pt>
                <c:pt idx="14">
                  <c:v>27.411155930722025</c:v>
                </c:pt>
                <c:pt idx="15">
                  <c:v>22.43766404597162</c:v>
                </c:pt>
                <c:pt idx="16">
                  <c:v>21.663180136031542</c:v>
                </c:pt>
                <c:pt idx="17">
                  <c:v>34.182239337034886</c:v>
                </c:pt>
                <c:pt idx="18">
                  <c:v>24.431583717751945</c:v>
                </c:pt>
                <c:pt idx="19">
                  <c:v>7.869972938721908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69-fc31-9de1-49e3676e8ce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69-fc31-9de1-49e3676e8ce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69-fc31-9de1-49e3676e8ce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69-fc31-9de1-49e3676e8ce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69-fc31-9de1-49e3676e8ce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769-fc31-9de1-49e3676e8ce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769-fc31-9de1-49e3676e8ce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769-fc31-9de1-49e3676e8ce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769-fc31-9de1-49e3676e8ce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769-fc31-9de1-49e3676e8ce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769-fc31-9de1-49e3676e8ce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769-fc31-9de1-49e3676e8ce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769-fc31-9de1-49e3676e8ce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769-fc31-9de1-49e3676e8ce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769-fc31-9de1-49e3676e8ce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769-fc31-9de1-49e3676e8ce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769-fc31-9de1-49e3676e8ce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769-fc31-9de1-49e3676e8ce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769-fc31-9de1-49e3676e8ce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769-fc31-9de1-49e3676e8ce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49.808524920910166</c:v>
                </c:pt>
                <c:pt idx="1">
                  <c:v>47.266909800006104</c:v>
                </c:pt>
                <c:pt idx="2">
                  <c:v>44.82314231399684</c:v>
                </c:pt>
                <c:pt idx="3">
                  <c:v>61.46329202922799</c:v>
                </c:pt>
                <c:pt idx="4">
                  <c:v>50.03701498704471</c:v>
                </c:pt>
                <c:pt idx="5">
                  <c:v>45.7783030521104</c:v>
                </c:pt>
                <c:pt idx="6">
                  <c:v>54.516926813178905</c:v>
                </c:pt>
                <c:pt idx="7">
                  <c:v>67.88349999144924</c:v>
                </c:pt>
                <c:pt idx="8">
                  <c:v>26.22579655227347</c:v>
                </c:pt>
                <c:pt idx="9">
                  <c:v>55.59389180832266</c:v>
                </c:pt>
                <c:pt idx="10">
                  <c:v>42.18452715769276</c:v>
                </c:pt>
                <c:pt idx="11">
                  <c:v>53.89462620995426</c:v>
                </c:pt>
                <c:pt idx="12">
                  <c:v>66.72601941806559</c:v>
                </c:pt>
                <c:pt idx="13">
                  <c:v>40.944699190659165</c:v>
                </c:pt>
                <c:pt idx="14">
                  <c:v>48.41697973561759</c:v>
                </c:pt>
                <c:pt idx="15">
                  <c:v>34.552165351630684</c:v>
                </c:pt>
                <c:pt idx="16">
                  <c:v>58.17500125506072</c:v>
                </c:pt>
                <c:pt idx="17">
                  <c:v>29.121413549442117</c:v>
                </c:pt>
                <c:pt idx="18">
                  <c:v>51.068978285870664</c:v>
                </c:pt>
                <c:pt idx="19">
                  <c:v>58.42039479032931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bd-acb8-27c9-65f512d0be9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bd-acb8-27c9-65f512d0be9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bd-acb8-27c9-65f512d0be9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bd-acb8-27c9-65f512d0be9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bd-acb8-27c9-65f512d0be9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bd-acb8-27c9-65f512d0be9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bd-acb8-27c9-65f512d0be9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bd-acb8-27c9-65f512d0be9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bd-acb8-27c9-65f512d0be9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0bd-acb8-27c9-65f512d0be9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0bd-acb8-27c9-65f512d0be9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0bd-acb8-27c9-65f512d0be9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0bd-acb8-27c9-65f512d0be9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0bd-acb8-27c9-65f512d0be9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0bd-acb8-27c9-65f512d0be9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0bd-acb8-27c9-65f512d0be9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0bd-acb8-27c9-65f512d0be9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0bd-acb8-27c9-65f512d0be9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0bd-acb8-27c9-65f512d0be9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0bd-acb8-27c9-65f512d0be9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39.027209004088746</c:v>
                </c:pt>
                <c:pt idx="1">
                  <c:v>41.92850870824469</c:v>
                </c:pt>
                <c:pt idx="2">
                  <c:v>43.84395475981369</c:v>
                </c:pt>
                <c:pt idx="3">
                  <c:v>56.708208816411116</c:v>
                </c:pt>
                <c:pt idx="4">
                  <c:v>57.85579618981725</c:v>
                </c:pt>
                <c:pt idx="5">
                  <c:v>42.55714414364234</c:v>
                </c:pt>
                <c:pt idx="6">
                  <c:v>59.60256475103325</c:v>
                </c:pt>
                <c:pt idx="7">
                  <c:v>51.136341970054445</c:v>
                </c:pt>
                <c:pt idx="8">
                  <c:v>50.89634119677161</c:v>
                </c:pt>
                <c:pt idx="9">
                  <c:v>59.023848885634145</c:v>
                </c:pt>
                <c:pt idx="10">
                  <c:v>47.3554375010113</c:v>
                </c:pt>
                <c:pt idx="11">
                  <c:v>41.427354150854214</c:v>
                </c:pt>
                <c:pt idx="12">
                  <c:v>57.35782795413126</c:v>
                </c:pt>
                <c:pt idx="13">
                  <c:v>54.626505085787045</c:v>
                </c:pt>
                <c:pt idx="14">
                  <c:v>57.21304574477042</c:v>
                </c:pt>
                <c:pt idx="15">
                  <c:v>63.42322244160249</c:v>
                </c:pt>
                <c:pt idx="16">
                  <c:v>41.909663823062346</c:v>
                </c:pt>
                <c:pt idx="17">
                  <c:v>44.66892992716144</c:v>
                </c:pt>
                <c:pt idx="18">
                  <c:v>53.77297144710636</c:v>
                </c:pt>
                <c:pt idx="19">
                  <c:v>43.003009263132775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28-d32a-cf2f-5800d6c9684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b28-d32a-cf2f-5800d6c9684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b28-d32a-cf2f-5800d6c9684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b28-d32a-cf2f-5800d6c9684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b28-d32a-cf2f-5800d6c9684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b28-d32a-cf2f-5800d6c9684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b28-d32a-cf2f-5800d6c9684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b28-d32a-cf2f-5800d6c9684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b28-d32a-cf2f-5800d6c9684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b28-d32a-cf2f-5800d6c9684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b28-d32a-cf2f-5800d6c9684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b28-d32a-cf2f-5800d6c9684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b28-d32a-cf2f-5800d6c9684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b28-d32a-cf2f-5800d6c9684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b28-d32a-cf2f-5800d6c9684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b28-d32a-cf2f-5800d6c9684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b28-d32a-cf2f-5800d6c9684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b28-d32a-cf2f-5800d6c9684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b28-d32a-cf2f-5800d6c9684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b28-d32a-cf2f-5800d6c9684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55.81033738255774</c:v>
                </c:pt>
                <c:pt idx="1">
                  <c:v>47.709296551533406</c:v>
                </c:pt>
                <c:pt idx="2">
                  <c:v>47.86271801788302</c:v>
                </c:pt>
                <c:pt idx="3">
                  <c:v>39.20354881254921</c:v>
                </c:pt>
                <c:pt idx="4">
                  <c:v>43.10712279273035</c:v>
                </c:pt>
                <c:pt idx="5">
                  <c:v>47.140533067689105</c:v>
                </c:pt>
                <c:pt idx="6">
                  <c:v>40.212069470816346</c:v>
                </c:pt>
                <c:pt idx="7">
                  <c:v>43.36231973430789</c:v>
                </c:pt>
                <c:pt idx="8">
                  <c:v>51.73242958131885</c:v>
                </c:pt>
                <c:pt idx="9">
                  <c:v>41.53847730246391</c:v>
                </c:pt>
                <c:pt idx="10">
                  <c:v>53.97281710185246</c:v>
                </c:pt>
                <c:pt idx="11">
                  <c:v>55.59707016077185</c:v>
                </c:pt>
                <c:pt idx="12">
                  <c:v>49.89324492318926</c:v>
                </c:pt>
                <c:pt idx="13">
                  <c:v>44.51440106692173</c:v>
                </c:pt>
                <c:pt idx="14">
                  <c:v>40.23331904792354</c:v>
                </c:pt>
                <c:pt idx="15">
                  <c:v>48.58923942519685</c:v>
                </c:pt>
                <c:pt idx="16">
                  <c:v>43.641929181105766</c:v>
                </c:pt>
                <c:pt idx="17">
                  <c:v>52.88606350555452</c:v>
                </c:pt>
                <c:pt idx="18">
                  <c:v>61.37507401264116</c:v>
                </c:pt>
                <c:pt idx="19">
                  <c:v>45.11225012661556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b8-120a-8505-80da7fafb85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b8-120a-8505-80da7fafb85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b8-120a-8505-80da7fafb85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b8-120a-8505-80da7fafb85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b8-120a-8505-80da7fafb85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b8-120a-8505-80da7fafb85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b8-120a-8505-80da7fafb85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4b8-120a-8505-80da7fafb85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b8-120a-8505-80da7fafb85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4b8-120a-8505-80da7fafb85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4b8-120a-8505-80da7fafb85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4b8-120a-8505-80da7fafb85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4b8-120a-8505-80da7fafb85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4b8-120a-8505-80da7fafb85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4b8-120a-8505-80da7fafb85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4b8-120a-8505-80da7fafb85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4b8-120a-8505-80da7fafb85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4b8-120a-8505-80da7fafb85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4b8-120a-8505-80da7fafb85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4b8-120a-8505-80da7fafb85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1.6844185675670034</c:v>
                </c:pt>
                <c:pt idx="1">
                  <c:v>1.5886778822197816</c:v>
                </c:pt>
                <c:pt idx="2">
                  <c:v>1.3894096507838136</c:v>
                </c:pt>
                <c:pt idx="3">
                  <c:v>3.4738224802440367</c:v>
                </c:pt>
                <c:pt idx="4">
                  <c:v>1.1387753981149633</c:v>
                </c:pt>
                <c:pt idx="5">
                  <c:v>0.8432415110598596</c:v>
                </c:pt>
                <c:pt idx="6">
                  <c:v>1.943065957187008</c:v>
                </c:pt>
                <c:pt idx="7">
                  <c:v>17.396576710087235</c:v>
                </c:pt>
                <c:pt idx="8">
                  <c:v>9.883570635993191</c:v>
                </c:pt>
                <c:pt idx="9">
                  <c:v>6.434933994219229</c:v>
                </c:pt>
                <c:pt idx="10">
                  <c:v>1.148614762769254</c:v>
                </c:pt>
                <c:pt idx="11">
                  <c:v>2.839469535767221</c:v>
                </c:pt>
                <c:pt idx="12">
                  <c:v>1.2638827227790768</c:v>
                </c:pt>
                <c:pt idx="13">
                  <c:v>2.497441289782176</c:v>
                </c:pt>
                <c:pt idx="14">
                  <c:v>0.7982835345349937</c:v>
                </c:pt>
                <c:pt idx="15">
                  <c:v>26.320254027580127</c:v>
                </c:pt>
                <c:pt idx="16">
                  <c:v>3.6088724166861272</c:v>
                </c:pt>
                <c:pt idx="17">
                  <c:v>1.172246257277984</c:v>
                </c:pt>
                <c:pt idx="18">
                  <c:v>0.9860419945098986</c:v>
                </c:pt>
                <c:pt idx="19">
                  <c:v>4.157564706787364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f0-3f54-8233-512b3df5bf4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f0-3f54-8233-512b3df5bf4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f0-3f54-8233-512b3df5bf4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f0-3f54-8233-512b3df5bf4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f0-3f54-8233-512b3df5bf4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f0-3f54-8233-512b3df5bf4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f0-3f54-8233-512b3df5bf4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f0-3f54-8233-512b3df5bf4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f0-3f54-8233-512b3df5bf4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af0-3f54-8233-512b3df5bf4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af0-3f54-8233-512b3df5bf4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af0-3f54-8233-512b3df5bf4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af0-3f54-8233-512b3df5bf4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af0-3f54-8233-512b3df5bf4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af0-3f54-8233-512b3df5bf4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af0-3f54-8233-512b3df5bf4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af0-3f54-8233-512b3df5bf4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af0-3f54-8233-512b3df5bf4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af0-3f54-8233-512b3df5bf4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af0-3f54-8233-512b3df5bf4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49.83319219395685</c:v>
                </c:pt>
                <c:pt idx="1">
                  <c:v>19.579627301687296</c:v>
                </c:pt>
                <c:pt idx="2">
                  <c:v>37.33075688343071</c:v>
                </c:pt>
                <c:pt idx="3">
                  <c:v>48.44811210314891</c:v>
                </c:pt>
                <c:pt idx="4">
                  <c:v>83.4679636043578</c:v>
                </c:pt>
                <c:pt idx="5">
                  <c:v>35.99258001735596</c:v>
                </c:pt>
                <c:pt idx="6">
                  <c:v>20.09167247557914</c:v>
                </c:pt>
                <c:pt idx="7">
                  <c:v>27.24364095984025</c:v>
                </c:pt>
                <c:pt idx="8">
                  <c:v>16.121049164686777</c:v>
                </c:pt>
                <c:pt idx="9">
                  <c:v>52.11105387720839</c:v>
                </c:pt>
                <c:pt idx="10">
                  <c:v>42.2657041392618</c:v>
                </c:pt>
                <c:pt idx="11">
                  <c:v>40.96644784245363</c:v>
                </c:pt>
                <c:pt idx="12">
                  <c:v>35.49607857299045</c:v>
                </c:pt>
                <c:pt idx="13">
                  <c:v>28.324342808157674</c:v>
                </c:pt>
                <c:pt idx="14">
                  <c:v>33.27676540618207</c:v>
                </c:pt>
                <c:pt idx="15">
                  <c:v>62.01202930505188</c:v>
                </c:pt>
                <c:pt idx="16">
                  <c:v>26.101032315097715</c:v>
                </c:pt>
                <c:pt idx="17">
                  <c:v>28.439385167098603</c:v>
                </c:pt>
                <c:pt idx="18">
                  <c:v>48.925084804581395</c:v>
                </c:pt>
                <c:pt idx="19">
                  <c:v>49.054553939045064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f4-f3eb-ddcd-f81f89d8f11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f4-f3eb-ddcd-f81f89d8f11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f4-f3eb-ddcd-f81f89d8f11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f4-f3eb-ddcd-f81f89d8f11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f4-f3eb-ddcd-f81f89d8f11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f4-f3eb-ddcd-f81f89d8f11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f4-f3eb-ddcd-f81f89d8f11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9f4-f3eb-ddcd-f81f89d8f11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f4-f3eb-ddcd-f81f89d8f11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9f4-f3eb-ddcd-f81f89d8f11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9f4-f3eb-ddcd-f81f89d8f11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9f4-f3eb-ddcd-f81f89d8f11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9f4-f3eb-ddcd-f81f89d8f11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9f4-f3eb-ddcd-f81f89d8f11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9f4-f3eb-ddcd-f81f89d8f11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9f4-f3eb-ddcd-f81f89d8f11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9f4-f3eb-ddcd-f81f89d8f11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9f4-f3eb-ddcd-f81f89d8f11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9f4-f3eb-ddcd-f81f89d8f11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9f4-f3eb-ddcd-f81f89d8f11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18.199256752270188</c:v>
                </c:pt>
                <c:pt idx="1">
                  <c:v>40.776339199179</c:v>
                </c:pt>
                <c:pt idx="2">
                  <c:v>24.92407571218714</c:v>
                </c:pt>
                <c:pt idx="3">
                  <c:v>34.18356478961309</c:v>
                </c:pt>
                <c:pt idx="4">
                  <c:v>34.16460112028656</c:v>
                </c:pt>
                <c:pt idx="5">
                  <c:v>38.28543481669236</c:v>
                </c:pt>
                <c:pt idx="6">
                  <c:v>22.55342104566531</c:v>
                </c:pt>
                <c:pt idx="7">
                  <c:v>40.21938416273189</c:v>
                </c:pt>
                <c:pt idx="8">
                  <c:v>44.88269431286556</c:v>
                </c:pt>
                <c:pt idx="9">
                  <c:v>43.80423847805216</c:v>
                </c:pt>
                <c:pt idx="10">
                  <c:v>36.68181575525084</c:v>
                </c:pt>
                <c:pt idx="11">
                  <c:v>17.26402018584575</c:v>
                </c:pt>
                <c:pt idx="12">
                  <c:v>45.462750346981935</c:v>
                </c:pt>
                <c:pt idx="13">
                  <c:v>33.95023071789923</c:v>
                </c:pt>
                <c:pt idx="14">
                  <c:v>31.57736078827444</c:v>
                </c:pt>
                <c:pt idx="15">
                  <c:v>19.057275101560165</c:v>
                </c:pt>
                <c:pt idx="16">
                  <c:v>41.266399248140296</c:v>
                </c:pt>
                <c:pt idx="17">
                  <c:v>16.767528913570064</c:v>
                </c:pt>
                <c:pt idx="18">
                  <c:v>49.2053331030665</c:v>
                </c:pt>
                <c:pt idx="19">
                  <c:v>38.06990922258711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39-1c4c-7368-afdd2d827cd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39-1c4c-7368-afdd2d827cd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39-1c4c-7368-afdd2d827cd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39-1c4c-7368-afdd2d827cd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39-1c4c-7368-afdd2d827cd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39-1c4c-7368-afdd2d827cd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39-1c4c-7368-afdd2d827cd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39-1c4c-7368-afdd2d827cd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39-1c4c-7368-afdd2d827cd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939-1c4c-7368-afdd2d827cd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939-1c4c-7368-afdd2d827cd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939-1c4c-7368-afdd2d827cd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939-1c4c-7368-afdd2d827cd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939-1c4c-7368-afdd2d827cd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939-1c4c-7368-afdd2d827cd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939-1c4c-7368-afdd2d827cd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939-1c4c-7368-afdd2d827cd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939-1c4c-7368-afdd2d827cd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939-1c4c-7368-afdd2d827cd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939-1c4c-7368-afdd2d827cd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76.34347942004443</c:v>
                </c:pt>
                <c:pt idx="1">
                  <c:v>35.57585801785341</c:v>
                </c:pt>
                <c:pt idx="2">
                  <c:v>13.782331452258086</c:v>
                </c:pt>
                <c:pt idx="3">
                  <c:v>74.70128611631752</c:v>
                </c:pt>
                <c:pt idx="4">
                  <c:v>86.47324204251265</c:v>
                </c:pt>
                <c:pt idx="5">
                  <c:v>90.86912072847149</c:v>
                </c:pt>
                <c:pt idx="6">
                  <c:v>60.035215934994376</c:v>
                </c:pt>
                <c:pt idx="7">
                  <c:v>72.34324697596843</c:v>
                </c:pt>
                <c:pt idx="8">
                  <c:v>64.66377216439531</c:v>
                </c:pt>
                <c:pt idx="9">
                  <c:v>38.9725919474915</c:v>
                </c:pt>
                <c:pt idx="10">
                  <c:v>21.484246341328856</c:v>
                </c:pt>
                <c:pt idx="11">
                  <c:v>32.33306323237061</c:v>
                </c:pt>
                <c:pt idx="12">
                  <c:v>38.04594514505221</c:v>
                </c:pt>
                <c:pt idx="13">
                  <c:v>45.57086111918375</c:v>
                </c:pt>
                <c:pt idx="14">
                  <c:v>38.833076378608716</c:v>
                </c:pt>
                <c:pt idx="15">
                  <c:v>50.730597629413275</c:v>
                </c:pt>
                <c:pt idx="16">
                  <c:v>35.08938219955855</c:v>
                </c:pt>
                <c:pt idx="17">
                  <c:v>83.94592271123055</c:v>
                </c:pt>
                <c:pt idx="18">
                  <c:v>18.587699112238933</c:v>
                </c:pt>
                <c:pt idx="19">
                  <c:v>32.376492195869844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63.9325425590533</c:v>
                </c:pt>
                <c:pt idx="1">
                  <c:v>60.68681981241424</c:v>
                </c:pt>
                <c:pt idx="2">
                  <c:v>60.51577297511015</c:v>
                </c:pt>
                <c:pt idx="3">
                  <c:v>60.33139691155982</c:v>
                </c:pt>
                <c:pt idx="4">
                  <c:v>60.047218203926704</c:v>
                </c:pt>
                <c:pt idx="5">
                  <c:v>56.0411032162896</c:v>
                </c:pt>
                <c:pt idx="6">
                  <c:v>55.59385347254559</c:v>
                </c:pt>
                <c:pt idx="7">
                  <c:v>54.56461379545735</c:v>
                </c:pt>
                <c:pt idx="8">
                  <c:v>54.47663554824904</c:v>
                </c:pt>
                <c:pt idx="9">
                  <c:v>53.819740182219924</c:v>
                </c:pt>
                <c:pt idx="10">
                  <c:v>53.50925688608783</c:v>
                </c:pt>
                <c:pt idx="11">
                  <c:v>53.37909591058961</c:v>
                </c:pt>
                <c:pt idx="12">
                  <c:v>52.79915742567694</c:v>
                </c:pt>
                <c:pt idx="13">
                  <c:v>52.681387088846776</c:v>
                </c:pt>
                <c:pt idx="14">
                  <c:v>51.66833404351201</c:v>
                </c:pt>
                <c:pt idx="15">
                  <c:v>51.470370628520435</c:v>
                </c:pt>
                <c:pt idx="16">
                  <c:v>50.731068659574845</c:v>
                </c:pt>
                <c:pt idx="17">
                  <c:v>50.27925207633284</c:v>
                </c:pt>
                <c:pt idx="18">
                  <c:v>49.587708653833815</c:v>
                </c:pt>
                <c:pt idx="19">
                  <c:v>49.46991572433285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80-6328-462a-7a6824e711d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80-6328-462a-7a6824e711d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80-6328-462a-7a6824e711d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80-6328-462a-7a6824e711d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80-6328-462a-7a6824e711d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80-6328-462a-7a6824e711d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80-6328-462a-7a6824e711d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780-6328-462a-7a6824e711d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80-6328-462a-7a6824e711d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780-6328-462a-7a6824e711d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780-6328-462a-7a6824e711d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80-6328-462a-7a6824e711d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780-6328-462a-7a6824e711d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780-6328-462a-7a6824e711d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780-6328-462a-7a6824e711d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780-6328-462a-7a6824e711d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780-6328-462a-7a6824e711d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780-6328-462a-7a6824e711d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780-6328-462a-7a6824e711d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780-6328-462a-7a6824e711d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24.347154918686222</c:v>
                </c:pt>
                <c:pt idx="1">
                  <c:v>22.43766404597162</c:v>
                </c:pt>
                <c:pt idx="2">
                  <c:v>26.245213943547054</c:v>
                </c:pt>
                <c:pt idx="3">
                  <c:v>15.54673942972461</c:v>
                </c:pt>
                <c:pt idx="4">
                  <c:v>12.259302417021193</c:v>
                </c:pt>
                <c:pt idx="5">
                  <c:v>27.369641649965036</c:v>
                </c:pt>
                <c:pt idx="6">
                  <c:v>15.275995740853972</c:v>
                </c:pt>
                <c:pt idx="7">
                  <c:v>9.52476095975435</c:v>
                </c:pt>
                <c:pt idx="8">
                  <c:v>22.12073930427769</c:v>
                </c:pt>
                <c:pt idx="9">
                  <c:v>27.38880267613439</c:v>
                </c:pt>
                <c:pt idx="10">
                  <c:v>7.869972938721908</c:v>
                </c:pt>
                <c:pt idx="11">
                  <c:v>24.431583717751945</c:v>
                </c:pt>
                <c:pt idx="12">
                  <c:v>26.646380678045922</c:v>
                </c:pt>
                <c:pt idx="13">
                  <c:v>18.814204943670678</c:v>
                </c:pt>
                <c:pt idx="14">
                  <c:v>30.23733470662311</c:v>
                </c:pt>
                <c:pt idx="15">
                  <c:v>32.90764650849081</c:v>
                </c:pt>
                <c:pt idx="16">
                  <c:v>27.86227225899094</c:v>
                </c:pt>
                <c:pt idx="17">
                  <c:v>39.05422710984736</c:v>
                </c:pt>
                <c:pt idx="18">
                  <c:v>20.075095072398188</c:v>
                </c:pt>
                <c:pt idx="19">
                  <c:v>19.087330552666835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cc-1d79-8d16-d45f1e0871e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ecc-1d79-8d16-d45f1e0871e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cc-1d79-8d16-d45f1e0871e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cc-1d79-8d16-d45f1e0871e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cc-1d79-8d16-d45f1e0871e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ecc-1d79-8d16-d45f1e0871e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ecc-1d79-8d16-d45f1e0871e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cc-1d79-8d16-d45f1e0871e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ecc-1d79-8d16-d45f1e0871e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ecc-1d79-8d16-d45f1e0871e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cc-1d79-8d16-d45f1e0871e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ecc-1d79-8d16-d45f1e0871e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ecc-1d79-8d16-d45f1e0871e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ecc-1d79-8d16-d45f1e0871e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ecc-1d79-8d16-d45f1e0871e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ecc-1d79-8d16-d45f1e0871e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ecc-1d79-8d16-d45f1e0871e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ecc-1d79-8d16-d45f1e0871e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ecc-1d79-8d16-d45f1e0871e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ecc-1d79-8d16-d45f1e0871e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50.03701498704471</c:v>
                </c:pt>
                <c:pt idx="1">
                  <c:v>34.552165351630684</c:v>
                </c:pt>
                <c:pt idx="2">
                  <c:v>33.9026771952363</c:v>
                </c:pt>
                <c:pt idx="3">
                  <c:v>50.94249625564251</c:v>
                </c:pt>
                <c:pt idx="4">
                  <c:v>30.156996914443177</c:v>
                </c:pt>
                <c:pt idx="5">
                  <c:v>63.73351629039268</c:v>
                </c:pt>
                <c:pt idx="6">
                  <c:v>55.59389180832266</c:v>
                </c:pt>
                <c:pt idx="7">
                  <c:v>52.324492020321756</c:v>
                </c:pt>
                <c:pt idx="8">
                  <c:v>49.808524920910166</c:v>
                </c:pt>
                <c:pt idx="9">
                  <c:v>60.689204486346696</c:v>
                </c:pt>
                <c:pt idx="10">
                  <c:v>58.42039479032931</c:v>
                </c:pt>
                <c:pt idx="11">
                  <c:v>51.068978285870664</c:v>
                </c:pt>
                <c:pt idx="12">
                  <c:v>57.08803268854012</c:v>
                </c:pt>
                <c:pt idx="13">
                  <c:v>50.233526148351366</c:v>
                </c:pt>
                <c:pt idx="14">
                  <c:v>49.39837301227278</c:v>
                </c:pt>
                <c:pt idx="15">
                  <c:v>44.991828279036625</c:v>
                </c:pt>
                <c:pt idx="16">
                  <c:v>61.46329202922799</c:v>
                </c:pt>
                <c:pt idx="17">
                  <c:v>40.701883813070424</c:v>
                </c:pt>
                <c:pt idx="18">
                  <c:v>63.66220966813636</c:v>
                </c:pt>
                <c:pt idx="19">
                  <c:v>38.90540965909592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6a-e6a4-b192-4ace72837ee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6a-e6a4-b192-4ace72837ee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6a-e6a4-b192-4ace72837ee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6a-e6a4-b192-4ace72837ee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6a-e6a4-b192-4ace72837ee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86a-e6a4-b192-4ace72837ee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6a-e6a4-b192-4ace72837ee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86a-e6a4-b192-4ace72837ee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86a-e6a4-b192-4ace72837ee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86a-e6a4-b192-4ace72837ee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86a-e6a4-b192-4ace72837ee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86a-e6a4-b192-4ace72837ee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86a-e6a4-b192-4ace72837ee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86a-e6a4-b192-4ace72837ee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86a-e6a4-b192-4ace72837ee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86a-e6a4-b192-4ace72837ee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86a-e6a4-b192-4ace72837ee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86a-e6a4-b192-4ace72837ee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86a-e6a4-b192-4ace72837ee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86a-e6a4-b192-4ace72837ee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57.85579618981725</c:v>
                </c:pt>
                <c:pt idx="1">
                  <c:v>63.42322244160249</c:v>
                </c:pt>
                <c:pt idx="2">
                  <c:v>47.56784989004731</c:v>
                </c:pt>
                <c:pt idx="3">
                  <c:v>46.1635812651775</c:v>
                </c:pt>
                <c:pt idx="4">
                  <c:v>57.96109257541348</c:v>
                </c:pt>
                <c:pt idx="5">
                  <c:v>41.372214039257216</c:v>
                </c:pt>
                <c:pt idx="6">
                  <c:v>59.023848885634145</c:v>
                </c:pt>
                <c:pt idx="7">
                  <c:v>47.04455389852819</c:v>
                </c:pt>
                <c:pt idx="8">
                  <c:v>39.027209004088746</c:v>
                </c:pt>
                <c:pt idx="9">
                  <c:v>60.61093193164811</c:v>
                </c:pt>
                <c:pt idx="10">
                  <c:v>43.003009263132775</c:v>
                </c:pt>
                <c:pt idx="11">
                  <c:v>53.77297144710636</c:v>
                </c:pt>
                <c:pt idx="12">
                  <c:v>54.03744436604482</c:v>
                </c:pt>
                <c:pt idx="13">
                  <c:v>34.3218013190506</c:v>
                </c:pt>
                <c:pt idx="14">
                  <c:v>59.14581673203618</c:v>
                </c:pt>
                <c:pt idx="15">
                  <c:v>42.33659258336891</c:v>
                </c:pt>
                <c:pt idx="16">
                  <c:v>56.708208816411116</c:v>
                </c:pt>
                <c:pt idx="17">
                  <c:v>51.79244758186194</c:v>
                </c:pt>
                <c:pt idx="18">
                  <c:v>55.74141626426997</c:v>
                </c:pt>
                <c:pt idx="19">
                  <c:v>49.96168117774648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47-032b-0617-9aae102d7ec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47-032b-0617-9aae102d7ec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47-032b-0617-9aae102d7ec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47-032b-0617-9aae102d7ec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47-032b-0617-9aae102d7ec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b47-032b-0617-9aae102d7ec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47-032b-0617-9aae102d7ec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b47-032b-0617-9aae102d7ec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47-032b-0617-9aae102d7ec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b47-032b-0617-9aae102d7ec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b47-032b-0617-9aae102d7ec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b47-032b-0617-9aae102d7ec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b47-032b-0617-9aae102d7ec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b47-032b-0617-9aae102d7ec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b47-032b-0617-9aae102d7ec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b47-032b-0617-9aae102d7ec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b47-032b-0617-9aae102d7ec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b47-032b-0617-9aae102d7ec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b47-032b-0617-9aae102d7ec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b47-032b-0617-9aae102d7ec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43.10712279273035</c:v>
                </c:pt>
                <c:pt idx="1">
                  <c:v>48.58923942519685</c:v>
                </c:pt>
                <c:pt idx="2">
                  <c:v>41.04792378124684</c:v>
                </c:pt>
                <c:pt idx="3">
                  <c:v>48.85536142383642</c:v>
                </c:pt>
                <c:pt idx="4">
                  <c:v>39.051539945907436</c:v>
                </c:pt>
                <c:pt idx="5">
                  <c:v>41.27811181444119</c:v>
                </c:pt>
                <c:pt idx="6">
                  <c:v>41.53847730246391</c:v>
                </c:pt>
                <c:pt idx="7">
                  <c:v>53.30226459978576</c:v>
                </c:pt>
                <c:pt idx="8">
                  <c:v>55.81033738255774</c:v>
                </c:pt>
                <c:pt idx="9">
                  <c:v>52.32589372368236</c:v>
                </c:pt>
                <c:pt idx="10">
                  <c:v>45.11225012661556</c:v>
                </c:pt>
                <c:pt idx="11">
                  <c:v>61.37507401264116</c:v>
                </c:pt>
                <c:pt idx="12">
                  <c:v>62.18793703574121</c:v>
                </c:pt>
                <c:pt idx="13">
                  <c:v>38.801908607899755</c:v>
                </c:pt>
                <c:pt idx="14">
                  <c:v>37.99552894532266</c:v>
                </c:pt>
                <c:pt idx="15">
                  <c:v>56.140252942914124</c:v>
                </c:pt>
                <c:pt idx="16">
                  <c:v>39.20354881254921</c:v>
                </c:pt>
                <c:pt idx="17">
                  <c:v>42.45778046828861</c:v>
                </c:pt>
                <c:pt idx="18">
                  <c:v>40.62593471398426</c:v>
                </c:pt>
                <c:pt idx="19">
                  <c:v>62.881245657785094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27-83d7-bd17-1b48abbffa5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27-83d7-bd17-1b48abbffa5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27-83d7-bd17-1b48abbffa5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27-83d7-bd17-1b48abbffa5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27-83d7-bd17-1b48abbffa5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27-83d7-bd17-1b48abbffa5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27-83d7-bd17-1b48abbffa5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27-83d7-bd17-1b48abbffa5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27-83d7-bd17-1b48abbffa5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27-83d7-bd17-1b48abbffa5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27-83d7-bd17-1b48abbffa5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27-83d7-bd17-1b48abbffa5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27-83d7-bd17-1b48abbffa5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27-83d7-bd17-1b48abbffa5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27-83d7-bd17-1b48abbffa5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27-83d7-bd17-1b48abbffa5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27-83d7-bd17-1b48abbffa5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927-83d7-bd17-1b48abbffa5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27-83d7-bd17-1b48abbffa5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927-83d7-bd17-1b48abbffa5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1.1387753981149633</c:v>
                </c:pt>
                <c:pt idx="1">
                  <c:v>26.320254027580127</c:v>
                </c:pt>
                <c:pt idx="2">
                  <c:v>2.5425414359567835</c:v>
                </c:pt>
                <c:pt idx="3">
                  <c:v>1.427039630084733</c:v>
                </c:pt>
                <c:pt idx="4">
                  <c:v>26.00009247221568</c:v>
                </c:pt>
                <c:pt idx="5">
                  <c:v>1.3388665823315864</c:v>
                </c:pt>
                <c:pt idx="6">
                  <c:v>6.434933994219229</c:v>
                </c:pt>
                <c:pt idx="7">
                  <c:v>2.938782005764195</c:v>
                </c:pt>
                <c:pt idx="8">
                  <c:v>1.6844185675670034</c:v>
                </c:pt>
                <c:pt idx="9">
                  <c:v>5.296359511258318</c:v>
                </c:pt>
                <c:pt idx="10">
                  <c:v>4.157564706787364</c:v>
                </c:pt>
                <c:pt idx="11">
                  <c:v>0.9860419945098986</c:v>
                </c:pt>
                <c:pt idx="12">
                  <c:v>4.26793316854581</c:v>
                </c:pt>
                <c:pt idx="13">
                  <c:v>1.9650300608529128</c:v>
                </c:pt>
                <c:pt idx="14">
                  <c:v>1.1216551308139366</c:v>
                </c:pt>
                <c:pt idx="15">
                  <c:v>25.93936565277667</c:v>
                </c:pt>
                <c:pt idx="16">
                  <c:v>3.4738224802440367</c:v>
                </c:pt>
                <c:pt idx="17">
                  <c:v>1.1618655617619948</c:v>
                </c:pt>
                <c:pt idx="18">
                  <c:v>0.6496681517283772</c:v>
                </c:pt>
                <c:pt idx="19">
                  <c:v>1.0906415990634197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e9-fcf5-f7fd-f4b7b82e1d1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e9-fcf5-f7fd-f4b7b82e1d1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e9-fcf5-f7fd-f4b7b82e1d1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e9-fcf5-f7fd-f4b7b82e1d1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e9-fcf5-f7fd-f4b7b82e1d1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ee9-fcf5-f7fd-f4b7b82e1d1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e9-fcf5-f7fd-f4b7b82e1d1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ee9-fcf5-f7fd-f4b7b82e1d1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e9-fcf5-f7fd-f4b7b82e1d1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ee9-fcf5-f7fd-f4b7b82e1d1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ee9-fcf5-f7fd-f4b7b82e1d1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ee9-fcf5-f7fd-f4b7b82e1d1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ee9-fcf5-f7fd-f4b7b82e1d1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ee9-fcf5-f7fd-f4b7b82e1d1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ee9-fcf5-f7fd-f4b7b82e1d1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ee9-fcf5-f7fd-f4b7b82e1d1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ee9-fcf5-f7fd-f4b7b82e1d1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ee9-fcf5-f7fd-f4b7b82e1d1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ee9-fcf5-f7fd-f4b7b82e1d1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ee9-fcf5-f7fd-f4b7b82e1d1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60.047218203926704</c:v>
                </c:pt>
                <c:pt idx="1">
                  <c:v>51.470370628520435</c:v>
                </c:pt>
                <c:pt idx="2">
                  <c:v>45.24382572809757</c:v>
                </c:pt>
                <c:pt idx="3">
                  <c:v>41.869404018620344</c:v>
                </c:pt>
                <c:pt idx="4">
                  <c:v>42.53483416402452</c:v>
                </c:pt>
                <c:pt idx="5">
                  <c:v>42.466036128148126</c:v>
                </c:pt>
                <c:pt idx="6">
                  <c:v>53.819740182219924</c:v>
                </c:pt>
                <c:pt idx="7">
                  <c:v>34.94565481036665</c:v>
                </c:pt>
                <c:pt idx="8">
                  <c:v>63.9325425590533</c:v>
                </c:pt>
                <c:pt idx="9">
                  <c:v>37.4798260931969</c:v>
                </c:pt>
                <c:pt idx="10">
                  <c:v>49.46991572433285</c:v>
                </c:pt>
                <c:pt idx="11">
                  <c:v>49.587708653833815</c:v>
                </c:pt>
                <c:pt idx="12">
                  <c:v>45.33784092945653</c:v>
                </c:pt>
                <c:pt idx="13">
                  <c:v>47.842237125050424</c:v>
                </c:pt>
                <c:pt idx="14">
                  <c:v>22.265250982939932</c:v>
                </c:pt>
                <c:pt idx="15">
                  <c:v>31.931538759028868</c:v>
                </c:pt>
                <c:pt idx="16">
                  <c:v>60.33139691155982</c:v>
                </c:pt>
                <c:pt idx="17">
                  <c:v>43.69380514572317</c:v>
                </c:pt>
                <c:pt idx="18">
                  <c:v>49.454311735316445</c:v>
                </c:pt>
                <c:pt idx="19">
                  <c:v>32.76045406628974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b-9896-817a-6431cf94c6c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70b-9896-817a-6431cf94c6c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b-9896-817a-6431cf94c6c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0b-9896-817a-6431cf94c6c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b-9896-817a-6431cf94c6c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0b-9896-817a-6431cf94c6c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b-9896-817a-6431cf94c6c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70b-9896-817a-6431cf94c6c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b-9896-817a-6431cf94c6c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70b-9896-817a-6431cf94c6c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b-9896-817a-6431cf94c6c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70b-9896-817a-6431cf94c6c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b-9896-817a-6431cf94c6c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70b-9896-817a-6431cf94c6c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b-9896-817a-6431cf94c6c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70b-9896-817a-6431cf94c6c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b-9896-817a-6431cf94c6c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70b-9896-817a-6431cf94c6c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b-9896-817a-6431cf94c6c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b-9896-817a-6431cf94c6c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34.16460112028656</c:v>
                </c:pt>
                <c:pt idx="1">
                  <c:v>19.057275101560165</c:v>
                </c:pt>
                <c:pt idx="2">
                  <c:v>26.252313320817805</c:v>
                </c:pt>
                <c:pt idx="3">
                  <c:v>32.39872417408694</c:v>
                </c:pt>
                <c:pt idx="4">
                  <c:v>40.95152000413998</c:v>
                </c:pt>
                <c:pt idx="5">
                  <c:v>34.21336560141132</c:v>
                </c:pt>
                <c:pt idx="6">
                  <c:v>43.80423847805216</c:v>
                </c:pt>
                <c:pt idx="7">
                  <c:v>27.17843468457439</c:v>
                </c:pt>
                <c:pt idx="8">
                  <c:v>18.199256752270188</c:v>
                </c:pt>
                <c:pt idx="9">
                  <c:v>46.12286873128913</c:v>
                </c:pt>
                <c:pt idx="10">
                  <c:v>38.06990922258711</c:v>
                </c:pt>
                <c:pt idx="11">
                  <c:v>49.2053331030665</c:v>
                </c:pt>
                <c:pt idx="12">
                  <c:v>44.29830828500257</c:v>
                </c:pt>
                <c:pt idx="13">
                  <c:v>36.31676588523351</c:v>
                </c:pt>
                <c:pt idx="14">
                  <c:v>35.76498989265349</c:v>
                </c:pt>
                <c:pt idx="15">
                  <c:v>41.161387736717124</c:v>
                </c:pt>
                <c:pt idx="16">
                  <c:v>34.18356478961309</c:v>
                </c:pt>
                <c:pt idx="17">
                  <c:v>50.45024349514537</c:v>
                </c:pt>
                <c:pt idx="18">
                  <c:v>29.282426050655854</c:v>
                </c:pt>
                <c:pt idx="19">
                  <c:v>27.437651742530704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77-64af-f2c7-1e67816ef07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77-64af-f2c7-1e67816ef07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77-64af-f2c7-1e67816ef07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77-64af-f2c7-1e67816ef07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77-64af-f2c7-1e67816ef07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77-64af-f2c7-1e67816ef07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77-64af-f2c7-1e67816ef07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377-64af-f2c7-1e67816ef07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77-64af-f2c7-1e67816ef07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377-64af-f2c7-1e67816ef07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377-64af-f2c7-1e67816ef07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377-64af-f2c7-1e67816ef07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377-64af-f2c7-1e67816ef07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377-64af-f2c7-1e67816ef07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377-64af-f2c7-1e67816ef07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377-64af-f2c7-1e67816ef07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377-64af-f2c7-1e67816ef07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377-64af-f2c7-1e67816ef07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377-64af-f2c7-1e67816ef07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377-64af-f2c7-1e67816ef07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86.47324204251265</c:v>
                </c:pt>
                <c:pt idx="1">
                  <c:v>50.730597629413275</c:v>
                </c:pt>
                <c:pt idx="2">
                  <c:v>80.16354326816082</c:v>
                </c:pt>
                <c:pt idx="3">
                  <c:v>64.09938908305669</c:v>
                </c:pt>
                <c:pt idx="4">
                  <c:v>51.54746368485579</c:v>
                </c:pt>
                <c:pt idx="5">
                  <c:v>46.05408915176682</c:v>
                </c:pt>
                <c:pt idx="6">
                  <c:v>38.9725919474915</c:v>
                </c:pt>
                <c:pt idx="7">
                  <c:v>46.25963783092694</c:v>
                </c:pt>
                <c:pt idx="8">
                  <c:v>76.34347942004443</c:v>
                </c:pt>
                <c:pt idx="9">
                  <c:v>33.86781725367063</c:v>
                </c:pt>
                <c:pt idx="10">
                  <c:v>32.376492195869844</c:v>
                </c:pt>
                <c:pt idx="11">
                  <c:v>18.587699112238933</c:v>
                </c:pt>
                <c:pt idx="12">
                  <c:v>52.45636412417787</c:v>
                </c:pt>
                <c:pt idx="13">
                  <c:v>63.82552889934518</c:v>
                </c:pt>
                <c:pt idx="14">
                  <c:v>65.48036302354251</c:v>
                </c:pt>
                <c:pt idx="15">
                  <c:v>81.84771716969969</c:v>
                </c:pt>
                <c:pt idx="16">
                  <c:v>74.70128611631752</c:v>
                </c:pt>
                <c:pt idx="17">
                  <c:v>59.23274417095968</c:v>
                </c:pt>
                <c:pt idx="18">
                  <c:v>48.007535316666484</c:v>
                </c:pt>
                <c:pt idx="19">
                  <c:v>47.153129086263995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83.4679636043578</c:v>
                </c:pt>
                <c:pt idx="1">
                  <c:v>62.01202930505188</c:v>
                </c:pt>
                <c:pt idx="2">
                  <c:v>61.09828006403494</c:v>
                </c:pt>
                <c:pt idx="3">
                  <c:v>58.531525342068605</c:v>
                </c:pt>
                <c:pt idx="4">
                  <c:v>56.72777262718592</c:v>
                </c:pt>
                <c:pt idx="5">
                  <c:v>53.23681582306705</c:v>
                </c:pt>
                <c:pt idx="6">
                  <c:v>52.11105387720839</c:v>
                </c:pt>
                <c:pt idx="7">
                  <c:v>50.445607841408886</c:v>
                </c:pt>
                <c:pt idx="8">
                  <c:v>49.83319219395685</c:v>
                </c:pt>
                <c:pt idx="9">
                  <c:v>49.8099986736941</c:v>
                </c:pt>
                <c:pt idx="10">
                  <c:v>49.054553939045064</c:v>
                </c:pt>
                <c:pt idx="11">
                  <c:v>48.925084804581395</c:v>
                </c:pt>
                <c:pt idx="12">
                  <c:v>48.683753440104454</c:v>
                </c:pt>
                <c:pt idx="13">
                  <c:v>48.59363573112251</c:v>
                </c:pt>
                <c:pt idx="14">
                  <c:v>48.493834242535286</c:v>
                </c:pt>
                <c:pt idx="15">
                  <c:v>48.48327759269909</c:v>
                </c:pt>
                <c:pt idx="16">
                  <c:v>48.44811210314891</c:v>
                </c:pt>
                <c:pt idx="17">
                  <c:v>48.223452519379165</c:v>
                </c:pt>
                <c:pt idx="18">
                  <c:v>46.09891163043129</c:v>
                </c:pt>
                <c:pt idx="19">
                  <c:v>45.662108521711865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00-619c-044c-67183096c04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00-619c-044c-67183096c04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00-619c-044c-67183096c04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00-619c-044c-67183096c04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00-619c-044c-67183096c04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00-619c-044c-67183096c04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00-619c-044c-67183096c04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600-619c-044c-67183096c04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600-619c-044c-67183096c04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600-619c-044c-67183096c04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600-619c-044c-67183096c04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600-619c-044c-67183096c04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600-619c-044c-67183096c04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600-619c-044c-67183096c04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600-619c-044c-67183096c04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600-619c-044c-67183096c04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600-619c-044c-67183096c04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600-619c-044c-67183096c04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600-619c-044c-67183096c04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600-619c-044c-67183096c04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23.131465696843847</c:v>
                </c:pt>
                <c:pt idx="1">
                  <c:v>37.23389350022795</c:v>
                </c:pt>
                <c:pt idx="2">
                  <c:v>39.05422710984736</c:v>
                </c:pt>
                <c:pt idx="3">
                  <c:v>16.89213448346553</c:v>
                </c:pt>
                <c:pt idx="4">
                  <c:v>24.431583717751945</c:v>
                </c:pt>
                <c:pt idx="5">
                  <c:v>27.38880267613439</c:v>
                </c:pt>
                <c:pt idx="6">
                  <c:v>18.81026551223128</c:v>
                </c:pt>
                <c:pt idx="7">
                  <c:v>12.058714739633569</c:v>
                </c:pt>
                <c:pt idx="8">
                  <c:v>26.646380678045922</c:v>
                </c:pt>
                <c:pt idx="9">
                  <c:v>15.275995740853972</c:v>
                </c:pt>
                <c:pt idx="10">
                  <c:v>26.37167174483999</c:v>
                </c:pt>
                <c:pt idx="11">
                  <c:v>20.650741123109857</c:v>
                </c:pt>
                <c:pt idx="12">
                  <c:v>21.663180136031542</c:v>
                </c:pt>
                <c:pt idx="13">
                  <c:v>32.90764650849081</c:v>
                </c:pt>
                <c:pt idx="14">
                  <c:v>9.719226077287416</c:v>
                </c:pt>
                <c:pt idx="15">
                  <c:v>12.259302417021193</c:v>
                </c:pt>
                <c:pt idx="16">
                  <c:v>21.68741379441415</c:v>
                </c:pt>
                <c:pt idx="17">
                  <c:v>19.922093471585143</c:v>
                </c:pt>
                <c:pt idx="18">
                  <c:v>15.261610296179308</c:v>
                </c:pt>
                <c:pt idx="19">
                  <c:v>30.858088978824092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67-c3fa-714a-e77768eaba1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67-c3fa-714a-e77768eaba1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67-c3fa-714a-e77768eaba1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67-c3fa-714a-e77768eaba1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67-c3fa-714a-e77768eaba1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67-c3fa-714a-e77768eaba1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67-c3fa-714a-e77768eaba1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e67-c3fa-714a-e77768eaba1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e67-c3fa-714a-e77768eaba1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e67-c3fa-714a-e77768eaba1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e67-c3fa-714a-e77768eaba1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e67-c3fa-714a-e77768eaba1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e67-c3fa-714a-e77768eaba1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e67-c3fa-714a-e77768eaba1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e67-c3fa-714a-e77768eaba1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e67-c3fa-714a-e77768eaba1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e67-c3fa-714a-e77768eaba1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e67-c3fa-714a-e77768eaba1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e67-c3fa-714a-e77768eaba1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e67-c3fa-714a-e77768eaba1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69.23183117389493</c:v>
                </c:pt>
                <c:pt idx="1">
                  <c:v>38.31559501032969</c:v>
                </c:pt>
                <c:pt idx="2">
                  <c:v>40.701883813070424</c:v>
                </c:pt>
                <c:pt idx="3">
                  <c:v>50.90915985201168</c:v>
                </c:pt>
                <c:pt idx="4">
                  <c:v>51.068978285870664</c:v>
                </c:pt>
                <c:pt idx="5">
                  <c:v>60.689204486346696</c:v>
                </c:pt>
                <c:pt idx="6">
                  <c:v>66.72601941806559</c:v>
                </c:pt>
                <c:pt idx="7">
                  <c:v>26.22579655227347</c:v>
                </c:pt>
                <c:pt idx="8">
                  <c:v>57.08803268854012</c:v>
                </c:pt>
                <c:pt idx="9">
                  <c:v>55.59389180832266</c:v>
                </c:pt>
                <c:pt idx="10">
                  <c:v>43.38995405844824</c:v>
                </c:pt>
                <c:pt idx="11">
                  <c:v>50.10307803466126</c:v>
                </c:pt>
                <c:pt idx="12">
                  <c:v>58.17500125506072</c:v>
                </c:pt>
                <c:pt idx="13">
                  <c:v>44.991828279036625</c:v>
                </c:pt>
                <c:pt idx="14">
                  <c:v>59.92850744145169</c:v>
                </c:pt>
                <c:pt idx="15">
                  <c:v>30.156996914443177</c:v>
                </c:pt>
                <c:pt idx="16">
                  <c:v>47.266909800006104</c:v>
                </c:pt>
                <c:pt idx="17">
                  <c:v>53.031578433484995</c:v>
                </c:pt>
                <c:pt idx="18">
                  <c:v>67.88349999144924</c:v>
                </c:pt>
                <c:pt idx="19">
                  <c:v>41.70034798091353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8b-f7cb-52e8-d163428bc57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8b-f7cb-52e8-d163428bc57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8b-f7cb-52e8-d163428bc57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8b-f7cb-52e8-d163428bc57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8b-f7cb-52e8-d163428bc57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8b-f7cb-52e8-d163428bc57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8b-f7cb-52e8-d163428bc57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8b-f7cb-52e8-d163428bc57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8b-f7cb-52e8-d163428bc57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d8b-f7cb-52e8-d163428bc57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8b-f7cb-52e8-d163428bc57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d8b-f7cb-52e8-d163428bc57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8b-f7cb-52e8-d163428bc57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d8b-f7cb-52e8-d163428bc57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d8b-f7cb-52e8-d163428bc57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d8b-f7cb-52e8-d163428bc57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d8b-f7cb-52e8-d163428bc57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d8b-f7cb-52e8-d163428bc57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d8b-f7cb-52e8-d163428bc57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d8b-f7cb-52e8-d163428bc57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55.06219383177313</c:v>
                </c:pt>
                <c:pt idx="1">
                  <c:v>38.69941936514409</c:v>
                </c:pt>
                <c:pt idx="2">
                  <c:v>51.79244758186194</c:v>
                </c:pt>
                <c:pt idx="3">
                  <c:v>57.17216326967949</c:v>
                </c:pt>
                <c:pt idx="4">
                  <c:v>53.77297144710636</c:v>
                </c:pt>
                <c:pt idx="5">
                  <c:v>60.61093193164811</c:v>
                </c:pt>
                <c:pt idx="6">
                  <c:v>57.35782795413126</c:v>
                </c:pt>
                <c:pt idx="7">
                  <c:v>50.89634119677161</c:v>
                </c:pt>
                <c:pt idx="8">
                  <c:v>54.03744436604482</c:v>
                </c:pt>
                <c:pt idx="9">
                  <c:v>59.023848885634145</c:v>
                </c:pt>
                <c:pt idx="10">
                  <c:v>59.632719024026265</c:v>
                </c:pt>
                <c:pt idx="11">
                  <c:v>47.348756746941426</c:v>
                </c:pt>
                <c:pt idx="12">
                  <c:v>41.909663823062346</c:v>
                </c:pt>
                <c:pt idx="13">
                  <c:v>42.33659258336891</c:v>
                </c:pt>
                <c:pt idx="14">
                  <c:v>49.71355967963188</c:v>
                </c:pt>
                <c:pt idx="15">
                  <c:v>57.96109257541348</c:v>
                </c:pt>
                <c:pt idx="16">
                  <c:v>41.92850870824469</c:v>
                </c:pt>
                <c:pt idx="17">
                  <c:v>52.68984793848154</c:v>
                </c:pt>
                <c:pt idx="18">
                  <c:v>51.136341970054445</c:v>
                </c:pt>
                <c:pt idx="19">
                  <c:v>57.290001820228156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e7-791c-2743-180c2fe5f93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e7-791c-2743-180c2fe5f93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e7-791c-2743-180c2fe5f93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e7-791c-2743-180c2fe5f93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e7-791c-2743-180c2fe5f93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3e7-791c-2743-180c2fe5f93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e7-791c-2743-180c2fe5f93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e7-791c-2743-180c2fe5f93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e7-791c-2743-180c2fe5f93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3e7-791c-2743-180c2fe5f93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e7-791c-2743-180c2fe5f93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3e7-791c-2743-180c2fe5f93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3e7-791c-2743-180c2fe5f93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3e7-791c-2743-180c2fe5f93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e7-791c-2743-180c2fe5f93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3e7-791c-2743-180c2fe5f93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3e7-791c-2743-180c2fe5f93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3e7-791c-2743-180c2fe5f93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3e7-791c-2743-180c2fe5f93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3e7-791c-2743-180c2fe5f93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40.97199673328739</c:v>
                </c:pt>
                <c:pt idx="1">
                  <c:v>46.55641312468988</c:v>
                </c:pt>
                <c:pt idx="2">
                  <c:v>42.45778046828861</c:v>
                </c:pt>
                <c:pt idx="3">
                  <c:v>50.737827218427924</c:v>
                </c:pt>
                <c:pt idx="4">
                  <c:v>61.37507401264116</c:v>
                </c:pt>
                <c:pt idx="5">
                  <c:v>52.32589372368236</c:v>
                </c:pt>
                <c:pt idx="6">
                  <c:v>49.89324492318926</c:v>
                </c:pt>
                <c:pt idx="7">
                  <c:v>51.73242958131885</c:v>
                </c:pt>
                <c:pt idx="8">
                  <c:v>62.18793703574121</c:v>
                </c:pt>
                <c:pt idx="9">
                  <c:v>41.53847730246391</c:v>
                </c:pt>
                <c:pt idx="10">
                  <c:v>45.422855761023094</c:v>
                </c:pt>
                <c:pt idx="11">
                  <c:v>40.34771946579976</c:v>
                </c:pt>
                <c:pt idx="12">
                  <c:v>43.641929181105766</c:v>
                </c:pt>
                <c:pt idx="13">
                  <c:v>56.140252942914124</c:v>
                </c:pt>
                <c:pt idx="14">
                  <c:v>42.16374748912546</c:v>
                </c:pt>
                <c:pt idx="15">
                  <c:v>39.051539945907436</c:v>
                </c:pt>
                <c:pt idx="16">
                  <c:v>47.709296551533406</c:v>
                </c:pt>
                <c:pt idx="17">
                  <c:v>48.726723082122554</c:v>
                </c:pt>
                <c:pt idx="18">
                  <c:v>43.36231973430789</c:v>
                </c:pt>
                <c:pt idx="19">
                  <c:v>49.71938722067079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b5-55de-2028-8921d43a17f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b5-55de-2028-8921d43a17f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b5-55de-2028-8921d43a17f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b5-55de-2028-8921d43a17f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b5-55de-2028-8921d43a17f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b5-55de-2028-8921d43a17f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b5-55de-2028-8921d43a17f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b5-55de-2028-8921d43a17f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b5-55de-2028-8921d43a17f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b5-55de-2028-8921d43a17f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b5-55de-2028-8921d43a17f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b5-55de-2028-8921d43a17f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b5-55de-2028-8921d43a17f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b5-55de-2028-8921d43a17f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b5-55de-2028-8921d43a17f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b5-55de-2028-8921d43a17f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b5-55de-2028-8921d43a17f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9b5-55de-2028-8921d43a17f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b5-55de-2028-8921d43a17f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9b5-55de-2028-8921d43a17f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1.0436059577909989</c:v>
                </c:pt>
                <c:pt idx="1">
                  <c:v>1.6715422414116643</c:v>
                </c:pt>
                <c:pt idx="2">
                  <c:v>1.1618655617619948</c:v>
                </c:pt>
                <c:pt idx="3">
                  <c:v>1.037496308049087</c:v>
                </c:pt>
                <c:pt idx="4">
                  <c:v>0.9860419945098986</c:v>
                </c:pt>
                <c:pt idx="5">
                  <c:v>5.296359511258318</c:v>
                </c:pt>
                <c:pt idx="6">
                  <c:v>1.2638827227790768</c:v>
                </c:pt>
                <c:pt idx="7">
                  <c:v>9.883570635993191</c:v>
                </c:pt>
                <c:pt idx="8">
                  <c:v>4.26793316854581</c:v>
                </c:pt>
                <c:pt idx="9">
                  <c:v>6.434933994219229</c:v>
                </c:pt>
                <c:pt idx="10">
                  <c:v>1.7924218869463207</c:v>
                </c:pt>
                <c:pt idx="11">
                  <c:v>2.282575778054754</c:v>
                </c:pt>
                <c:pt idx="12">
                  <c:v>3.6088724166861272</c:v>
                </c:pt>
                <c:pt idx="13">
                  <c:v>25.93936565277667</c:v>
                </c:pt>
                <c:pt idx="14">
                  <c:v>12.317750123102673</c:v>
                </c:pt>
                <c:pt idx="15">
                  <c:v>26.00009247221568</c:v>
                </c:pt>
                <c:pt idx="16">
                  <c:v>1.5886778822197816</c:v>
                </c:pt>
                <c:pt idx="17">
                  <c:v>0.8058487078319989</c:v>
                </c:pt>
                <c:pt idx="18">
                  <c:v>17.396576710087235</c:v>
                </c:pt>
                <c:pt idx="19">
                  <c:v>1.087097809983167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a8-64ad-d030-a6d69eb679c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a8-64ad-d030-a6d69eb679c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a8-64ad-d030-a6d69eb679c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a8-64ad-d030-a6d69eb679c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a8-64ad-d030-a6d69eb679c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a8-64ad-d030-a6d69eb679c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a8-64ad-d030-a6d69eb679c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a8-64ad-d030-a6d69eb679c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a8-64ad-d030-a6d69eb679c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a8-64ad-d030-a6d69eb679c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a8-64ad-d030-a6d69eb679c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5a8-64ad-d030-a6d69eb679c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a8-64ad-d030-a6d69eb679c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5a8-64ad-d030-a6d69eb679c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5a8-64ad-d030-a6d69eb679c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5a8-64ad-d030-a6d69eb679c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5a8-64ad-d030-a6d69eb679c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5a8-64ad-d030-a6d69eb679c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5a8-64ad-d030-a6d69eb679c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5a8-64ad-d030-a6d69eb679c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49.42323947889066</c:v>
                </c:pt>
                <c:pt idx="1">
                  <c:v>43.35440681474421</c:v>
                </c:pt>
                <c:pt idx="2">
                  <c:v>43.69380514572317</c:v>
                </c:pt>
                <c:pt idx="3">
                  <c:v>46.75496819565282</c:v>
                </c:pt>
                <c:pt idx="4">
                  <c:v>49.587708653833815</c:v>
                </c:pt>
                <c:pt idx="5">
                  <c:v>37.4798260931969</c:v>
                </c:pt>
                <c:pt idx="6">
                  <c:v>52.79915742567694</c:v>
                </c:pt>
                <c:pt idx="7">
                  <c:v>54.47663554824904</c:v>
                </c:pt>
                <c:pt idx="8">
                  <c:v>45.33784092945653</c:v>
                </c:pt>
                <c:pt idx="9">
                  <c:v>53.819740182219924</c:v>
                </c:pt>
                <c:pt idx="10">
                  <c:v>17.18031973543849</c:v>
                </c:pt>
                <c:pt idx="11">
                  <c:v>40.01788549113569</c:v>
                </c:pt>
                <c:pt idx="12">
                  <c:v>50.731068659574845</c:v>
                </c:pt>
                <c:pt idx="13">
                  <c:v>31.931538759028868</c:v>
                </c:pt>
                <c:pt idx="14">
                  <c:v>30.2204931756923</c:v>
                </c:pt>
                <c:pt idx="15">
                  <c:v>42.53483416402452</c:v>
                </c:pt>
                <c:pt idx="16">
                  <c:v>60.68681981241424</c:v>
                </c:pt>
                <c:pt idx="17">
                  <c:v>48.8487837913831</c:v>
                </c:pt>
                <c:pt idx="18">
                  <c:v>54.56461379545735</c:v>
                </c:pt>
                <c:pt idx="19">
                  <c:v>39.826565908142825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e1-ef27-2958-9f481b4c49a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e1-ef27-2958-9f481b4c49a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e1-ef27-2958-9f481b4c49a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e1-ef27-2958-9f481b4c49a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e1-ef27-2958-9f481b4c49a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7e1-ef27-2958-9f481b4c49a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7e1-ef27-2958-9f481b4c49a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7e1-ef27-2958-9f481b4c49a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7e1-ef27-2958-9f481b4c49a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7e1-ef27-2958-9f481b4c49a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7e1-ef27-2958-9f481b4c49a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7e1-ef27-2958-9f481b4c49a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7e1-ef27-2958-9f481b4c49a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7e1-ef27-2958-9f481b4c49a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7e1-ef27-2958-9f481b4c49a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7e1-ef27-2958-9f481b4c49a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7e1-ef27-2958-9f481b4c49a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7e1-ef27-2958-9f481b4c49a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7e1-ef27-2958-9f481b4c49a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7e1-ef27-2958-9f481b4c49a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34.73924348734418</c:v>
                </c:pt>
                <c:pt idx="1">
                  <c:v>40.33573561530256</c:v>
                </c:pt>
                <c:pt idx="2">
                  <c:v>48.223452519379165</c:v>
                </c:pt>
                <c:pt idx="3">
                  <c:v>17.049347395946256</c:v>
                </c:pt>
                <c:pt idx="4">
                  <c:v>48.925084804581395</c:v>
                </c:pt>
                <c:pt idx="5">
                  <c:v>49.8099986736941</c:v>
                </c:pt>
                <c:pt idx="6">
                  <c:v>35.49607857299045</c:v>
                </c:pt>
                <c:pt idx="7">
                  <c:v>16.121049164686777</c:v>
                </c:pt>
                <c:pt idx="8">
                  <c:v>48.683753440104454</c:v>
                </c:pt>
                <c:pt idx="9">
                  <c:v>52.11105387720839</c:v>
                </c:pt>
                <c:pt idx="10">
                  <c:v>41.68638753947836</c:v>
                </c:pt>
                <c:pt idx="11">
                  <c:v>39.34022157298105</c:v>
                </c:pt>
                <c:pt idx="12">
                  <c:v>26.101032315097715</c:v>
                </c:pt>
                <c:pt idx="13">
                  <c:v>48.48327759269909</c:v>
                </c:pt>
                <c:pt idx="14">
                  <c:v>40.560657564149174</c:v>
                </c:pt>
                <c:pt idx="15">
                  <c:v>56.72777262718592</c:v>
                </c:pt>
                <c:pt idx="16">
                  <c:v>19.579627301687296</c:v>
                </c:pt>
                <c:pt idx="17">
                  <c:v>40.36999755427966</c:v>
                </c:pt>
                <c:pt idx="18">
                  <c:v>27.24364095984025</c:v>
                </c:pt>
                <c:pt idx="19">
                  <c:v>42.79092801027767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0c-ba3f-332b-c5b3119cde7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0c-ba3f-332b-c5b3119cde7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0c-ba3f-332b-c5b3119cde7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0c-ba3f-332b-c5b3119cde7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0c-ba3f-332b-c5b3119cde7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c0c-ba3f-332b-c5b3119cde7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c0c-ba3f-332b-c5b3119cde7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0c-ba3f-332b-c5b3119cde7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0c-ba3f-332b-c5b3119cde7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c0c-ba3f-332b-c5b3119cde7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0c-ba3f-332b-c5b3119cde7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0c-ba3f-332b-c5b3119cde7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c0c-ba3f-332b-c5b3119cde7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c0c-ba3f-332b-c5b3119cde7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0c-ba3f-332b-c5b3119cde7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0c-ba3f-332b-c5b3119cde7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c0c-ba3f-332b-c5b3119cde7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0c-ba3f-332b-c5b3119cde7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0c-ba3f-332b-c5b3119cde7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c0c-ba3f-332b-c5b3119cde7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78.81700861549852</c:v>
                </c:pt>
                <c:pt idx="1">
                  <c:v>39.69089731019897</c:v>
                </c:pt>
                <c:pt idx="2">
                  <c:v>59.23274417095968</c:v>
                </c:pt>
                <c:pt idx="3">
                  <c:v>69.13492379532664</c:v>
                </c:pt>
                <c:pt idx="4">
                  <c:v>18.587699112238933</c:v>
                </c:pt>
                <c:pt idx="5">
                  <c:v>33.86781725367063</c:v>
                </c:pt>
                <c:pt idx="6">
                  <c:v>38.04594514505221</c:v>
                </c:pt>
                <c:pt idx="7">
                  <c:v>64.66377216439531</c:v>
                </c:pt>
                <c:pt idx="8">
                  <c:v>52.45636412417787</c:v>
                </c:pt>
                <c:pt idx="9">
                  <c:v>38.9725919474915</c:v>
                </c:pt>
                <c:pt idx="10">
                  <c:v>18.888880461566675</c:v>
                </c:pt>
                <c:pt idx="11">
                  <c:v>38.86419445882964</c:v>
                </c:pt>
                <c:pt idx="12">
                  <c:v>35.08938219955855</c:v>
                </c:pt>
                <c:pt idx="13">
                  <c:v>81.84771716969969</c:v>
                </c:pt>
                <c:pt idx="14">
                  <c:v>73.08176140062157</c:v>
                </c:pt>
                <c:pt idx="15">
                  <c:v>51.54746368485579</c:v>
                </c:pt>
                <c:pt idx="16">
                  <c:v>35.57585801785341</c:v>
                </c:pt>
                <c:pt idx="17">
                  <c:v>53.07527319683146</c:v>
                </c:pt>
                <c:pt idx="18">
                  <c:v>72.34324697596843</c:v>
                </c:pt>
                <c:pt idx="19">
                  <c:v>61.33921550361445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57.05375671782576</c:v>
                </c:pt>
                <c:pt idx="1">
                  <c:v>54.20063095555061</c:v>
                </c:pt>
                <c:pt idx="2">
                  <c:v>50.45024349514537</c:v>
                </c:pt>
                <c:pt idx="3">
                  <c:v>49.589072719895945</c:v>
                </c:pt>
                <c:pt idx="4">
                  <c:v>49.2053331030665</c:v>
                </c:pt>
                <c:pt idx="5">
                  <c:v>46.12286873128913</c:v>
                </c:pt>
                <c:pt idx="6">
                  <c:v>45.462750346981935</c:v>
                </c:pt>
                <c:pt idx="7">
                  <c:v>44.88269431286556</c:v>
                </c:pt>
                <c:pt idx="8">
                  <c:v>44.29830828500257</c:v>
                </c:pt>
                <c:pt idx="9">
                  <c:v>43.80423847805216</c:v>
                </c:pt>
                <c:pt idx="10">
                  <c:v>43.57749278678971</c:v>
                </c:pt>
                <c:pt idx="11">
                  <c:v>42.117093616389496</c:v>
                </c:pt>
                <c:pt idx="12">
                  <c:v>41.266399248140296</c:v>
                </c:pt>
                <c:pt idx="13">
                  <c:v>41.161387736717124</c:v>
                </c:pt>
                <c:pt idx="14">
                  <c:v>40.95644226227034</c:v>
                </c:pt>
                <c:pt idx="15">
                  <c:v>40.95152000413998</c:v>
                </c:pt>
                <c:pt idx="16">
                  <c:v>40.776339199179</c:v>
                </c:pt>
                <c:pt idx="17">
                  <c:v>40.68680910742639</c:v>
                </c:pt>
                <c:pt idx="18">
                  <c:v>40.21938416273189</c:v>
                </c:pt>
                <c:pt idx="19">
                  <c:v>38.50980009452399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48-3b0f-8d09-24edd33805f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48-3b0f-8d09-24edd33805f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48-3b0f-8d09-24edd33805f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648-3b0f-8d09-24edd33805f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48-3b0f-8d09-24edd33805f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648-3b0f-8d09-24edd33805f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648-3b0f-8d09-24edd33805f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648-3b0f-8d09-24edd33805f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648-3b0f-8d09-24edd33805f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648-3b0f-8d09-24edd33805f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648-3b0f-8d09-24edd33805f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648-3b0f-8d09-24edd33805f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648-3b0f-8d09-24edd33805f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648-3b0f-8d09-24edd33805f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648-3b0f-8d09-24edd33805f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648-3b0f-8d09-24edd33805f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648-3b0f-8d09-24edd33805f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648-3b0f-8d09-24edd33805f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648-3b0f-8d09-24edd33805f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648-3b0f-8d09-24edd33805f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12.507883800107999</c:v>
                </c:pt>
                <c:pt idx="1">
                  <c:v>24.347154918686222</c:v>
                </c:pt>
                <c:pt idx="2">
                  <c:v>34.182239337034886</c:v>
                </c:pt>
                <c:pt idx="3">
                  <c:v>32.90764650849081</c:v>
                </c:pt>
                <c:pt idx="4">
                  <c:v>26.245213943547054</c:v>
                </c:pt>
                <c:pt idx="5">
                  <c:v>23.131465696843847</c:v>
                </c:pt>
                <c:pt idx="6">
                  <c:v>22.12073930427769</c:v>
                </c:pt>
                <c:pt idx="7">
                  <c:v>15.000669292224368</c:v>
                </c:pt>
                <c:pt idx="8">
                  <c:v>27.86227225899094</c:v>
                </c:pt>
                <c:pt idx="9">
                  <c:v>12.555452730544232</c:v>
                </c:pt>
                <c:pt idx="10">
                  <c:v>9.719226077287416</c:v>
                </c:pt>
                <c:pt idx="11">
                  <c:v>30.83909167458092</c:v>
                </c:pt>
                <c:pt idx="12">
                  <c:v>15.261610296179308</c:v>
                </c:pt>
                <c:pt idx="13">
                  <c:v>16.89213448346553</c:v>
                </c:pt>
                <c:pt idx="14">
                  <c:v>39.15590664758732</c:v>
                </c:pt>
                <c:pt idx="15">
                  <c:v>30.23733470662311</c:v>
                </c:pt>
                <c:pt idx="16">
                  <c:v>12.058714739633569</c:v>
                </c:pt>
                <c:pt idx="17">
                  <c:v>15.54673942972461</c:v>
                </c:pt>
                <c:pt idx="18">
                  <c:v>18.814204943670678</c:v>
                </c:pt>
                <c:pt idx="19">
                  <c:v>13.533592457542715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c1-c5f2-f3a6-cc44eb665c0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c1-c5f2-f3a6-cc44eb665c0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c1-c5f2-f3a6-cc44eb665c0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c1-c5f2-f3a6-cc44eb665c0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c1-c5f2-f3a6-cc44eb665c0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ec1-c5f2-f3a6-cc44eb665c0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c1-c5f2-f3a6-cc44eb665c0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c1-c5f2-f3a6-cc44eb665c0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c1-c5f2-f3a6-cc44eb665c0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ec1-c5f2-f3a6-cc44eb665c0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ec1-c5f2-f3a6-cc44eb665c0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ec1-c5f2-f3a6-cc44eb665c0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ec1-c5f2-f3a6-cc44eb665c0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ec1-c5f2-f3a6-cc44eb665c0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ec1-c5f2-f3a6-cc44eb665c0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ec1-c5f2-f3a6-cc44eb665c0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ec1-c5f2-f3a6-cc44eb665c0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ec1-c5f2-f3a6-cc44eb665c0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ec1-c5f2-f3a6-cc44eb665c0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ec1-c5f2-f3a6-cc44eb665c0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45.7783030521104</c:v>
                </c:pt>
                <c:pt idx="1">
                  <c:v>50.03701498704471</c:v>
                </c:pt>
                <c:pt idx="2">
                  <c:v>29.121413549442117</c:v>
                </c:pt>
                <c:pt idx="3">
                  <c:v>44.991828279036625</c:v>
                </c:pt>
                <c:pt idx="4">
                  <c:v>33.9026771952363</c:v>
                </c:pt>
                <c:pt idx="5">
                  <c:v>69.23183117389493</c:v>
                </c:pt>
                <c:pt idx="6">
                  <c:v>49.808524920910166</c:v>
                </c:pt>
                <c:pt idx="7">
                  <c:v>48.7264245193607</c:v>
                </c:pt>
                <c:pt idx="8">
                  <c:v>61.46329202922799</c:v>
                </c:pt>
                <c:pt idx="9">
                  <c:v>56.40537030723883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67.88349999144924</c:v>
                </c:pt>
                <c:pt idx="13">
                  <c:v>50.90915985201168</c:v>
                </c:pt>
                <c:pt idx="14">
                  <c:v>47.66590181404845</c:v>
                </c:pt>
                <c:pt idx="15">
                  <c:v>49.39837301227278</c:v>
                </c:pt>
                <c:pt idx="16">
                  <c:v>26.22579655227347</c:v>
                </c:pt>
                <c:pt idx="17">
                  <c:v>50.94249625564251</c:v>
                </c:pt>
                <c:pt idx="18">
                  <c:v>50.233526148351366</c:v>
                </c:pt>
                <c:pt idx="19">
                  <c:v>77.89770362746579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01-7c08-4e7c-598c3c40b8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01-7c08-4e7c-598c3c40b8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01-7c08-4e7c-598c3c40b8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01-7c08-4e7c-598c3c40b8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01-7c08-4e7c-598c3c40b8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601-7c08-4e7c-598c3c40b8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601-7c08-4e7c-598c3c40b8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601-7c08-4e7c-598c3c40b8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601-7c08-4e7c-598c3c40b8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601-7c08-4e7c-598c3c40b8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601-7c08-4e7c-598c3c40b8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601-7c08-4e7c-598c3c40b8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601-7c08-4e7c-598c3c40b8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601-7c08-4e7c-598c3c40b8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601-7c08-4e7c-598c3c40b8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601-7c08-4e7c-598c3c40b8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601-7c08-4e7c-598c3c40b8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601-7c08-4e7c-598c3c40b8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601-7c08-4e7c-598c3c40b8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601-7c08-4e7c-598c3c40b8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42.55714414364234</c:v>
                </c:pt>
                <c:pt idx="1">
                  <c:v>57.85579618981725</c:v>
                </c:pt>
                <c:pt idx="2">
                  <c:v>44.66892992716144</c:v>
                </c:pt>
                <c:pt idx="3">
                  <c:v>42.33659258336891</c:v>
                </c:pt>
                <c:pt idx="4">
                  <c:v>47.56784989004731</c:v>
                </c:pt>
                <c:pt idx="5">
                  <c:v>55.06219383177313</c:v>
                </c:pt>
                <c:pt idx="6">
                  <c:v>39.027209004088746</c:v>
                </c:pt>
                <c:pt idx="7">
                  <c:v>56.48931861511846</c:v>
                </c:pt>
                <c:pt idx="8">
                  <c:v>56.708208816411116</c:v>
                </c:pt>
                <c:pt idx="9">
                  <c:v>37.226039116482006</c:v>
                </c:pt>
                <c:pt idx="10">
                  <c:v>49.71355967963188</c:v>
                </c:pt>
                <c:pt idx="11">
                  <c:v>45.752242493660205</c:v>
                </c:pt>
                <c:pt idx="12">
                  <c:v>51.136341970054445</c:v>
                </c:pt>
                <c:pt idx="13">
                  <c:v>57.17216326967949</c:v>
                </c:pt>
                <c:pt idx="14">
                  <c:v>48.955263529373504</c:v>
                </c:pt>
                <c:pt idx="15">
                  <c:v>59.14581673203618</c:v>
                </c:pt>
                <c:pt idx="16">
                  <c:v>50.89634119677161</c:v>
                </c:pt>
                <c:pt idx="17">
                  <c:v>46.1635812651775</c:v>
                </c:pt>
                <c:pt idx="18">
                  <c:v>34.3218013190506</c:v>
                </c:pt>
                <c:pt idx="19">
                  <c:v>44.39946489508819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38-1758-7384-a232452ebd4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38-1758-7384-a232452ebd4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38-1758-7384-a232452ebd4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38-1758-7384-a232452ebd4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38-1758-7384-a232452ebd4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38-1758-7384-a232452ebd4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38-1758-7384-a232452ebd4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738-1758-7384-a232452ebd4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738-1758-7384-a232452ebd4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738-1758-7384-a232452ebd4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738-1758-7384-a232452ebd4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738-1758-7384-a232452ebd4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738-1758-7384-a232452ebd4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738-1758-7384-a232452ebd4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738-1758-7384-a232452ebd4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738-1758-7384-a232452ebd4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738-1758-7384-a232452ebd4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738-1758-7384-a232452ebd4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738-1758-7384-a232452ebd4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738-1758-7384-a232452ebd4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47.140533067689105</c:v>
                </c:pt>
                <c:pt idx="1">
                  <c:v>43.10712279273035</c:v>
                </c:pt>
                <c:pt idx="2">
                  <c:v>52.88606350555452</c:v>
                </c:pt>
                <c:pt idx="3">
                  <c:v>56.140252942914124</c:v>
                </c:pt>
                <c:pt idx="4">
                  <c:v>41.04792378124684</c:v>
                </c:pt>
                <c:pt idx="5">
                  <c:v>40.97199673328739</c:v>
                </c:pt>
                <c:pt idx="6">
                  <c:v>55.81033738255774</c:v>
                </c:pt>
                <c:pt idx="7">
                  <c:v>35.465611541798225</c:v>
                </c:pt>
                <c:pt idx="8">
                  <c:v>39.20354881254921</c:v>
                </c:pt>
                <c:pt idx="9">
                  <c:v>38.99773335600751</c:v>
                </c:pt>
                <c:pt idx="10">
                  <c:v>42.16374748912546</c:v>
                </c:pt>
                <c:pt idx="11">
                  <c:v>35.08299420295201</c:v>
                </c:pt>
                <c:pt idx="12">
                  <c:v>43.36231973430789</c:v>
                </c:pt>
                <c:pt idx="13">
                  <c:v>50.737827218427924</c:v>
                </c:pt>
                <c:pt idx="14">
                  <c:v>37.31216202713052</c:v>
                </c:pt>
                <c:pt idx="15">
                  <c:v>37.99552894532266</c:v>
                </c:pt>
                <c:pt idx="16">
                  <c:v>51.73242958131885</c:v>
                </c:pt>
                <c:pt idx="17">
                  <c:v>48.85536142383642</c:v>
                </c:pt>
                <c:pt idx="18">
                  <c:v>38.801908607899755</c:v>
                </c:pt>
                <c:pt idx="19">
                  <c:v>49.68478860790082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68-6d31-7d17-709023dc8b6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d68-6d31-7d17-709023dc8b6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68-6d31-7d17-709023dc8b6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d68-6d31-7d17-709023dc8b6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68-6d31-7d17-709023dc8b6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d68-6d31-7d17-709023dc8b6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68-6d31-7d17-709023dc8b6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d68-6d31-7d17-709023dc8b6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d68-6d31-7d17-709023dc8b6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d68-6d31-7d17-709023dc8b6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d68-6d31-7d17-709023dc8b6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d68-6d31-7d17-709023dc8b6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d68-6d31-7d17-709023dc8b6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d68-6d31-7d17-709023dc8b6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d68-6d31-7d17-709023dc8b6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d68-6d31-7d17-709023dc8b6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d68-6d31-7d17-709023dc8b6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d68-6d31-7d17-709023dc8b6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d68-6d31-7d17-709023dc8b6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d68-6d31-7d17-709023dc8b6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0.8432415110598596</c:v>
                </c:pt>
                <c:pt idx="1">
                  <c:v>1.1387753981149633</c:v>
                </c:pt>
                <c:pt idx="2">
                  <c:v>1.172246257277984</c:v>
                </c:pt>
                <c:pt idx="3">
                  <c:v>25.93936565277667</c:v>
                </c:pt>
                <c:pt idx="4">
                  <c:v>2.5425414359567835</c:v>
                </c:pt>
                <c:pt idx="5">
                  <c:v>1.0436059577909989</c:v>
                </c:pt>
                <c:pt idx="6">
                  <c:v>1.6844185675670034</c:v>
                </c:pt>
                <c:pt idx="7">
                  <c:v>4.012779902375388</c:v>
                </c:pt>
                <c:pt idx="8">
                  <c:v>3.4738224802440367</c:v>
                </c:pt>
                <c:pt idx="9">
                  <c:v>12.921675684030355</c:v>
                </c:pt>
                <c:pt idx="10">
                  <c:v>12.317750123102673</c:v>
                </c:pt>
                <c:pt idx="11">
                  <c:v>1.818622069611805</c:v>
                </c:pt>
                <c:pt idx="12">
                  <c:v>17.396576710087235</c:v>
                </c:pt>
                <c:pt idx="13">
                  <c:v>1.037496308049087</c:v>
                </c:pt>
                <c:pt idx="14">
                  <c:v>0.8395272408531946</c:v>
                </c:pt>
                <c:pt idx="15">
                  <c:v>1.1216551308139366</c:v>
                </c:pt>
                <c:pt idx="16">
                  <c:v>9.883570635993191</c:v>
                </c:pt>
                <c:pt idx="17">
                  <c:v>1.427039630084733</c:v>
                </c:pt>
                <c:pt idx="18">
                  <c:v>1.9650300608529128</c:v>
                </c:pt>
                <c:pt idx="19">
                  <c:v>1.6700706991471914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56-ef86-6108-be9bd86dc3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56-ef86-6108-be9bd86dc3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56-ef86-6108-be9bd86dc3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56-ef86-6108-be9bd86dc3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456-ef86-6108-be9bd86dc3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56-ef86-6108-be9bd86dc3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56-ef86-6108-be9bd86dc3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456-ef86-6108-be9bd86dc3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56-ef86-6108-be9bd86dc3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456-ef86-6108-be9bd86dc3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456-ef86-6108-be9bd86dc3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456-ef86-6108-be9bd86dc3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456-ef86-6108-be9bd86dc3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456-ef86-6108-be9bd86dc3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456-ef86-6108-be9bd86dc3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456-ef86-6108-be9bd86dc3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456-ef86-6108-be9bd86dc3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456-ef86-6108-be9bd86dc3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456-ef86-6108-be9bd86dc3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456-ef86-6108-be9bd86dc3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56.0411032162896</c:v>
                </c:pt>
                <c:pt idx="1">
                  <c:v>60.047218203926704</c:v>
                </c:pt>
                <c:pt idx="2">
                  <c:v>50.27925207633284</c:v>
                </c:pt>
                <c:pt idx="3">
                  <c:v>31.931538759028868</c:v>
                </c:pt>
                <c:pt idx="4">
                  <c:v>45.24382572809757</c:v>
                </c:pt>
                <c:pt idx="5">
                  <c:v>49.42323947889066</c:v>
                </c:pt>
                <c:pt idx="6">
                  <c:v>63.9325425590533</c:v>
                </c:pt>
                <c:pt idx="7">
                  <c:v>47.8301900586814</c:v>
                </c:pt>
                <c:pt idx="8">
                  <c:v>60.33139691155982</c:v>
                </c:pt>
                <c:pt idx="9">
                  <c:v>41.01534482441012</c:v>
                </c:pt>
                <c:pt idx="10">
                  <c:v>30.2204931756923</c:v>
                </c:pt>
                <c:pt idx="11">
                  <c:v>48.318777987048236</c:v>
                </c:pt>
                <c:pt idx="12">
                  <c:v>54.56461379545735</c:v>
                </c:pt>
                <c:pt idx="13">
                  <c:v>46.75496819565282</c:v>
                </c:pt>
                <c:pt idx="14">
                  <c:v>41.43093723262573</c:v>
                </c:pt>
                <c:pt idx="15">
                  <c:v>22.265250982939932</c:v>
                </c:pt>
                <c:pt idx="16">
                  <c:v>54.47663554824904</c:v>
                </c:pt>
                <c:pt idx="17">
                  <c:v>41.869404018620344</c:v>
                </c:pt>
                <c:pt idx="18">
                  <c:v>47.842237125050424</c:v>
                </c:pt>
                <c:pt idx="19">
                  <c:v>47.14829105317456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3d-0af9-ec9e-414c39ac585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3d-0af9-ec9e-414c39ac585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3d-0af9-ec9e-414c39ac585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3d-0af9-ec9e-414c39ac585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3d-0af9-ec9e-414c39ac585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f3d-0af9-ec9e-414c39ac585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3d-0af9-ec9e-414c39ac585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f3d-0af9-ec9e-414c39ac585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3d-0af9-ec9e-414c39ac585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f3d-0af9-ec9e-414c39ac585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f3d-0af9-ec9e-414c39ac585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f3d-0af9-ec9e-414c39ac585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f3d-0af9-ec9e-414c39ac585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f3d-0af9-ec9e-414c39ac585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f3d-0af9-ec9e-414c39ac585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f3d-0af9-ec9e-414c39ac585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f3d-0af9-ec9e-414c39ac585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f3d-0af9-ec9e-414c39ac585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f3d-0af9-ec9e-414c39ac585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f3d-0af9-ec9e-414c39ac585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35.99258001735596</c:v>
                </c:pt>
                <c:pt idx="1">
                  <c:v>83.4679636043578</c:v>
                </c:pt>
                <c:pt idx="2">
                  <c:v>28.439385167098603</c:v>
                </c:pt>
                <c:pt idx="3">
                  <c:v>48.48327759269909</c:v>
                </c:pt>
                <c:pt idx="4">
                  <c:v>61.09828006403494</c:v>
                </c:pt>
                <c:pt idx="5">
                  <c:v>34.73924348734418</c:v>
                </c:pt>
                <c:pt idx="6">
                  <c:v>49.83319219395685</c:v>
                </c:pt>
                <c:pt idx="7">
                  <c:v>38.00750792333456</c:v>
                </c:pt>
                <c:pt idx="8">
                  <c:v>48.44811210314891</c:v>
                </c:pt>
                <c:pt idx="9">
                  <c:v>19.2884189401252</c:v>
                </c:pt>
                <c:pt idx="10">
                  <c:v>40.560657564149174</c:v>
                </c:pt>
                <c:pt idx="11">
                  <c:v>30.844678615754738</c:v>
                </c:pt>
                <c:pt idx="12">
                  <c:v>27.24364095984025</c:v>
                </c:pt>
                <c:pt idx="13">
                  <c:v>17.049347395946256</c:v>
                </c:pt>
                <c:pt idx="14">
                  <c:v>29.065128762193737</c:v>
                </c:pt>
                <c:pt idx="15">
                  <c:v>48.493834242535286</c:v>
                </c:pt>
                <c:pt idx="16">
                  <c:v>16.121049164686777</c:v>
                </c:pt>
                <c:pt idx="17">
                  <c:v>58.531525342068605</c:v>
                </c:pt>
                <c:pt idx="18">
                  <c:v>48.59363573112251</c:v>
                </c:pt>
                <c:pt idx="19">
                  <c:v>19.33573459160402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46-5627-158a-bc3365f3d53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46-5627-158a-bc3365f3d53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46-5627-158a-bc3365f3d53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46-5627-158a-bc3365f3d53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46-5627-158a-bc3365f3d53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346-5627-158a-bc3365f3d53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46-5627-158a-bc3365f3d53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46-5627-158a-bc3365f3d53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46-5627-158a-bc3365f3d53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346-5627-158a-bc3365f3d53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346-5627-158a-bc3365f3d53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346-5627-158a-bc3365f3d53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46-5627-158a-bc3365f3d53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346-5627-158a-bc3365f3d53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46-5627-158a-bc3365f3d53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346-5627-158a-bc3365f3d53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346-5627-158a-bc3365f3d53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346-5627-158a-bc3365f3d53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46-5627-158a-bc3365f3d53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346-5627-158a-bc3365f3d53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38.28543481669236</c:v>
                </c:pt>
                <c:pt idx="1">
                  <c:v>34.16460112028656</c:v>
                </c:pt>
                <c:pt idx="2">
                  <c:v>16.767528913570064</c:v>
                </c:pt>
                <c:pt idx="3">
                  <c:v>41.161387736717124</c:v>
                </c:pt>
                <c:pt idx="4">
                  <c:v>26.252313320817805</c:v>
                </c:pt>
                <c:pt idx="5">
                  <c:v>57.05375671782576</c:v>
                </c:pt>
                <c:pt idx="6">
                  <c:v>18.199256752270188</c:v>
                </c:pt>
                <c:pt idx="7">
                  <c:v>31.225807360612507</c:v>
                </c:pt>
                <c:pt idx="8">
                  <c:v>34.18356478961309</c:v>
                </c:pt>
                <c:pt idx="9">
                  <c:v>26.926437413971122</c:v>
                </c:pt>
                <c:pt idx="10">
                  <c:v>40.95644226227034</c:v>
                </c:pt>
                <c:pt idx="11">
                  <c:v>38.300728152648915</c:v>
                </c:pt>
                <c:pt idx="12">
                  <c:v>40.21938416273189</c:v>
                </c:pt>
                <c:pt idx="13">
                  <c:v>49.589072719895945</c:v>
                </c:pt>
                <c:pt idx="14">
                  <c:v>36.01877248108314</c:v>
                </c:pt>
                <c:pt idx="15">
                  <c:v>35.76498989265349</c:v>
                </c:pt>
                <c:pt idx="16">
                  <c:v>44.88269431286556</c:v>
                </c:pt>
                <c:pt idx="17">
                  <c:v>32.39872417408694</c:v>
                </c:pt>
                <c:pt idx="18">
                  <c:v>36.31676588523351</c:v>
                </c:pt>
                <c:pt idx="19">
                  <c:v>32.58134758377065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90.86912072847149</c:v>
                </c:pt>
                <c:pt idx="1">
                  <c:v>86.47324204251265</c:v>
                </c:pt>
                <c:pt idx="2">
                  <c:v>83.94592271123055</c:v>
                </c:pt>
                <c:pt idx="3">
                  <c:v>81.84771716969969</c:v>
                </c:pt>
                <c:pt idx="4">
                  <c:v>80.16354326816082</c:v>
                </c:pt>
                <c:pt idx="5">
                  <c:v>78.81700861549852</c:v>
                </c:pt>
                <c:pt idx="6">
                  <c:v>76.34347942004443</c:v>
                </c:pt>
                <c:pt idx="7">
                  <c:v>75.09328024155087</c:v>
                </c:pt>
                <c:pt idx="8">
                  <c:v>74.70128611631752</c:v>
                </c:pt>
                <c:pt idx="9">
                  <c:v>74.11811056855446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72.34324697596843</c:v>
                </c:pt>
                <c:pt idx="13">
                  <c:v>69.13492379532664</c:v>
                </c:pt>
                <c:pt idx="14">
                  <c:v>68.09339474192505</c:v>
                </c:pt>
                <c:pt idx="15">
                  <c:v>65.48036302354251</c:v>
                </c:pt>
                <c:pt idx="16">
                  <c:v>64.66377216439531</c:v>
                </c:pt>
                <c:pt idx="17">
                  <c:v>64.09938908305669</c:v>
                </c:pt>
                <c:pt idx="18">
                  <c:v>63.82552889934518</c:v>
                </c:pt>
                <c:pt idx="19">
                  <c:v>63.59728304283218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ef-1e39-61ee-e821a00e338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ef-1e39-61ee-e821a00e338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ef-1e39-61ee-e821a00e338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ef-1e39-61ee-e821a00e338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ef-1e39-61ee-e821a00e338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ef-1e39-61ee-e821a00e338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ef-1e39-61ee-e821a00e338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0ef-1e39-61ee-e821a00e338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ef-1e39-61ee-e821a00e338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0ef-1e39-61ee-e821a00e338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0ef-1e39-61ee-e821a00e338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0ef-1e39-61ee-e821a00e338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0ef-1e39-61ee-e821a00e338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0ef-1e39-61ee-e821a00e338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0ef-1e39-61ee-e821a00e338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0ef-1e39-61ee-e821a00e338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0ef-1e39-61ee-e821a00e338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0ef-1e39-61ee-e821a00e338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0ef-1e39-61ee-e821a00e338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0ef-1e39-61ee-e821a00e338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58.467800864794974</c:v>
                </c:pt>
                <c:pt idx="1">
                  <c:v>53.89462620995426</c:v>
                </c:pt>
                <c:pt idx="2">
                  <c:v>17.49699123789426</c:v>
                </c:pt>
                <c:pt idx="3">
                  <c:v>47.66590181404845</c:v>
                </c:pt>
                <c:pt idx="4">
                  <c:v>40.701883813070424</c:v>
                </c:pt>
                <c:pt idx="5">
                  <c:v>38.31559501032969</c:v>
                </c:pt>
                <c:pt idx="6">
                  <c:v>29.121413549442117</c:v>
                </c:pt>
                <c:pt idx="7">
                  <c:v>44.991828279036625</c:v>
                </c:pt>
                <c:pt idx="8">
                  <c:v>56.624567583853995</c:v>
                </c:pt>
                <c:pt idx="9">
                  <c:v>34.61828570430109</c:v>
                </c:pt>
                <c:pt idx="10">
                  <c:v>41.70034798091353</c:v>
                </c:pt>
                <c:pt idx="11">
                  <c:v>58.996810024732376</c:v>
                </c:pt>
                <c:pt idx="12">
                  <c:v>49.39837301227278</c:v>
                </c:pt>
                <c:pt idx="13">
                  <c:v>41.9876814160517</c:v>
                </c:pt>
                <c:pt idx="14">
                  <c:v>42.5975431159884</c:v>
                </c:pt>
                <c:pt idx="15">
                  <c:v>61.46329202922799</c:v>
                </c:pt>
                <c:pt idx="16">
                  <c:v>48.41697973561759</c:v>
                </c:pt>
                <c:pt idx="17">
                  <c:v>60.689204486346696</c:v>
                </c:pt>
                <c:pt idx="18">
                  <c:v>63.73351629039268</c:v>
                </c:pt>
                <c:pt idx="19">
                  <c:v>57.08803268854012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1f-4465-8b9f-1816035e544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1f-4465-8b9f-1816035e544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1f-4465-8b9f-1816035e544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1f-4465-8b9f-1816035e544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1f-4465-8b9f-1816035e544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1f-4465-8b9f-1816035e544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81f-4465-8b9f-1816035e544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81f-4465-8b9f-1816035e544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1f-4465-8b9f-1816035e544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81f-4465-8b9f-1816035e544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81f-4465-8b9f-1816035e544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81f-4465-8b9f-1816035e544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81f-4465-8b9f-1816035e544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81f-4465-8b9f-1816035e544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81f-4465-8b9f-1816035e544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81f-4465-8b9f-1816035e544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81f-4465-8b9f-1816035e544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81f-4465-8b9f-1816035e544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81f-4465-8b9f-1816035e544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81f-4465-8b9f-1816035e544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46.64185427506702</c:v>
                </c:pt>
                <c:pt idx="1">
                  <c:v>41.427354150854214</c:v>
                </c:pt>
                <c:pt idx="2">
                  <c:v>64.94792399033993</c:v>
                </c:pt>
                <c:pt idx="3">
                  <c:v>48.955263529373504</c:v>
                </c:pt>
                <c:pt idx="4">
                  <c:v>51.79244758186194</c:v>
                </c:pt>
                <c:pt idx="5">
                  <c:v>38.69941936514409</c:v>
                </c:pt>
                <c:pt idx="6">
                  <c:v>44.66892992716144</c:v>
                </c:pt>
                <c:pt idx="7">
                  <c:v>42.33659258336891</c:v>
                </c:pt>
                <c:pt idx="8">
                  <c:v>41.1538690706586</c:v>
                </c:pt>
                <c:pt idx="9">
                  <c:v>43.821545434570446</c:v>
                </c:pt>
                <c:pt idx="10">
                  <c:v>57.290001820228156</c:v>
                </c:pt>
                <c:pt idx="11">
                  <c:v>45.752242493660205</c:v>
                </c:pt>
                <c:pt idx="12">
                  <c:v>59.14581673203618</c:v>
                </c:pt>
                <c:pt idx="13">
                  <c:v>45.757823082721885</c:v>
                </c:pt>
                <c:pt idx="14">
                  <c:v>41.01013566910414</c:v>
                </c:pt>
                <c:pt idx="15">
                  <c:v>56.708208816411116</c:v>
                </c:pt>
                <c:pt idx="16">
                  <c:v>57.21304574477042</c:v>
                </c:pt>
                <c:pt idx="17">
                  <c:v>60.61093193164811</c:v>
                </c:pt>
                <c:pt idx="18">
                  <c:v>41.372214039257216</c:v>
                </c:pt>
                <c:pt idx="19">
                  <c:v>54.03744436604482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b7-abc0-c196-20ad8dbc359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b7-abc0-c196-20ad8dbc359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b7-abc0-c196-20ad8dbc359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b7-abc0-c196-20ad8dbc359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b7-abc0-c196-20ad8dbc359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4b7-abc0-c196-20ad8dbc359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b7-abc0-c196-20ad8dbc359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4b7-abc0-c196-20ad8dbc359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4b7-abc0-c196-20ad8dbc359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4b7-abc0-c196-20ad8dbc359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4b7-abc0-c196-20ad8dbc359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4b7-abc0-c196-20ad8dbc359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4b7-abc0-c196-20ad8dbc359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4b7-abc0-c196-20ad8dbc359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4b7-abc0-c196-20ad8dbc359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4b7-abc0-c196-20ad8dbc359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4b7-abc0-c196-20ad8dbc359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4b7-abc0-c196-20ad8dbc359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4b7-abc0-c196-20ad8dbc359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4b7-abc0-c196-20ad8dbc359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47.61730594700259</c:v>
                </c:pt>
                <c:pt idx="1">
                  <c:v>55.59707016077185</c:v>
                </c:pt>
                <c:pt idx="2">
                  <c:v>47.65322112286052</c:v>
                </c:pt>
                <c:pt idx="3">
                  <c:v>37.31216202713052</c:v>
                </c:pt>
                <c:pt idx="4">
                  <c:v>42.45778046828861</c:v>
                </c:pt>
                <c:pt idx="5">
                  <c:v>46.55641312468988</c:v>
                </c:pt>
                <c:pt idx="6">
                  <c:v>52.88606350555452</c:v>
                </c:pt>
                <c:pt idx="7">
                  <c:v>56.140252942914124</c:v>
                </c:pt>
                <c:pt idx="8">
                  <c:v>48.46594701552292</c:v>
                </c:pt>
                <c:pt idx="9">
                  <c:v>47.648541040928755</c:v>
                </c:pt>
                <c:pt idx="10">
                  <c:v>49.71938722067079</c:v>
                </c:pt>
                <c:pt idx="11">
                  <c:v>35.08299420295201</c:v>
                </c:pt>
                <c:pt idx="12">
                  <c:v>37.99552894532266</c:v>
                </c:pt>
                <c:pt idx="13">
                  <c:v>39.91954098675804</c:v>
                </c:pt>
                <c:pt idx="14">
                  <c:v>51.83743923986113</c:v>
                </c:pt>
                <c:pt idx="15">
                  <c:v>39.20354881254921</c:v>
                </c:pt>
                <c:pt idx="16">
                  <c:v>40.23331904792354</c:v>
                </c:pt>
                <c:pt idx="17">
                  <c:v>52.32589372368236</c:v>
                </c:pt>
                <c:pt idx="18">
                  <c:v>41.27811181444119</c:v>
                </c:pt>
                <c:pt idx="19">
                  <c:v>62.18793703574121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48-420e-c93f-06508ee7981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748-420e-c93f-06508ee7981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48-420e-c93f-06508ee7981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48-420e-c93f-06508ee7981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48-420e-c93f-06508ee7981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48-420e-c93f-06508ee7981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48-420e-c93f-06508ee7981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748-420e-c93f-06508ee7981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48-420e-c93f-06508ee7981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748-420e-c93f-06508ee7981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48-420e-c93f-06508ee7981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748-420e-c93f-06508ee7981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48-420e-c93f-06508ee7981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748-420e-c93f-06508ee7981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48-420e-c93f-06508ee7981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748-420e-c93f-06508ee7981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48-420e-c93f-06508ee7981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748-420e-c93f-06508ee7981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48-420e-c93f-06508ee7981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48-420e-c93f-06508ee7981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26.884328247809215</c:v>
                </c:pt>
                <c:pt idx="1">
                  <c:v>2.839469535767221</c:v>
                </c:pt>
                <c:pt idx="2">
                  <c:v>0.9083511682196628</c:v>
                </c:pt>
                <c:pt idx="3">
                  <c:v>0.8395272408531946</c:v>
                </c:pt>
                <c:pt idx="4">
                  <c:v>1.1618655617619948</c:v>
                </c:pt>
                <c:pt idx="5">
                  <c:v>1.6715422414116643</c:v>
                </c:pt>
                <c:pt idx="6">
                  <c:v>1.172246257277984</c:v>
                </c:pt>
                <c:pt idx="7">
                  <c:v>25.93936565277667</c:v>
                </c:pt>
                <c:pt idx="8">
                  <c:v>1.7533884114907288</c:v>
                </c:pt>
                <c:pt idx="9">
                  <c:v>13.523679334520194</c:v>
                </c:pt>
                <c:pt idx="10">
                  <c:v>1.087097809983167</c:v>
                </c:pt>
                <c:pt idx="11">
                  <c:v>1.818622069611805</c:v>
                </c:pt>
                <c:pt idx="12">
                  <c:v>1.1216551308139366</c:v>
                </c:pt>
                <c:pt idx="13">
                  <c:v>5.137476003338621</c:v>
                </c:pt>
                <c:pt idx="14">
                  <c:v>0.8834586195128754</c:v>
                </c:pt>
                <c:pt idx="15">
                  <c:v>3.4738224802440367</c:v>
                </c:pt>
                <c:pt idx="16">
                  <c:v>0.7982835345349937</c:v>
                </c:pt>
                <c:pt idx="17">
                  <c:v>5.296359511258318</c:v>
                </c:pt>
                <c:pt idx="18">
                  <c:v>1.3388665823315864</c:v>
                </c:pt>
                <c:pt idx="19">
                  <c:v>4.26793316854581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e5-4775-6316-eaed215fbc3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e5-4775-6316-eaed215fbc3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e5-4775-6316-eaed215fbc3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e5-4775-6316-eaed215fbc3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e5-4775-6316-eaed215fbc3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e5-4775-6316-eaed215fbc3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e5-4775-6316-eaed215fbc3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e5-4775-6316-eaed215fbc3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e5-4775-6316-eaed215fbc3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e5-4775-6316-eaed215fbc3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e5-4775-6316-eaed215fbc3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e5-4775-6316-eaed215fbc3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e5-4775-6316-eaed215fbc3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e5-4775-6316-eaed215fbc3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e5-4775-6316-eaed215fbc3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e5-4775-6316-eaed215fbc3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e5-4775-6316-eaed215fbc3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9e5-4775-6316-eaed215fbc3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e5-4775-6316-eaed215fbc3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9e5-4775-6316-eaed215fbc3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37.17450749237965</c:v>
                </c:pt>
                <c:pt idx="1">
                  <c:v>53.37909591058961</c:v>
                </c:pt>
                <c:pt idx="2">
                  <c:v>48.864445345151715</c:v>
                </c:pt>
                <c:pt idx="3">
                  <c:v>41.43093723262573</c:v>
                </c:pt>
                <c:pt idx="4">
                  <c:v>43.69380514572317</c:v>
                </c:pt>
                <c:pt idx="5">
                  <c:v>43.35440681474421</c:v>
                </c:pt>
                <c:pt idx="6">
                  <c:v>50.27925207633284</c:v>
                </c:pt>
                <c:pt idx="7">
                  <c:v>31.931538759028868</c:v>
                </c:pt>
                <c:pt idx="8">
                  <c:v>45.644157993386415</c:v>
                </c:pt>
                <c:pt idx="9">
                  <c:v>39.29960623425332</c:v>
                </c:pt>
                <c:pt idx="10">
                  <c:v>39.826565908142825</c:v>
                </c:pt>
                <c:pt idx="11">
                  <c:v>48.318777987048236</c:v>
                </c:pt>
                <c:pt idx="12">
                  <c:v>22.265250982939932</c:v>
                </c:pt>
                <c:pt idx="13">
                  <c:v>40.88102455522383</c:v>
                </c:pt>
                <c:pt idx="14">
                  <c:v>43.758265829446586</c:v>
                </c:pt>
                <c:pt idx="15">
                  <c:v>60.33139691155982</c:v>
                </c:pt>
                <c:pt idx="16">
                  <c:v>51.66833404351201</c:v>
                </c:pt>
                <c:pt idx="17">
                  <c:v>37.4798260931969</c:v>
                </c:pt>
                <c:pt idx="18">
                  <c:v>42.466036128148126</c:v>
                </c:pt>
                <c:pt idx="19">
                  <c:v>45.33784092945653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c5-0842-c744-31349f6ba34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c5-0842-c744-31349f6ba34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c5-0842-c744-31349f6ba34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c5-0842-c744-31349f6ba34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c5-0842-c744-31349f6ba34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c5-0842-c744-31349f6ba34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c5-0842-c744-31349f6ba34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c5-0842-c744-31349f6ba34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5c5-0842-c744-31349f6ba34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5c5-0842-c744-31349f6ba34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5c5-0842-c744-31349f6ba34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5c5-0842-c744-31349f6ba34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5c5-0842-c744-31349f6ba34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5c5-0842-c744-31349f6ba34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5c5-0842-c744-31349f6ba34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5c5-0842-c744-31349f6ba34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5c5-0842-c744-31349f6ba34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5c5-0842-c744-31349f6ba34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5c5-0842-c744-31349f6ba34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5c5-0842-c744-31349f6ba34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37.017274323185674</c:v>
                </c:pt>
                <c:pt idx="1">
                  <c:v>40.96644784245363</c:v>
                </c:pt>
                <c:pt idx="2">
                  <c:v>34.79493213237633</c:v>
                </c:pt>
                <c:pt idx="3">
                  <c:v>29.065128762193737</c:v>
                </c:pt>
                <c:pt idx="4">
                  <c:v>48.223452519379165</c:v>
                </c:pt>
                <c:pt idx="5">
                  <c:v>40.33573561530256</c:v>
                </c:pt>
                <c:pt idx="6">
                  <c:v>28.439385167098603</c:v>
                </c:pt>
                <c:pt idx="7">
                  <c:v>48.48327759269909</c:v>
                </c:pt>
                <c:pt idx="8">
                  <c:v>33.13899010707584</c:v>
                </c:pt>
                <c:pt idx="9">
                  <c:v>45.60642178822845</c:v>
                </c:pt>
                <c:pt idx="10">
                  <c:v>42.79092801027767</c:v>
                </c:pt>
                <c:pt idx="11">
                  <c:v>30.844678615754738</c:v>
                </c:pt>
                <c:pt idx="12">
                  <c:v>48.493834242535286</c:v>
                </c:pt>
                <c:pt idx="13">
                  <c:v>32.608041840354154</c:v>
                </c:pt>
                <c:pt idx="14">
                  <c:v>36.0176603173112</c:v>
                </c:pt>
                <c:pt idx="15">
                  <c:v>48.44811210314891</c:v>
                </c:pt>
                <c:pt idx="16">
                  <c:v>33.27676540618207</c:v>
                </c:pt>
                <c:pt idx="17">
                  <c:v>49.8099986736941</c:v>
                </c:pt>
                <c:pt idx="18">
                  <c:v>53.23681582306705</c:v>
                </c:pt>
                <c:pt idx="19">
                  <c:v>48.683753440104454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bf-4fea-531e-f76a7236886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bf-4fea-531e-f76a7236886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bf-4fea-531e-f76a7236886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bf-4fea-531e-f76a7236886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bf-4fea-531e-f76a7236886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bbf-4fea-531e-f76a7236886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bf-4fea-531e-f76a7236886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bbf-4fea-531e-f76a7236886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bbf-4fea-531e-f76a7236886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bbf-4fea-531e-f76a7236886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bbf-4fea-531e-f76a7236886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bbf-4fea-531e-f76a7236886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bbf-4fea-531e-f76a7236886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bbf-4fea-531e-f76a7236886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bbf-4fea-531e-f76a7236886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bbf-4fea-531e-f76a7236886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bbf-4fea-531e-f76a7236886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bbf-4fea-531e-f76a7236886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bbf-4fea-531e-f76a7236886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bbf-4fea-531e-f76a7236886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37.79093507381562</c:v>
                </c:pt>
                <c:pt idx="1">
                  <c:v>17.26402018584575</c:v>
                </c:pt>
                <c:pt idx="2">
                  <c:v>28.361242319196595</c:v>
                </c:pt>
                <c:pt idx="3">
                  <c:v>36.01877248108314</c:v>
                </c:pt>
                <c:pt idx="4">
                  <c:v>50.45024349514537</c:v>
                </c:pt>
                <c:pt idx="5">
                  <c:v>54.20063095555061</c:v>
                </c:pt>
                <c:pt idx="6">
                  <c:v>16.767528913570064</c:v>
                </c:pt>
                <c:pt idx="7">
                  <c:v>41.161387736717124</c:v>
                </c:pt>
                <c:pt idx="8">
                  <c:v>30.063677842025616</c:v>
                </c:pt>
                <c:pt idx="9">
                  <c:v>34.313052805630065</c:v>
                </c:pt>
                <c:pt idx="10">
                  <c:v>38.50980009452399</c:v>
                </c:pt>
                <c:pt idx="11">
                  <c:v>38.300728152648915</c:v>
                </c:pt>
                <c:pt idx="12">
                  <c:v>35.76498989265349</c:v>
                </c:pt>
                <c:pt idx="13">
                  <c:v>20.07802839434162</c:v>
                </c:pt>
                <c:pt idx="14">
                  <c:v>27.569042931112747</c:v>
                </c:pt>
                <c:pt idx="15">
                  <c:v>34.18356478961309</c:v>
                </c:pt>
                <c:pt idx="16">
                  <c:v>31.57736078827444</c:v>
                </c:pt>
                <c:pt idx="17">
                  <c:v>46.12286873128913</c:v>
                </c:pt>
                <c:pt idx="18">
                  <c:v>34.21336560141132</c:v>
                </c:pt>
                <c:pt idx="19">
                  <c:v>44.29830828500257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7-f196-a7f3-4b6804a853a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47-f196-a7f3-4b6804a853a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47-f196-a7f3-4b6804a853a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47-f196-a7f3-4b6804a853a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7-f196-a7f3-4b6804a853a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47-f196-a7f3-4b6804a853a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47-f196-a7f3-4b6804a853a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47-f196-a7f3-4b6804a853a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47-f196-a7f3-4b6804a853a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47-f196-a7f3-4b6804a853a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347-f196-a7f3-4b6804a853a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347-f196-a7f3-4b6804a853a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347-f196-a7f3-4b6804a853a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347-f196-a7f3-4b6804a853a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347-f196-a7f3-4b6804a853a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347-f196-a7f3-4b6804a853a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347-f196-a7f3-4b6804a853a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347-f196-a7f3-4b6804a853a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347-f196-a7f3-4b6804a853a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347-f196-a7f3-4b6804a853a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62.64667773321788</c:v>
                </c:pt>
                <c:pt idx="1">
                  <c:v>32.33306323237061</c:v>
                </c:pt>
                <c:pt idx="2">
                  <c:v>33.07354278183021</c:v>
                </c:pt>
                <c:pt idx="3">
                  <c:v>68.09339474192505</c:v>
                </c:pt>
                <c:pt idx="4">
                  <c:v>59.23274417095968</c:v>
                </c:pt>
                <c:pt idx="5">
                  <c:v>39.69089731019897</c:v>
                </c:pt>
                <c:pt idx="6">
                  <c:v>83.94592271123055</c:v>
                </c:pt>
                <c:pt idx="7">
                  <c:v>81.84771716969969</c:v>
                </c:pt>
                <c:pt idx="8">
                  <c:v>8.305613774720088</c:v>
                </c:pt>
                <c:pt idx="9">
                  <c:v>49.728530876266454</c:v>
                </c:pt>
                <c:pt idx="10">
                  <c:v>61.33921550361445</c:v>
                </c:pt>
                <c:pt idx="11">
                  <c:v>72.62457601088072</c:v>
                </c:pt>
                <c:pt idx="12">
                  <c:v>65.48036302354251</c:v>
                </c:pt>
                <c:pt idx="13">
                  <c:v>49.578492040313506</c:v>
                </c:pt>
                <c:pt idx="14">
                  <c:v>51.346911312107125</c:v>
                </c:pt>
                <c:pt idx="15">
                  <c:v>74.70128611631752</c:v>
                </c:pt>
                <c:pt idx="16">
                  <c:v>38.833076378608716</c:v>
                </c:pt>
                <c:pt idx="17">
                  <c:v>33.86781725367063</c:v>
                </c:pt>
                <c:pt idx="18">
                  <c:v>46.05408915176682</c:v>
                </c:pt>
                <c:pt idx="19">
                  <c:v>52.45636412417787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53.519266817090525</c:v>
                </c:pt>
                <c:pt idx="1">
                  <c:v>39.817847675917434</c:v>
                </c:pt>
                <c:pt idx="2">
                  <c:v>39.638788455192646</c:v>
                </c:pt>
                <c:pt idx="3">
                  <c:v>39.15590664758732</c:v>
                </c:pt>
                <c:pt idx="4">
                  <c:v>39.05422710984736</c:v>
                </c:pt>
                <c:pt idx="5">
                  <c:v>37.23389350022795</c:v>
                </c:pt>
                <c:pt idx="6">
                  <c:v>34.182239337034886</c:v>
                </c:pt>
                <c:pt idx="7">
                  <c:v>32.90764650849081</c:v>
                </c:pt>
                <c:pt idx="8">
                  <c:v>32.382993374162396</c:v>
                </c:pt>
                <c:pt idx="9">
                  <c:v>32.04893349079994</c:v>
                </c:pt>
                <c:pt idx="10">
                  <c:v>30.858088978824092</c:v>
                </c:pt>
                <c:pt idx="11">
                  <c:v>30.83909167458092</c:v>
                </c:pt>
                <c:pt idx="12">
                  <c:v>30.23733470662311</c:v>
                </c:pt>
                <c:pt idx="13">
                  <c:v>28.456806461347224</c:v>
                </c:pt>
                <c:pt idx="14">
                  <c:v>28.008079797566815</c:v>
                </c:pt>
                <c:pt idx="15">
                  <c:v>27.86227225899094</c:v>
                </c:pt>
                <c:pt idx="16">
                  <c:v>27.411155930722025</c:v>
                </c:pt>
                <c:pt idx="17">
                  <c:v>27.38880267613439</c:v>
                </c:pt>
                <c:pt idx="18">
                  <c:v>27.369641649965036</c:v>
                </c:pt>
                <c:pt idx="19">
                  <c:v>26.646380678045922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43-8701-1915-94893087bbb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43-8701-1915-94893087bbb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43-8701-1915-94893087bbb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43-8701-1915-94893087bbb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43-8701-1915-94893087bbb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743-8701-1915-94893087bbb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743-8701-1915-94893087bbb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743-8701-1915-94893087bbb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743-8701-1915-94893087bbb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743-8701-1915-94893087bbb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743-8701-1915-94893087bbb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743-8701-1915-94893087bbb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743-8701-1915-94893087bbb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743-8701-1915-94893087bbb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743-8701-1915-94893087bbb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743-8701-1915-94893087bbb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743-8701-1915-94893087bbb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743-8701-1915-94893087bbb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743-8701-1915-94893087bbb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743-8701-1915-94893087bbb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13.533592457542715</c:v>
                </c:pt>
                <c:pt idx="1">
                  <c:v>23.131465696843847</c:v>
                </c:pt>
                <c:pt idx="2">
                  <c:v>15.261610296179308</c:v>
                </c:pt>
                <c:pt idx="3">
                  <c:v>18.81026551223128</c:v>
                </c:pt>
                <c:pt idx="4">
                  <c:v>22.009291956589486</c:v>
                </c:pt>
                <c:pt idx="5">
                  <c:v>27.369641649965036</c:v>
                </c:pt>
                <c:pt idx="6">
                  <c:v>20.075095072398188</c:v>
                </c:pt>
                <c:pt idx="7">
                  <c:v>12.505097795721602</c:v>
                </c:pt>
                <c:pt idx="8">
                  <c:v>27.86227225899094</c:v>
                </c:pt>
                <c:pt idx="9">
                  <c:v>27.38880267613439</c:v>
                </c:pt>
                <c:pt idx="10">
                  <c:v>9.719226077287416</c:v>
                </c:pt>
                <c:pt idx="11">
                  <c:v>30.83909167458092</c:v>
                </c:pt>
                <c:pt idx="12">
                  <c:v>53.519266817090525</c:v>
                </c:pt>
                <c:pt idx="13">
                  <c:v>7.869972938721908</c:v>
                </c:pt>
                <c:pt idx="14">
                  <c:v>12.889382316999676</c:v>
                </c:pt>
                <c:pt idx="15">
                  <c:v>21.663180136031542</c:v>
                </c:pt>
                <c:pt idx="16">
                  <c:v>26.646380678045922</c:v>
                </c:pt>
                <c:pt idx="17">
                  <c:v>32.382993374162396</c:v>
                </c:pt>
                <c:pt idx="18">
                  <c:v>12.555452730544232</c:v>
                </c:pt>
                <c:pt idx="19">
                  <c:v>15.275995740853972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de-f25f-8f3c-32fe8fa172d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de-f25f-8f3c-32fe8fa172d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de-f25f-8f3c-32fe8fa172d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ede-f25f-8f3c-32fe8fa172d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de-f25f-8f3c-32fe8fa172d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ede-f25f-8f3c-32fe8fa172d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ede-f25f-8f3c-32fe8fa172d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ede-f25f-8f3c-32fe8fa172d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ede-f25f-8f3c-32fe8fa172d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ede-f25f-8f3c-32fe8fa172d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ede-f25f-8f3c-32fe8fa172d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ede-f25f-8f3c-32fe8fa172d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ede-f25f-8f3c-32fe8fa172d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ede-f25f-8f3c-32fe8fa172d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ede-f25f-8f3c-32fe8fa172d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ede-f25f-8f3c-32fe8fa172d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ede-f25f-8f3c-32fe8fa172d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ede-f25f-8f3c-32fe8fa172d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ede-f25f-8f3c-32fe8fa172d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ede-f25f-8f3c-32fe8fa172d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44.39946489508819</c:v>
                </c:pt>
                <c:pt idx="1">
                  <c:v>55.06219383177313</c:v>
                </c:pt>
                <c:pt idx="2">
                  <c:v>51.136341970054445</c:v>
                </c:pt>
                <c:pt idx="3">
                  <c:v>57.35782795413126</c:v>
                </c:pt>
                <c:pt idx="4">
                  <c:v>54.09685787912749</c:v>
                </c:pt>
                <c:pt idx="5">
                  <c:v>41.372214039257216</c:v>
                </c:pt>
                <c:pt idx="6">
                  <c:v>55.74141626426997</c:v>
                </c:pt>
                <c:pt idx="7">
                  <c:v>56.078585542484596</c:v>
                </c:pt>
                <c:pt idx="8">
                  <c:v>56.708208816411116</c:v>
                </c:pt>
                <c:pt idx="9">
                  <c:v>60.61093193164811</c:v>
                </c:pt>
                <c:pt idx="10">
                  <c:v>49.71355967963188</c:v>
                </c:pt>
                <c:pt idx="11">
                  <c:v>45.752242493660205</c:v>
                </c:pt>
                <c:pt idx="12">
                  <c:v>46.64185427506702</c:v>
                </c:pt>
                <c:pt idx="13">
                  <c:v>43.003009263132775</c:v>
                </c:pt>
                <c:pt idx="14">
                  <c:v>45.636428855211</c:v>
                </c:pt>
                <c:pt idx="15">
                  <c:v>41.909663823062346</c:v>
                </c:pt>
                <c:pt idx="16">
                  <c:v>54.03744436604482</c:v>
                </c:pt>
                <c:pt idx="17">
                  <c:v>41.1538690706586</c:v>
                </c:pt>
                <c:pt idx="18">
                  <c:v>37.226039116482006</c:v>
                </c:pt>
                <c:pt idx="19">
                  <c:v>59.023848885634145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2c-ab4a-021c-2afe1f98f97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2c-ab4a-021c-2afe1f98f97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2c-ab4a-021c-2afe1f98f97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2c-ab4a-021c-2afe1f98f97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2c-ab4a-021c-2afe1f98f97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2c-ab4a-021c-2afe1f98f97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02c-ab4a-021c-2afe1f98f97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02c-ab4a-021c-2afe1f98f97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02c-ab4a-021c-2afe1f98f97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02c-ab4a-021c-2afe1f98f97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02c-ab4a-021c-2afe1f98f97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02c-ab4a-021c-2afe1f98f97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02c-ab4a-021c-2afe1f98f97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02c-ab4a-021c-2afe1f98f97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02c-ab4a-021c-2afe1f98f97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02c-ab4a-021c-2afe1f98f97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02c-ab4a-021c-2afe1f98f97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02c-ab4a-021c-2afe1f98f97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02c-ab4a-021c-2afe1f98f97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02c-ab4a-021c-2afe1f98f97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49.68478860790082</c:v>
                </c:pt>
                <c:pt idx="1">
                  <c:v>40.97199673328739</c:v>
                </c:pt>
                <c:pt idx="2">
                  <c:v>43.36231973430789</c:v>
                </c:pt>
                <c:pt idx="3">
                  <c:v>49.89324492318926</c:v>
                </c:pt>
                <c:pt idx="4">
                  <c:v>44.661402274688704</c:v>
                </c:pt>
                <c:pt idx="5">
                  <c:v>41.27811181444119</c:v>
                </c:pt>
                <c:pt idx="6">
                  <c:v>40.62593471398426</c:v>
                </c:pt>
                <c:pt idx="7">
                  <c:v>50.10825191791705</c:v>
                </c:pt>
                <c:pt idx="8">
                  <c:v>39.20354881254921</c:v>
                </c:pt>
                <c:pt idx="9">
                  <c:v>52.32589372368236</c:v>
                </c:pt>
                <c:pt idx="10">
                  <c:v>42.16374748912546</c:v>
                </c:pt>
                <c:pt idx="11">
                  <c:v>35.08299420295201</c:v>
                </c:pt>
                <c:pt idx="12">
                  <c:v>47.61730594700259</c:v>
                </c:pt>
                <c:pt idx="13">
                  <c:v>45.11225012661556</c:v>
                </c:pt>
                <c:pt idx="14">
                  <c:v>43.04188222727832</c:v>
                </c:pt>
                <c:pt idx="15">
                  <c:v>43.641929181105766</c:v>
                </c:pt>
                <c:pt idx="16">
                  <c:v>62.18793703574121</c:v>
                </c:pt>
                <c:pt idx="17">
                  <c:v>48.46594701552292</c:v>
                </c:pt>
                <c:pt idx="18">
                  <c:v>38.99773335600751</c:v>
                </c:pt>
                <c:pt idx="19">
                  <c:v>41.53847730246391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09-7ec5-cf59-593a0c6eac1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109-7ec5-cf59-593a0c6eac1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109-7ec5-cf59-593a0c6eac1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109-7ec5-cf59-593a0c6eac1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109-7ec5-cf59-593a0c6eac1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109-7ec5-cf59-593a0c6eac1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09-7ec5-cf59-593a0c6eac1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109-7ec5-cf59-593a0c6eac1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09-7ec5-cf59-593a0c6eac1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109-7ec5-cf59-593a0c6eac1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109-7ec5-cf59-593a0c6eac1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109-7ec5-cf59-593a0c6eac1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109-7ec5-cf59-593a0c6eac1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109-7ec5-cf59-593a0c6eac1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109-7ec5-cf59-593a0c6eac1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109-7ec5-cf59-593a0c6eac1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109-7ec5-cf59-593a0c6eac1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109-7ec5-cf59-593a0c6eac1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109-7ec5-cf59-593a0c6eac1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109-7ec5-cf59-593a0c6eac1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1.6700706991471914</c:v>
                </c:pt>
                <c:pt idx="1">
                  <c:v>1.0436059577909989</c:v>
                </c:pt>
                <c:pt idx="2">
                  <c:v>17.396576710087235</c:v>
                </c:pt>
                <c:pt idx="3">
                  <c:v>1.2638827227790768</c:v>
                </c:pt>
                <c:pt idx="4">
                  <c:v>1.362616565349261</c:v>
                </c:pt>
                <c:pt idx="5">
                  <c:v>1.3388665823315864</c:v>
                </c:pt>
                <c:pt idx="6">
                  <c:v>0.6496681517283772</c:v>
                </c:pt>
                <c:pt idx="7">
                  <c:v>5.447387677128177</c:v>
                </c:pt>
                <c:pt idx="8">
                  <c:v>3.4738224802440367</c:v>
                </c:pt>
                <c:pt idx="9">
                  <c:v>5.296359511258318</c:v>
                </c:pt>
                <c:pt idx="10">
                  <c:v>12.317750123102673</c:v>
                </c:pt>
                <c:pt idx="11">
                  <c:v>1.818622069611805</c:v>
                </c:pt>
                <c:pt idx="12">
                  <c:v>26.884328247809215</c:v>
                </c:pt>
                <c:pt idx="13">
                  <c:v>4.157564706787364</c:v>
                </c:pt>
                <c:pt idx="14">
                  <c:v>25.731208489349132</c:v>
                </c:pt>
                <c:pt idx="15">
                  <c:v>3.6088724166861272</c:v>
                </c:pt>
                <c:pt idx="16">
                  <c:v>4.26793316854581</c:v>
                </c:pt>
                <c:pt idx="17">
                  <c:v>1.7533884114907288</c:v>
                </c:pt>
                <c:pt idx="18">
                  <c:v>12.921675684030355</c:v>
                </c:pt>
                <c:pt idx="19">
                  <c:v>6.434933994219229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4d-f15d-9a68-10946bb7d62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4d-f15d-9a68-10946bb7d62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4d-f15d-9a68-10946bb7d62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4d-f15d-9a68-10946bb7d62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4d-f15d-9a68-10946bb7d62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4d-f15d-9a68-10946bb7d62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94d-f15d-9a68-10946bb7d62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94d-f15d-9a68-10946bb7d62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94d-f15d-9a68-10946bb7d62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94d-f15d-9a68-10946bb7d62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94d-f15d-9a68-10946bb7d62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94d-f15d-9a68-10946bb7d62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94d-f15d-9a68-10946bb7d62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94d-f15d-9a68-10946bb7d62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94d-f15d-9a68-10946bb7d62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94d-f15d-9a68-10946bb7d62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94d-f15d-9a68-10946bb7d62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94d-f15d-9a68-10946bb7d62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94d-f15d-9a68-10946bb7d62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94d-f15d-9a68-10946bb7d62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47.14829105317456</c:v>
                </c:pt>
                <c:pt idx="1">
                  <c:v>49.42323947889066</c:v>
                </c:pt>
                <c:pt idx="2">
                  <c:v>54.56461379545735</c:v>
                </c:pt>
                <c:pt idx="3">
                  <c:v>52.79915742567694</c:v>
                </c:pt>
                <c:pt idx="4">
                  <c:v>48.19218541961304</c:v>
                </c:pt>
                <c:pt idx="5">
                  <c:v>42.466036128148126</c:v>
                </c:pt>
                <c:pt idx="6">
                  <c:v>49.454311735316445</c:v>
                </c:pt>
                <c:pt idx="7">
                  <c:v>40.68027464678817</c:v>
                </c:pt>
                <c:pt idx="8">
                  <c:v>60.33139691155982</c:v>
                </c:pt>
                <c:pt idx="9">
                  <c:v>37.4798260931969</c:v>
                </c:pt>
                <c:pt idx="10">
                  <c:v>30.2204931756923</c:v>
                </c:pt>
                <c:pt idx="11">
                  <c:v>48.318777987048236</c:v>
                </c:pt>
                <c:pt idx="12">
                  <c:v>37.17450749237965</c:v>
                </c:pt>
                <c:pt idx="13">
                  <c:v>49.46991572433285</c:v>
                </c:pt>
                <c:pt idx="14">
                  <c:v>48.68003885149692</c:v>
                </c:pt>
                <c:pt idx="15">
                  <c:v>50.731068659574845</c:v>
                </c:pt>
                <c:pt idx="16">
                  <c:v>45.33784092945653</c:v>
                </c:pt>
                <c:pt idx="17">
                  <c:v>45.644157993386415</c:v>
                </c:pt>
                <c:pt idx="18">
                  <c:v>41.01534482441012</c:v>
                </c:pt>
                <c:pt idx="19">
                  <c:v>53.819740182219924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15-b371-e969-ba300bfa244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15-b371-e969-ba300bfa244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15-b371-e969-ba300bfa244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15-b371-e969-ba300bfa244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a15-b371-e969-ba300bfa244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15-b371-e969-ba300bfa244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15-b371-e969-ba300bfa244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15-b371-e969-ba300bfa244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15-b371-e969-ba300bfa244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a15-b371-e969-ba300bfa244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15-b371-e969-ba300bfa244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a15-b371-e969-ba300bfa244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a15-b371-e969-ba300bfa244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a15-b371-e969-ba300bfa244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a15-b371-e969-ba300bfa244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a15-b371-e969-ba300bfa244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a15-b371-e969-ba300bfa244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a15-b371-e969-ba300bfa244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a15-b371-e969-ba300bfa244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a15-b371-e969-ba300bfa244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19.33573459160402</c:v>
                </c:pt>
                <c:pt idx="1">
                  <c:v>34.73924348734418</c:v>
                </c:pt>
                <c:pt idx="2">
                  <c:v>27.24364095984025</c:v>
                </c:pt>
                <c:pt idx="3">
                  <c:v>35.49607857299045</c:v>
                </c:pt>
                <c:pt idx="4">
                  <c:v>44.286965886455334</c:v>
                </c:pt>
                <c:pt idx="5">
                  <c:v>53.23681582306705</c:v>
                </c:pt>
                <c:pt idx="6">
                  <c:v>46.09891163043129</c:v>
                </c:pt>
                <c:pt idx="7">
                  <c:v>12.096580145232696</c:v>
                </c:pt>
                <c:pt idx="8">
                  <c:v>48.44811210314891</c:v>
                </c:pt>
                <c:pt idx="9">
                  <c:v>49.8099986736941</c:v>
                </c:pt>
                <c:pt idx="10">
                  <c:v>40.560657564149174</c:v>
                </c:pt>
                <c:pt idx="11">
                  <c:v>30.844678615754738</c:v>
                </c:pt>
                <c:pt idx="12">
                  <c:v>37.017274323185674</c:v>
                </c:pt>
                <c:pt idx="13">
                  <c:v>49.054553939045064</c:v>
                </c:pt>
                <c:pt idx="14">
                  <c:v>21.987185932971624</c:v>
                </c:pt>
                <c:pt idx="15">
                  <c:v>26.101032315097715</c:v>
                </c:pt>
                <c:pt idx="16">
                  <c:v>48.683753440104454</c:v>
                </c:pt>
                <c:pt idx="17">
                  <c:v>33.13899010707584</c:v>
                </c:pt>
                <c:pt idx="18">
                  <c:v>19.2884189401252</c:v>
                </c:pt>
                <c:pt idx="19">
                  <c:v>52.11105387720839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22-40b2-6519-396675d63ae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22-40b2-6519-396675d63ae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22-40b2-6519-396675d63ae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22-40b2-6519-396675d63ae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22-40b2-6519-396675d63ae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22-40b2-6519-396675d63ae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22-40b2-6519-396675d63ae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522-40b2-6519-396675d63ae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522-40b2-6519-396675d63ae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522-40b2-6519-396675d63ae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522-40b2-6519-396675d63ae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522-40b2-6519-396675d63ae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522-40b2-6519-396675d63ae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522-40b2-6519-396675d63ae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522-40b2-6519-396675d63ae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522-40b2-6519-396675d63ae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522-40b2-6519-396675d63ae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522-40b2-6519-396675d63ae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522-40b2-6519-396675d63ae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522-40b2-6519-396675d63ae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32.58134758377065</c:v>
                </c:pt>
                <c:pt idx="1">
                  <c:v>57.05375671782576</c:v>
                </c:pt>
                <c:pt idx="2">
                  <c:v>40.21938416273189</c:v>
                </c:pt>
                <c:pt idx="3">
                  <c:v>45.462750346981935</c:v>
                </c:pt>
                <c:pt idx="4">
                  <c:v>27.655747481153163</c:v>
                </c:pt>
                <c:pt idx="5">
                  <c:v>34.21336560141132</c:v>
                </c:pt>
                <c:pt idx="6">
                  <c:v>29.282426050655854</c:v>
                </c:pt>
                <c:pt idx="7">
                  <c:v>36.16376629738076</c:v>
                </c:pt>
                <c:pt idx="8">
                  <c:v>34.18356478961309</c:v>
                </c:pt>
                <c:pt idx="9">
                  <c:v>46.12286873128913</c:v>
                </c:pt>
                <c:pt idx="10">
                  <c:v>40.95644226227034</c:v>
                </c:pt>
                <c:pt idx="11">
                  <c:v>38.300728152648915</c:v>
                </c:pt>
                <c:pt idx="12">
                  <c:v>37.79093507381562</c:v>
                </c:pt>
                <c:pt idx="13">
                  <c:v>38.06990922258711</c:v>
                </c:pt>
                <c:pt idx="14">
                  <c:v>31.762161975023044</c:v>
                </c:pt>
                <c:pt idx="15">
                  <c:v>41.266399248140296</c:v>
                </c:pt>
                <c:pt idx="16">
                  <c:v>44.29830828500257</c:v>
                </c:pt>
                <c:pt idx="17">
                  <c:v>30.063677842025616</c:v>
                </c:pt>
                <c:pt idx="18">
                  <c:v>26.926437413971122</c:v>
                </c:pt>
                <c:pt idx="19">
                  <c:v>43.80423847805216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e8-1f3d-232e-3df91953dbf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e8-1f3d-232e-3df91953dbf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e8-1f3d-232e-3df91953dbf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e8-1f3d-232e-3df91953dbf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4e8-1f3d-232e-3df91953dbf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e8-1f3d-232e-3df91953dbf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e8-1f3d-232e-3df91953dbf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4e8-1f3d-232e-3df91953dbf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4e8-1f3d-232e-3df91953dbf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4e8-1f3d-232e-3df91953dbf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4e8-1f3d-232e-3df91953dbf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4e8-1f3d-232e-3df91953dbf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4e8-1f3d-232e-3df91953dbf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4e8-1f3d-232e-3df91953dbf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4e8-1f3d-232e-3df91953dbf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4e8-1f3d-232e-3df91953dbf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4e8-1f3d-232e-3df91953dbf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4e8-1f3d-232e-3df91953dbf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4e8-1f3d-232e-3df91953dbf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4e8-1f3d-232e-3df91953dbf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63.59728304283218</c:v>
                </c:pt>
                <c:pt idx="1">
                  <c:v>78.81700861549852</c:v>
                </c:pt>
                <c:pt idx="2">
                  <c:v>72.34324697596843</c:v>
                </c:pt>
                <c:pt idx="3">
                  <c:v>38.04594514505221</c:v>
                </c:pt>
                <c:pt idx="4">
                  <c:v>31.521703256491563</c:v>
                </c:pt>
                <c:pt idx="5">
                  <c:v>46.05408915176682</c:v>
                </c:pt>
                <c:pt idx="6">
                  <c:v>48.007535316666484</c:v>
                </c:pt>
                <c:pt idx="7">
                  <c:v>29.283122108298567</c:v>
                </c:pt>
                <c:pt idx="8">
                  <c:v>74.70128611631752</c:v>
                </c:pt>
                <c:pt idx="9">
                  <c:v>33.86781725367063</c:v>
                </c:pt>
                <c:pt idx="10">
                  <c:v>73.08176140062157</c:v>
                </c:pt>
                <c:pt idx="11">
                  <c:v>72.62457601088072</c:v>
                </c:pt>
                <c:pt idx="12">
                  <c:v>62.64667773321788</c:v>
                </c:pt>
                <c:pt idx="13">
                  <c:v>32.376492195869844</c:v>
                </c:pt>
                <c:pt idx="14">
                  <c:v>61.83787118453544</c:v>
                </c:pt>
                <c:pt idx="15">
                  <c:v>35.08938219955855</c:v>
                </c:pt>
                <c:pt idx="16">
                  <c:v>52.45636412417787</c:v>
                </c:pt>
                <c:pt idx="17">
                  <c:v>8.305613774720088</c:v>
                </c:pt>
                <c:pt idx="18">
                  <c:v>74.11811056855446</c:v>
                </c:pt>
                <c:pt idx="19">
                  <c:v>38.9725919474915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77.89770362746579</c:v>
                </c:pt>
                <c:pt idx="1">
                  <c:v>69.23183117389493</c:v>
                </c:pt>
                <c:pt idx="2">
                  <c:v>67.88349999144924</c:v>
                </c:pt>
                <c:pt idx="3">
                  <c:v>66.72601941806559</c:v>
                </c:pt>
                <c:pt idx="4">
                  <c:v>66.31933024640269</c:v>
                </c:pt>
                <c:pt idx="5">
                  <c:v>63.73351629039268</c:v>
                </c:pt>
                <c:pt idx="6">
                  <c:v>63.66220966813636</c:v>
                </c:pt>
                <c:pt idx="7">
                  <c:v>61.69649074198139</c:v>
                </c:pt>
                <c:pt idx="8">
                  <c:v>61.46329202922799</c:v>
                </c:pt>
                <c:pt idx="9">
                  <c:v>60.689204486346696</c:v>
                </c:pt>
                <c:pt idx="10">
                  <c:v>59.92850744145169</c:v>
                </c:pt>
                <c:pt idx="11">
                  <c:v>58.996810024732376</c:v>
                </c:pt>
                <c:pt idx="12">
                  <c:v>58.467800864794974</c:v>
                </c:pt>
                <c:pt idx="13">
                  <c:v>58.42039479032931</c:v>
                </c:pt>
                <c:pt idx="14">
                  <c:v>58.34145583807709</c:v>
                </c:pt>
                <c:pt idx="15">
                  <c:v>58.17500125506072</c:v>
                </c:pt>
                <c:pt idx="16">
                  <c:v>57.08803268854012</c:v>
                </c:pt>
                <c:pt idx="17">
                  <c:v>56.624567583853995</c:v>
                </c:pt>
                <c:pt idx="18">
                  <c:v>56.40537030723883</c:v>
                </c:pt>
                <c:pt idx="19">
                  <c:v>55.59389180832266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f4-790c-0e90-3b8b928872b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f4-790c-0e90-3b8b928872b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f4-790c-0e90-3b8b928872b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ef4-790c-0e90-3b8b928872b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f4-790c-0e90-3b8b928872b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ef4-790c-0e90-3b8b928872b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f4-790c-0e90-3b8b928872b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ef4-790c-0e90-3b8b928872b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f4-790c-0e90-3b8b928872b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ef4-790c-0e90-3b8b928872b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ef4-790c-0e90-3b8b928872b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ef4-790c-0e90-3b8b928872b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ef4-790c-0e90-3b8b928872b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ef4-790c-0e90-3b8b928872b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ef4-790c-0e90-3b8b928872b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ef4-790c-0e90-3b8b928872b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ef4-790c-0e90-3b8b928872b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ef4-790c-0e90-3b8b928872b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ef4-790c-0e90-3b8b928872b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ef4-790c-0e90-3b8b928872b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39.638788455192646</c:v>
                </c:pt>
                <c:pt idx="1">
                  <c:v>22.43766404597162</c:v>
                </c:pt>
                <c:pt idx="2">
                  <c:v>27.38880267613439</c:v>
                </c:pt>
                <c:pt idx="3">
                  <c:v>26.37167174483999</c:v>
                </c:pt>
                <c:pt idx="4">
                  <c:v>24.961928042619324</c:v>
                </c:pt>
                <c:pt idx="5">
                  <c:v>30.23733470662311</c:v>
                </c:pt>
                <c:pt idx="6">
                  <c:v>15.275995740853972</c:v>
                </c:pt>
                <c:pt idx="7">
                  <c:v>12.259302417021193</c:v>
                </c:pt>
                <c:pt idx="8">
                  <c:v>24.347154918686222</c:v>
                </c:pt>
                <c:pt idx="9">
                  <c:v>18.81026551223128</c:v>
                </c:pt>
                <c:pt idx="10">
                  <c:v>30.858088978824092</c:v>
                </c:pt>
                <c:pt idx="11">
                  <c:v>27.411155930722025</c:v>
                </c:pt>
                <c:pt idx="12">
                  <c:v>16.89213448346553</c:v>
                </c:pt>
                <c:pt idx="13">
                  <c:v>27.86227225899094</c:v>
                </c:pt>
                <c:pt idx="14">
                  <c:v>16.738564573521742</c:v>
                </c:pt>
                <c:pt idx="15">
                  <c:v>15.000669292224368</c:v>
                </c:pt>
                <c:pt idx="16">
                  <c:v>12.505097795721602</c:v>
                </c:pt>
                <c:pt idx="17">
                  <c:v>20.075095072398188</c:v>
                </c:pt>
                <c:pt idx="18">
                  <c:v>23.131465696843847</c:v>
                </c:pt>
                <c:pt idx="19">
                  <c:v>15.057692212971038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08-29d4-5df4-30b46f0affb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08-29d4-5df4-30b46f0affb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08-29d4-5df4-30b46f0affb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08-29d4-5df4-30b46f0affb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08-29d4-5df4-30b46f0affb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08-29d4-5df4-30b46f0affb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08-29d4-5df4-30b46f0affb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08-29d4-5df4-30b46f0affb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08-29d4-5df4-30b46f0affb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508-29d4-5df4-30b46f0affb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508-29d4-5df4-30b46f0affb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508-29d4-5df4-30b46f0affb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508-29d4-5df4-30b46f0affb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508-29d4-5df4-30b46f0affb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508-29d4-5df4-30b46f0affb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508-29d4-5df4-30b46f0affb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508-29d4-5df4-30b46f0affb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508-29d4-5df4-30b46f0affb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508-29d4-5df4-30b46f0affb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508-29d4-5df4-30b46f0affb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17.49699123789426</c:v>
                </c:pt>
                <c:pt idx="1">
                  <c:v>34.552165351630684</c:v>
                </c:pt>
                <c:pt idx="2">
                  <c:v>60.689204486346696</c:v>
                </c:pt>
                <c:pt idx="3">
                  <c:v>43.38995405844824</c:v>
                </c:pt>
                <c:pt idx="4">
                  <c:v>54.516926813178905</c:v>
                </c:pt>
                <c:pt idx="5">
                  <c:v>49.39837301227278</c:v>
                </c:pt>
                <c:pt idx="6">
                  <c:v>55.59389180832266</c:v>
                </c:pt>
                <c:pt idx="7">
                  <c:v>30.156996914443177</c:v>
                </c:pt>
                <c:pt idx="8">
                  <c:v>50.03701498704471</c:v>
                </c:pt>
                <c:pt idx="9">
                  <c:v>66.72601941806559</c:v>
                </c:pt>
                <c:pt idx="10">
                  <c:v>41.70034798091353</c:v>
                </c:pt>
                <c:pt idx="11">
                  <c:v>48.41697973561759</c:v>
                </c:pt>
                <c:pt idx="12">
                  <c:v>50.90915985201168</c:v>
                </c:pt>
                <c:pt idx="13">
                  <c:v>61.46329202922799</c:v>
                </c:pt>
                <c:pt idx="14">
                  <c:v>43.526042468855366</c:v>
                </c:pt>
                <c:pt idx="15">
                  <c:v>48.7264245193607</c:v>
                </c:pt>
                <c:pt idx="16">
                  <c:v>61.69649074198139</c:v>
                </c:pt>
                <c:pt idx="17">
                  <c:v>63.66220966813636</c:v>
                </c:pt>
                <c:pt idx="18">
                  <c:v>69.23183117389493</c:v>
                </c:pt>
                <c:pt idx="19">
                  <c:v>40.944699190659165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e6-ddd2-3a6e-970fcd08374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ae6-ddd2-3a6e-970fcd08374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e6-ddd2-3a6e-970fcd08374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ae6-ddd2-3a6e-970fcd08374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e6-ddd2-3a6e-970fcd08374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e6-ddd2-3a6e-970fcd08374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e6-ddd2-3a6e-970fcd08374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ae6-ddd2-3a6e-970fcd08374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ae6-ddd2-3a6e-970fcd08374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ae6-ddd2-3a6e-970fcd08374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ae6-ddd2-3a6e-970fcd08374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ae6-ddd2-3a6e-970fcd08374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ae6-ddd2-3a6e-970fcd08374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ae6-ddd2-3a6e-970fcd08374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ae6-ddd2-3a6e-970fcd08374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ae6-ddd2-3a6e-970fcd08374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ae6-ddd2-3a6e-970fcd08374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ae6-ddd2-3a6e-970fcd08374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ae6-ddd2-3a6e-970fcd08374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ae6-ddd2-3a6e-970fcd08374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47.65322112286052</c:v>
                </c:pt>
                <c:pt idx="1">
                  <c:v>48.58923942519685</c:v>
                </c:pt>
                <c:pt idx="2">
                  <c:v>52.32589372368236</c:v>
                </c:pt>
                <c:pt idx="3">
                  <c:v>45.422855761023094</c:v>
                </c:pt>
                <c:pt idx="4">
                  <c:v>40.212069470816346</c:v>
                </c:pt>
                <c:pt idx="5">
                  <c:v>37.99552894532266</c:v>
                </c:pt>
                <c:pt idx="6">
                  <c:v>41.53847730246391</c:v>
                </c:pt>
                <c:pt idx="7">
                  <c:v>39.051539945907436</c:v>
                </c:pt>
                <c:pt idx="8">
                  <c:v>43.10712279273035</c:v>
                </c:pt>
                <c:pt idx="9">
                  <c:v>49.89324492318926</c:v>
                </c:pt>
                <c:pt idx="10">
                  <c:v>49.71938722067079</c:v>
                </c:pt>
                <c:pt idx="11">
                  <c:v>40.23331904792354</c:v>
                </c:pt>
                <c:pt idx="12">
                  <c:v>50.737827218427924</c:v>
                </c:pt>
                <c:pt idx="13">
                  <c:v>39.20354881254921</c:v>
                </c:pt>
                <c:pt idx="14">
                  <c:v>37.97114242086352</c:v>
                </c:pt>
                <c:pt idx="15">
                  <c:v>35.465611541798225</c:v>
                </c:pt>
                <c:pt idx="16">
                  <c:v>50.10825191791705</c:v>
                </c:pt>
                <c:pt idx="17">
                  <c:v>40.62593471398426</c:v>
                </c:pt>
                <c:pt idx="18">
                  <c:v>40.97199673328739</c:v>
                </c:pt>
                <c:pt idx="19">
                  <c:v>44.51440106692173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fc-731a-57c6-179a47fcb17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afc-731a-57c6-179a47fcb17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fc-731a-57c6-179a47fcb17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afc-731a-57c6-179a47fcb17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afc-731a-57c6-179a47fcb17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afc-731a-57c6-179a47fcb17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fc-731a-57c6-179a47fcb17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afc-731a-57c6-179a47fcb17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fc-731a-57c6-179a47fcb17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afc-731a-57c6-179a47fcb17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afc-731a-57c6-179a47fcb17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afc-731a-57c6-179a47fcb17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afc-731a-57c6-179a47fcb17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afc-731a-57c6-179a47fcb17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afc-731a-57c6-179a47fcb17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afc-731a-57c6-179a47fcb17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afc-731a-57c6-179a47fcb17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afc-731a-57c6-179a47fcb17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afc-731a-57c6-179a47fcb17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afc-731a-57c6-179a47fcb17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0.9083511682196628</c:v>
                </c:pt>
                <c:pt idx="1">
                  <c:v>26.320254027580127</c:v>
                </c:pt>
                <c:pt idx="2">
                  <c:v>5.296359511258318</c:v>
                </c:pt>
                <c:pt idx="3">
                  <c:v>1.7924218869463207</c:v>
                </c:pt>
                <c:pt idx="4">
                  <c:v>1.943065957187008</c:v>
                </c:pt>
                <c:pt idx="5">
                  <c:v>1.1216551308139366</c:v>
                </c:pt>
                <c:pt idx="6">
                  <c:v>6.434933994219229</c:v>
                </c:pt>
                <c:pt idx="7">
                  <c:v>26.00009247221568</c:v>
                </c:pt>
                <c:pt idx="8">
                  <c:v>1.1387753981149633</c:v>
                </c:pt>
                <c:pt idx="9">
                  <c:v>1.2638827227790768</c:v>
                </c:pt>
                <c:pt idx="10">
                  <c:v>1.087097809983167</c:v>
                </c:pt>
                <c:pt idx="11">
                  <c:v>0.7982835345349937</c:v>
                </c:pt>
                <c:pt idx="12">
                  <c:v>1.037496308049087</c:v>
                </c:pt>
                <c:pt idx="13">
                  <c:v>3.4738224802440367</c:v>
                </c:pt>
                <c:pt idx="14">
                  <c:v>2.163681623805569</c:v>
                </c:pt>
                <c:pt idx="15">
                  <c:v>4.012779902375388</c:v>
                </c:pt>
                <c:pt idx="16">
                  <c:v>5.447387677128177</c:v>
                </c:pt>
                <c:pt idx="17">
                  <c:v>0.6496681517283772</c:v>
                </c:pt>
                <c:pt idx="18">
                  <c:v>1.0436059577909989</c:v>
                </c:pt>
                <c:pt idx="19">
                  <c:v>2.497441289782176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d4-5f84-3c3c-add5128b2c3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d4-5f84-3c3c-add5128b2c3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d4-5f84-3c3c-add5128b2c3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d4-5f84-3c3c-add5128b2c3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d4-5f84-3c3c-add5128b2c3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d4-5f84-3c3c-add5128b2c3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7d4-5f84-3c3c-add5128b2c3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7d4-5f84-3c3c-add5128b2c3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7d4-5f84-3c3c-add5128b2c3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7d4-5f84-3c3c-add5128b2c3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7d4-5f84-3c3c-add5128b2c3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7d4-5f84-3c3c-add5128b2c3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7d4-5f84-3c3c-add5128b2c3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7d4-5f84-3c3c-add5128b2c3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7d4-5f84-3c3c-add5128b2c3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7d4-5f84-3c3c-add5128b2c3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7d4-5f84-3c3c-add5128b2c3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7d4-5f84-3c3c-add5128b2c3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7d4-5f84-3c3c-add5128b2c3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7d4-5f84-3c3c-add5128b2c3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48.864445345151715</c:v>
                </c:pt>
                <c:pt idx="1">
                  <c:v>51.470370628520435</c:v>
                </c:pt>
                <c:pt idx="2">
                  <c:v>37.4798260931969</c:v>
                </c:pt>
                <c:pt idx="3">
                  <c:v>17.18031973543849</c:v>
                </c:pt>
                <c:pt idx="4">
                  <c:v>55.59385347254559</c:v>
                </c:pt>
                <c:pt idx="5">
                  <c:v>22.265250982939932</c:v>
                </c:pt>
                <c:pt idx="6">
                  <c:v>53.819740182219924</c:v>
                </c:pt>
                <c:pt idx="7">
                  <c:v>42.53483416402452</c:v>
                </c:pt>
                <c:pt idx="8">
                  <c:v>60.047218203926704</c:v>
                </c:pt>
                <c:pt idx="9">
                  <c:v>52.79915742567694</c:v>
                </c:pt>
                <c:pt idx="10">
                  <c:v>39.826565908142825</c:v>
                </c:pt>
                <c:pt idx="11">
                  <c:v>51.66833404351201</c:v>
                </c:pt>
                <c:pt idx="12">
                  <c:v>46.75496819565282</c:v>
                </c:pt>
                <c:pt idx="13">
                  <c:v>60.33139691155982</c:v>
                </c:pt>
                <c:pt idx="14">
                  <c:v>40.72734929821919</c:v>
                </c:pt>
                <c:pt idx="15">
                  <c:v>47.8301900586814</c:v>
                </c:pt>
                <c:pt idx="16">
                  <c:v>40.68027464678817</c:v>
                </c:pt>
                <c:pt idx="17">
                  <c:v>49.454311735316445</c:v>
                </c:pt>
                <c:pt idx="18">
                  <c:v>49.42323947889066</c:v>
                </c:pt>
                <c:pt idx="19">
                  <c:v>52.681387088846776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c2-d35a-42ad-23c2dee0c3a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c2-d35a-42ad-23c2dee0c3a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c2-d35a-42ad-23c2dee0c3a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c2-d35a-42ad-23c2dee0c3a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c2-d35a-42ad-23c2dee0c3a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c2-d35a-42ad-23c2dee0c3a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c2-d35a-42ad-23c2dee0c3a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c2-d35a-42ad-23c2dee0c3a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c2-d35a-42ad-23c2dee0c3a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1c2-d35a-42ad-23c2dee0c3a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1c2-d35a-42ad-23c2dee0c3a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1c2-d35a-42ad-23c2dee0c3a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1c2-d35a-42ad-23c2dee0c3a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1c2-d35a-42ad-23c2dee0c3a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1c2-d35a-42ad-23c2dee0c3a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1c2-d35a-42ad-23c2dee0c3a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1c2-d35a-42ad-23c2dee0c3a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1c2-d35a-42ad-23c2dee0c3a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1c2-d35a-42ad-23c2dee0c3a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1c2-d35a-42ad-23c2dee0c3a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34.79493213237633</c:v>
                </c:pt>
                <c:pt idx="1">
                  <c:v>62.01202930505188</c:v>
                </c:pt>
                <c:pt idx="2">
                  <c:v>49.8099986736941</c:v>
                </c:pt>
                <c:pt idx="3">
                  <c:v>41.68638753947836</c:v>
                </c:pt>
                <c:pt idx="4">
                  <c:v>20.09167247557914</c:v>
                </c:pt>
                <c:pt idx="5">
                  <c:v>48.493834242535286</c:v>
                </c:pt>
                <c:pt idx="6">
                  <c:v>52.11105387720839</c:v>
                </c:pt>
                <c:pt idx="7">
                  <c:v>56.72777262718592</c:v>
                </c:pt>
                <c:pt idx="8">
                  <c:v>83.4679636043578</c:v>
                </c:pt>
                <c:pt idx="9">
                  <c:v>35.49607857299045</c:v>
                </c:pt>
                <c:pt idx="10">
                  <c:v>42.79092801027767</c:v>
                </c:pt>
                <c:pt idx="11">
                  <c:v>33.27676540618207</c:v>
                </c:pt>
                <c:pt idx="12">
                  <c:v>17.049347395946256</c:v>
                </c:pt>
                <c:pt idx="13">
                  <c:v>48.44811210314891</c:v>
                </c:pt>
                <c:pt idx="14">
                  <c:v>43.071347845872566</c:v>
                </c:pt>
                <c:pt idx="15">
                  <c:v>38.00750792333456</c:v>
                </c:pt>
                <c:pt idx="16">
                  <c:v>12.096580145232696</c:v>
                </c:pt>
                <c:pt idx="17">
                  <c:v>46.09891163043129</c:v>
                </c:pt>
                <c:pt idx="18">
                  <c:v>34.73924348734418</c:v>
                </c:pt>
                <c:pt idx="19">
                  <c:v>28.324342808157674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1c-db32-a027-596e0ec0f7e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1c-db32-a027-596e0ec0f7e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1c-db32-a027-596e0ec0f7e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1c-db32-a027-596e0ec0f7e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1c-db32-a027-596e0ec0f7e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1c-db32-a027-596e0ec0f7e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1c-db32-a027-596e0ec0f7e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1c-db32-a027-596e0ec0f7e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1c-db32-a027-596e0ec0f7e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1c-db32-a027-596e0ec0f7e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11c-db32-a027-596e0ec0f7e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11c-db32-a027-596e0ec0f7e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11c-db32-a027-596e0ec0f7e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1c-db32-a027-596e0ec0f7e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11c-db32-a027-596e0ec0f7e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11c-db32-a027-596e0ec0f7e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11c-db32-a027-596e0ec0f7e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11c-db32-a027-596e0ec0f7e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11c-db32-a027-596e0ec0f7e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1c-db32-a027-596e0ec0f7e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28.361242319196595</c:v>
                </c:pt>
                <c:pt idx="1">
                  <c:v>19.057275101560165</c:v>
                </c:pt>
                <c:pt idx="2">
                  <c:v>46.12286873128913</c:v>
                </c:pt>
                <c:pt idx="3">
                  <c:v>43.57749278678971</c:v>
                </c:pt>
                <c:pt idx="4">
                  <c:v>22.55342104566531</c:v>
                </c:pt>
                <c:pt idx="5">
                  <c:v>35.76498989265349</c:v>
                </c:pt>
                <c:pt idx="6">
                  <c:v>43.80423847805216</c:v>
                </c:pt>
                <c:pt idx="7">
                  <c:v>40.95152000413998</c:v>
                </c:pt>
                <c:pt idx="8">
                  <c:v>34.16460112028656</c:v>
                </c:pt>
                <c:pt idx="9">
                  <c:v>45.462750346981935</c:v>
                </c:pt>
                <c:pt idx="10">
                  <c:v>38.50980009452399</c:v>
                </c:pt>
                <c:pt idx="11">
                  <c:v>31.57736078827444</c:v>
                </c:pt>
                <c:pt idx="12">
                  <c:v>49.589072719895945</c:v>
                </c:pt>
                <c:pt idx="13">
                  <c:v>34.18356478961309</c:v>
                </c:pt>
                <c:pt idx="14">
                  <c:v>38.11282283251841</c:v>
                </c:pt>
                <c:pt idx="15">
                  <c:v>31.225807360612507</c:v>
                </c:pt>
                <c:pt idx="16">
                  <c:v>36.16376629738076</c:v>
                </c:pt>
                <c:pt idx="17">
                  <c:v>29.282426050655854</c:v>
                </c:pt>
                <c:pt idx="18">
                  <c:v>57.05375671782576</c:v>
                </c:pt>
                <c:pt idx="19">
                  <c:v>33.95023071789923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f6-a454-7cd6-931074e7598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f6-a454-7cd6-931074e7598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f6-a454-7cd6-931074e7598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f6-a454-7cd6-931074e7598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f6-a454-7cd6-931074e7598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f6-a454-7cd6-931074e7598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af6-a454-7cd6-931074e7598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f6-a454-7cd6-931074e7598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af6-a454-7cd6-931074e7598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af6-a454-7cd6-931074e7598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af6-a454-7cd6-931074e7598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af6-a454-7cd6-931074e7598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af6-a454-7cd6-931074e7598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af6-a454-7cd6-931074e7598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af6-a454-7cd6-931074e7598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af6-a454-7cd6-931074e7598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af6-a454-7cd6-931074e7598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af6-a454-7cd6-931074e7598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af6-a454-7cd6-931074e7598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af6-a454-7cd6-931074e7598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33.07354278183021</c:v>
                </c:pt>
                <c:pt idx="1">
                  <c:v>50.730597629413275</c:v>
                </c:pt>
                <c:pt idx="2">
                  <c:v>33.86781725367063</c:v>
                </c:pt>
                <c:pt idx="3">
                  <c:v>18.888880461566675</c:v>
                </c:pt>
                <c:pt idx="4">
                  <c:v>60.035215934994376</c:v>
                </c:pt>
                <c:pt idx="5">
                  <c:v>65.48036302354251</c:v>
                </c:pt>
                <c:pt idx="6">
                  <c:v>38.9725919474915</c:v>
                </c:pt>
                <c:pt idx="7">
                  <c:v>51.54746368485579</c:v>
                </c:pt>
                <c:pt idx="8">
                  <c:v>86.47324204251265</c:v>
                </c:pt>
                <c:pt idx="9">
                  <c:v>38.04594514505221</c:v>
                </c:pt>
                <c:pt idx="10">
                  <c:v>61.33921550361445</c:v>
                </c:pt>
                <c:pt idx="11">
                  <c:v>38.833076378608716</c:v>
                </c:pt>
                <c:pt idx="12">
                  <c:v>69.13492379532664</c:v>
                </c:pt>
                <c:pt idx="13">
                  <c:v>74.70128611631752</c:v>
                </c:pt>
                <c:pt idx="14">
                  <c:v>42.111932026812006</c:v>
                </c:pt>
                <c:pt idx="15">
                  <c:v>75.09328024155087</c:v>
                </c:pt>
                <c:pt idx="16">
                  <c:v>29.283122108298567</c:v>
                </c:pt>
                <c:pt idx="17">
                  <c:v>48.007535316666484</c:v>
                </c:pt>
                <c:pt idx="18">
                  <c:v>78.81700861549852</c:v>
                </c:pt>
                <c:pt idx="19">
                  <c:v>45.57086111918375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64.94792399033993</c:v>
                </c:pt>
                <c:pt idx="1">
                  <c:v>63.42322244160249</c:v>
                </c:pt>
                <c:pt idx="2">
                  <c:v>60.61093193164811</c:v>
                </c:pt>
                <c:pt idx="3">
                  <c:v>59.632719024026265</c:v>
                </c:pt>
                <c:pt idx="4">
                  <c:v>59.60256475103325</c:v>
                </c:pt>
                <c:pt idx="5">
                  <c:v>59.14581673203618</c:v>
                </c:pt>
                <c:pt idx="6">
                  <c:v>59.023848885634145</c:v>
                </c:pt>
                <c:pt idx="7">
                  <c:v>57.96109257541348</c:v>
                </c:pt>
                <c:pt idx="8">
                  <c:v>57.85579618981725</c:v>
                </c:pt>
                <c:pt idx="9">
                  <c:v>57.35782795413126</c:v>
                </c:pt>
                <c:pt idx="10">
                  <c:v>57.290001820228156</c:v>
                </c:pt>
                <c:pt idx="11">
                  <c:v>57.21304574477042</c:v>
                </c:pt>
                <c:pt idx="12">
                  <c:v>57.17216326967949</c:v>
                </c:pt>
                <c:pt idx="13">
                  <c:v>56.708208816411116</c:v>
                </c:pt>
                <c:pt idx="14">
                  <c:v>56.615717402756644</c:v>
                </c:pt>
                <c:pt idx="15">
                  <c:v>56.48931861511846</c:v>
                </c:pt>
                <c:pt idx="16">
                  <c:v>56.078585542484596</c:v>
                </c:pt>
                <c:pt idx="17">
                  <c:v>55.74141626426997</c:v>
                </c:pt>
                <c:pt idx="18">
                  <c:v>55.06219383177313</c:v>
                </c:pt>
                <c:pt idx="19">
                  <c:v>54.626505085787045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4a-163f-4d0c-66d59029f56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4a-163f-4d0c-66d59029f56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4a-163f-4d0c-66d59029f56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4a-163f-4d0c-66d59029f56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4a-163f-4d0c-66d59029f56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4a-163f-4d0c-66d59029f56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4a-163f-4d0c-66d59029f56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4a-163f-4d0c-66d59029f56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4a-163f-4d0c-66d59029f56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d4a-163f-4d0c-66d59029f56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d4a-163f-4d0c-66d59029f56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d4a-163f-4d0c-66d59029f56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d4a-163f-4d0c-66d59029f56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d4a-163f-4d0c-66d59029f56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d4a-163f-4d0c-66d59029f56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d4a-163f-4d0c-66d59029f56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d4a-163f-4d0c-66d59029f56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d4a-163f-4d0c-66d59029f56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d4a-163f-4d0c-66d59029f56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d4a-163f-4d0c-66d59029f56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19.087330552666835</c:v>
                </c:pt>
                <c:pt idx="1">
                  <c:v>26.646380678045922</c:v>
                </c:pt>
                <c:pt idx="2">
                  <c:v>24.431583717751945</c:v>
                </c:pt>
                <c:pt idx="3">
                  <c:v>32.90764650849081</c:v>
                </c:pt>
                <c:pt idx="4">
                  <c:v>22.12073930427769</c:v>
                </c:pt>
                <c:pt idx="5">
                  <c:v>39.817847675917434</c:v>
                </c:pt>
                <c:pt idx="6">
                  <c:v>25.74293921039702</c:v>
                </c:pt>
                <c:pt idx="7">
                  <c:v>22.974687620276747</c:v>
                </c:pt>
                <c:pt idx="8">
                  <c:v>9.52476095975435</c:v>
                </c:pt>
                <c:pt idx="9">
                  <c:v>34.182239337034886</c:v>
                </c:pt>
                <c:pt idx="10">
                  <c:v>27.38880267613439</c:v>
                </c:pt>
                <c:pt idx="11">
                  <c:v>28.008079797566815</c:v>
                </c:pt>
                <c:pt idx="12">
                  <c:v>14.962275320354887</c:v>
                </c:pt>
                <c:pt idx="13">
                  <c:v>12.058714739633569</c:v>
                </c:pt>
                <c:pt idx="14">
                  <c:v>16.89213448346553</c:v>
                </c:pt>
                <c:pt idx="15">
                  <c:v>12.505097795721602</c:v>
                </c:pt>
                <c:pt idx="16">
                  <c:v>18.81026551223128</c:v>
                </c:pt>
                <c:pt idx="17">
                  <c:v>30.858088978824092</c:v>
                </c:pt>
                <c:pt idx="18">
                  <c:v>13.533592457542715</c:v>
                </c:pt>
                <c:pt idx="19">
                  <c:v>20.74614809989852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95-a495-8d9d-e29caded233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95-a495-8d9d-e29caded233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95-a495-8d9d-e29caded233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e95-a495-8d9d-e29caded233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95-a495-8d9d-e29caded233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e95-a495-8d9d-e29caded233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95-a495-8d9d-e29caded233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e95-a495-8d9d-e29caded233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95-a495-8d9d-e29caded233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e95-a495-8d9d-e29caded233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95-a495-8d9d-e29caded233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e95-a495-8d9d-e29caded233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e95-a495-8d9d-e29caded233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e95-a495-8d9d-e29caded233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95-a495-8d9d-e29caded233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e95-a495-8d9d-e29caded233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95-a495-8d9d-e29caded233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e95-a495-8d9d-e29caded233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e95-a495-8d9d-e29caded233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e95-a495-8d9d-e29caded233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38.90540965909592</c:v>
                </c:pt>
                <c:pt idx="1">
                  <c:v>57.08803268854012</c:v>
                </c:pt>
                <c:pt idx="2">
                  <c:v>51.068978285870664</c:v>
                </c:pt>
                <c:pt idx="3">
                  <c:v>44.991828279036625</c:v>
                </c:pt>
                <c:pt idx="4">
                  <c:v>49.808524920910166</c:v>
                </c:pt>
                <c:pt idx="5">
                  <c:v>53.89462620995426</c:v>
                </c:pt>
                <c:pt idx="6">
                  <c:v>42.18452715769276</c:v>
                </c:pt>
                <c:pt idx="7">
                  <c:v>46.95542811857124</c:v>
                </c:pt>
                <c:pt idx="8">
                  <c:v>52.324492020321756</c:v>
                </c:pt>
                <c:pt idx="9">
                  <c:v>29.121413549442117</c:v>
                </c:pt>
                <c:pt idx="10">
                  <c:v>60.689204486346696</c:v>
                </c:pt>
                <c:pt idx="11">
                  <c:v>42.5975431159884</c:v>
                </c:pt>
                <c:pt idx="12">
                  <c:v>51.35179606934507</c:v>
                </c:pt>
                <c:pt idx="13">
                  <c:v>26.22579655227347</c:v>
                </c:pt>
                <c:pt idx="14">
                  <c:v>50.90915985201168</c:v>
                </c:pt>
                <c:pt idx="15">
                  <c:v>61.69649074198139</c:v>
                </c:pt>
                <c:pt idx="16">
                  <c:v>66.72601941806559</c:v>
                </c:pt>
                <c:pt idx="17">
                  <c:v>41.70034798091353</c:v>
                </c:pt>
                <c:pt idx="18">
                  <c:v>77.89770362746579</c:v>
                </c:pt>
                <c:pt idx="19">
                  <c:v>53.68907676814843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86-2f16-4005-a3c9a01b6f0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86-2f16-4005-a3c9a01b6f0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86-2f16-4005-a3c9a01b6f0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86-2f16-4005-a3c9a01b6f0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86-2f16-4005-a3c9a01b6f0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86-2f16-4005-a3c9a01b6f0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86-2f16-4005-a3c9a01b6f0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86-2f16-4005-a3c9a01b6f0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586-2f16-4005-a3c9a01b6f0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586-2f16-4005-a3c9a01b6f0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586-2f16-4005-a3c9a01b6f0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586-2f16-4005-a3c9a01b6f0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586-2f16-4005-a3c9a01b6f0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586-2f16-4005-a3c9a01b6f0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586-2f16-4005-a3c9a01b6f0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586-2f16-4005-a3c9a01b6f0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586-2f16-4005-a3c9a01b6f0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586-2f16-4005-a3c9a01b6f0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586-2f16-4005-a3c9a01b6f0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586-2f16-4005-a3c9a01b6f0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49.96168117774648</c:v>
                </c:pt>
                <c:pt idx="1">
                  <c:v>54.03744436604482</c:v>
                </c:pt>
                <c:pt idx="2">
                  <c:v>53.77297144710636</c:v>
                </c:pt>
                <c:pt idx="3">
                  <c:v>42.33659258336891</c:v>
                </c:pt>
                <c:pt idx="4">
                  <c:v>39.027209004088746</c:v>
                </c:pt>
                <c:pt idx="5">
                  <c:v>41.427354150854214</c:v>
                </c:pt>
                <c:pt idx="6">
                  <c:v>47.3554375010113</c:v>
                </c:pt>
                <c:pt idx="7">
                  <c:v>48.421286832310315</c:v>
                </c:pt>
                <c:pt idx="8">
                  <c:v>47.04455389852819</c:v>
                </c:pt>
                <c:pt idx="9">
                  <c:v>44.66892992716144</c:v>
                </c:pt>
                <c:pt idx="10">
                  <c:v>60.61093193164811</c:v>
                </c:pt>
                <c:pt idx="11">
                  <c:v>41.01013566910414</c:v>
                </c:pt>
                <c:pt idx="12">
                  <c:v>52.7007657004491</c:v>
                </c:pt>
                <c:pt idx="13">
                  <c:v>50.89634119677161</c:v>
                </c:pt>
                <c:pt idx="14">
                  <c:v>57.17216326967949</c:v>
                </c:pt>
                <c:pt idx="15">
                  <c:v>56.078585542484596</c:v>
                </c:pt>
                <c:pt idx="16">
                  <c:v>57.35782795413126</c:v>
                </c:pt>
                <c:pt idx="17">
                  <c:v>57.290001820228156</c:v>
                </c:pt>
                <c:pt idx="18">
                  <c:v>44.39946489508819</c:v>
                </c:pt>
                <c:pt idx="19">
                  <c:v>42.50176382385413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62.881245657785094</c:v>
                </c:pt>
                <c:pt idx="1">
                  <c:v>62.18793703574121</c:v>
                </c:pt>
                <c:pt idx="2">
                  <c:v>61.37507401264116</c:v>
                </c:pt>
                <c:pt idx="3">
                  <c:v>56.140252942914124</c:v>
                </c:pt>
                <c:pt idx="4">
                  <c:v>55.81033738255774</c:v>
                </c:pt>
                <c:pt idx="5">
                  <c:v>55.59707016077185</c:v>
                </c:pt>
                <c:pt idx="6">
                  <c:v>53.97281710185246</c:v>
                </c:pt>
                <c:pt idx="7">
                  <c:v>53.97017063657609</c:v>
                </c:pt>
                <c:pt idx="8">
                  <c:v>53.30226459978576</c:v>
                </c:pt>
                <c:pt idx="9">
                  <c:v>52.88606350555452</c:v>
                </c:pt>
                <c:pt idx="10">
                  <c:v>52.32589372368236</c:v>
                </c:pt>
                <c:pt idx="11">
                  <c:v>51.83743923986113</c:v>
                </c:pt>
                <c:pt idx="12">
                  <c:v>51.80825661536471</c:v>
                </c:pt>
                <c:pt idx="13">
                  <c:v>51.73242958131885</c:v>
                </c:pt>
                <c:pt idx="14">
                  <c:v>50.737827218427924</c:v>
                </c:pt>
                <c:pt idx="15">
                  <c:v>50.10825191791705</c:v>
                </c:pt>
                <c:pt idx="16">
                  <c:v>49.89324492318926</c:v>
                </c:pt>
                <c:pt idx="17">
                  <c:v>49.71938722067079</c:v>
                </c:pt>
                <c:pt idx="18">
                  <c:v>49.68478860790082</c:v>
                </c:pt>
                <c:pt idx="19">
                  <c:v>49.566222172889226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2021-10-21T03:04:32Z</dcterms:created>
  <dcterms:modified xsi:type="dcterms:W3CDTF">2021-10-21T03:04:32Z</dcterms:modified>
</cp:coreProperties>
</file>