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334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335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336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337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338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339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340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341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342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343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344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345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346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347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348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349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350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351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352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353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354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355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356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357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358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359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360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361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362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363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364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365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366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367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368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369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370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notesMasterIdLst>
    <p:notesMasterId r:id="rId4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33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4.xlsx"/></Relationships>
</file>

<file path=ppt/charts/_rels/chart33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5.xlsx"/></Relationships>
</file>

<file path=ppt/charts/_rels/chart33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6.xlsx"/></Relationships>
</file>

<file path=ppt/charts/_rels/chart3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7.xlsx"/></Relationships>
</file>

<file path=ppt/charts/_rels/chart33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8.xlsx"/></Relationships>
</file>

<file path=ppt/charts/_rels/chart33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9.xlsx"/></Relationships>
</file>

<file path=ppt/charts/_rels/chart34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0.xlsx"/></Relationships>
</file>

<file path=ppt/charts/_rels/chart34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1.xlsx"/></Relationships>
</file>

<file path=ppt/charts/_rels/chart34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2.xlsx"/></Relationships>
</file>

<file path=ppt/charts/_rels/chart34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3.xlsx"/></Relationships>
</file>

<file path=ppt/charts/_rels/chart34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4.xlsx"/></Relationships>
</file>

<file path=ppt/charts/_rels/chart34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5.xlsx"/></Relationships>
</file>

<file path=ppt/charts/_rels/chart34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6.xlsx"/></Relationships>
</file>

<file path=ppt/charts/_rels/chart34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7.xlsx"/></Relationships>
</file>

<file path=ppt/charts/_rels/chart34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8.xlsx"/></Relationships>
</file>

<file path=ppt/charts/_rels/chart34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9.xlsx"/></Relationships>
</file>

<file path=ppt/charts/_rels/chart35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0.xlsx"/></Relationships>
</file>

<file path=ppt/charts/_rels/chart35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1.xlsx"/></Relationships>
</file>

<file path=ppt/charts/_rels/chart35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2.xlsx"/></Relationships>
</file>

<file path=ppt/charts/_rels/chart35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3.xlsx"/></Relationships>
</file>

<file path=ppt/charts/_rels/chart35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4.xlsx"/></Relationships>
</file>

<file path=ppt/charts/_rels/chart35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5.xlsx"/></Relationships>
</file>

<file path=ppt/charts/_rels/chart35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6.xlsx"/></Relationships>
</file>

<file path=ppt/charts/_rels/chart35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7.xlsx"/></Relationships>
</file>

<file path=ppt/charts/_rels/chart35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8.xlsx"/></Relationships>
</file>

<file path=ppt/charts/_rels/chart35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9.xlsx"/></Relationships>
</file>

<file path=ppt/charts/_rels/chart36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0.xlsx"/></Relationships>
</file>

<file path=ppt/charts/_rels/chart36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1.xlsx"/></Relationships>
</file>

<file path=ppt/charts/_rels/chart36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2.xlsx"/></Relationships>
</file>

<file path=ppt/charts/_rels/chart36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3.xlsx"/></Relationships>
</file>

<file path=ppt/charts/_rels/chart36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4.xlsx"/></Relationships>
</file>

<file path=ppt/charts/_rels/chart36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5.xlsx"/></Relationships>
</file>

<file path=ppt/charts/_rels/chart36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6.xlsx"/></Relationships>
</file>

<file path=ppt/charts/_rels/chart36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7.xlsx"/></Relationships>
</file>

<file path=ppt/charts/_rels/chart36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8.xlsx"/></Relationships>
</file>

<file path=ppt/charts/_rels/chart36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9.xlsx"/></Relationships>
</file>

<file path=ppt/charts/_rels/chart37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0.xlsx"/></Relationships>
</file>

<file path=ppt/charts/chart3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儿内科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0.520746887966805</c:v>
                </c:pt>
                <c:pt idx="1">
                  <c:v>0.759920634920635</c:v>
                </c:pt>
                <c:pt idx="2">
                  <c:v>0.25</c:v>
                </c:pt>
                <c:pt idx="3">
                  <c:v>0.875</c:v>
                </c:pt>
                <c:pt idx="4">
                  <c:v>0.774467054263566</c:v>
                </c:pt>
                <c:pt idx="5">
                  <c:v>0.995943596677613</c:v>
                </c:pt>
                <c:pt idx="6">
                  <c:v>0.109215814562109</c:v>
                </c:pt>
                <c:pt idx="7">
                  <c:v>0</c:v>
                </c:pt>
                <c:pt idx="8">
                  <c:v>0</c:v>
                </c:pt>
                <c:pt idx="9">
                  <c:v>0.996031746031746</c:v>
                </c:pt>
                <c:pt idx="10">
                  <c:v>0.860817533643596</c:v>
                </c:pt>
                <c:pt idx="11">
                  <c:v>0.972826687285983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耳鼻喉科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0.534439834024896</c:v>
                </c:pt>
                <c:pt idx="1">
                  <c:v>0.301587301587302</c:v>
                </c:pt>
                <c:pt idx="2">
                  <c:v>1</c:v>
                </c:pt>
                <c:pt idx="3">
                  <c:v>0.25</c:v>
                </c:pt>
                <c:pt idx="4">
                  <c:v>0.879715762273902</c:v>
                </c:pt>
                <c:pt idx="5">
                  <c:v>0.917159229927242</c:v>
                </c:pt>
                <c:pt idx="6">
                  <c:v>0.233163723436097</c:v>
                </c:pt>
                <c:pt idx="7">
                  <c:v>0.740821250787992</c:v>
                </c:pt>
                <c:pt idx="8">
                  <c:v>0.186727890856108</c:v>
                </c:pt>
                <c:pt idx="9">
                  <c:v>0.999047619047619</c:v>
                </c:pt>
                <c:pt idx="10">
                  <c:v>0.923810456076809</c:v>
                </c:pt>
                <c:pt idx="11">
                  <c:v>0.993290909090909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放疗科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0.193637621023513</c:v>
                </c:pt>
                <c:pt idx="1">
                  <c:v>0.592592592592593</c:v>
                </c:pt>
                <c:pt idx="2">
                  <c:v>0.565217391304348</c:v>
                </c:pt>
                <c:pt idx="3">
                  <c:v>0</c:v>
                </c:pt>
                <c:pt idx="4">
                  <c:v>0.907945736434109</c:v>
                </c:pt>
                <c:pt idx="5">
                  <c:v>0.761483484643616</c:v>
                </c:pt>
                <c:pt idx="6">
                  <c:v>0.532343188080893</c:v>
                </c:pt>
                <c:pt idx="7">
                  <c:v>0.0801050157218305</c:v>
                </c:pt>
                <c:pt idx="8">
                  <c:v>0.475036317761297</c:v>
                </c:pt>
                <c:pt idx="9">
                  <c:v>0.975238095238095</c:v>
                </c:pt>
                <c:pt idx="10">
                  <c:v>0.438258239681067</c:v>
                </c:pt>
                <c:pt idx="11">
                  <c:v>0.938897168405365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风湿科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0.619640387275242</c:v>
                </c:pt>
                <c:pt idx="1">
                  <c:v>1</c:v>
                </c:pt>
                <c:pt idx="2">
                  <c:v>1</c:v>
                </c:pt>
                <c:pt idx="3">
                  <c:v>0.625</c:v>
                </c:pt>
                <c:pt idx="4">
                  <c:v>0.78937984496124</c:v>
                </c:pt>
                <c:pt idx="5">
                  <c:v>0.883986864979718</c:v>
                </c:pt>
                <c:pt idx="6">
                  <c:v>0.516397138699297</c:v>
                </c:pt>
                <c:pt idx="7">
                  <c:v>0.00600190238870356</c:v>
                </c:pt>
                <c:pt idx="8">
                  <c:v>0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0.964246784390669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妇科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0.377593360995851</c:v>
                </c:pt>
                <c:pt idx="1">
                  <c:v>0.490740740740741</c:v>
                </c:pt>
                <c:pt idx="2">
                  <c:v>0.692307692307692</c:v>
                </c:pt>
                <c:pt idx="3">
                  <c:v>1</c:v>
                </c:pt>
                <c:pt idx="4">
                  <c:v>0.83172480620155</c:v>
                </c:pt>
                <c:pt idx="5">
                  <c:v>0.954892795055051</c:v>
                </c:pt>
                <c:pt idx="6">
                  <c:v>0.425274288683109</c:v>
                </c:pt>
                <c:pt idx="7">
                  <c:v>0.694713712120708</c:v>
                </c:pt>
                <c:pt idx="8">
                  <c:v>0.219201521131896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0.852428602572488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生殖医学科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0.331462045399072</c:v>
                </c:pt>
                <c:pt idx="1">
                  <c:v>0.640522875816994</c:v>
                </c:pt>
                <c:pt idx="2">
                  <c:v>1</c:v>
                </c:pt>
                <c:pt idx="3">
                  <c:v>0.125</c:v>
                </c:pt>
                <c:pt idx="4">
                  <c:v>0.715654608096469</c:v>
                </c:pt>
                <c:pt idx="5">
                  <c:v>0.954478140493207</c:v>
                </c:pt>
                <c:pt idx="6">
                  <c:v>0</c:v>
                </c:pt>
                <c:pt idx="7">
                  <c:v>0.694713712120708</c:v>
                </c:pt>
                <c:pt idx="8">
                  <c:v>0.102594414555621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0.740610420754306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感染科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0.326763485477178</c:v>
                </c:pt>
                <c:pt idx="1">
                  <c:v>0.126984126984127</c:v>
                </c:pt>
                <c:pt idx="2">
                  <c:v>0.583333333333333</c:v>
                </c:pt>
                <c:pt idx="3">
                  <c:v>0.25</c:v>
                </c:pt>
                <c:pt idx="4">
                  <c:v>0.74402975743936</c:v>
                </c:pt>
                <c:pt idx="5">
                  <c:v>0.953809342812813</c:v>
                </c:pt>
                <c:pt idx="6">
                  <c:v>0.43006993006993</c:v>
                </c:pt>
                <c:pt idx="7">
                  <c:v>0.0117013712544439</c:v>
                </c:pt>
                <c:pt idx="8">
                  <c:v>0</c:v>
                </c:pt>
                <c:pt idx="9">
                  <c:v>1</c:v>
                </c:pt>
                <c:pt idx="10">
                  <c:v>0.786392224128073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肛肠科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0.917842323651452</c:v>
                </c:pt>
                <c:pt idx="1">
                  <c:v>0.584444444444445</c:v>
                </c:pt>
                <c:pt idx="2">
                  <c:v>0.6</c:v>
                </c:pt>
                <c:pt idx="3">
                  <c:v>0.75</c:v>
                </c:pt>
                <c:pt idx="4">
                  <c:v>0.763081395348837</c:v>
                </c:pt>
                <c:pt idx="5">
                  <c:v>0.981212447769995</c:v>
                </c:pt>
                <c:pt idx="6">
                  <c:v>0.375231696014829</c:v>
                </c:pt>
                <c:pt idx="7">
                  <c:v>0.825792555697651</c:v>
                </c:pt>
                <c:pt idx="8">
                  <c:v>0.257472736103139</c:v>
                </c:pt>
                <c:pt idx="9">
                  <c:v>0.999947619047619</c:v>
                </c:pt>
                <c:pt idx="10">
                  <c:v>0.820411836023339</c:v>
                </c:pt>
                <c:pt idx="11">
                  <c:v>0.989895947426068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0.4680817108203</c:v>
                </c:pt>
                <c:pt idx="1">
                  <c:v>0.659188034188034</c:v>
                </c:pt>
                <c:pt idx="2">
                  <c:v>0.652173913043478</c:v>
                </c:pt>
                <c:pt idx="3">
                  <c:v>0.5</c:v>
                </c:pt>
                <c:pt idx="4">
                  <c:v>0.77422480620155</c:v>
                </c:pt>
                <c:pt idx="5">
                  <c:v>0.978757256285392</c:v>
                </c:pt>
                <c:pt idx="6">
                  <c:v>0</c:v>
                </c:pt>
                <c:pt idx="7">
                  <c:v>0.913940473034815</c:v>
                </c:pt>
                <c:pt idx="8">
                  <c:v>0.707888372598571</c:v>
                </c:pt>
                <c:pt idx="9">
                  <c:v>0.988888888888889</c:v>
                </c:pt>
                <c:pt idx="10">
                  <c:v>0.882331661064284</c:v>
                </c:pt>
                <c:pt idx="11">
                  <c:v>0.992492064783918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呼吸内科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0.16701244813278</c:v>
                </c:pt>
                <c:pt idx="1">
                  <c:v>0.618055555555556</c:v>
                </c:pt>
                <c:pt idx="2">
                  <c:v>0.787234042553191</c:v>
                </c:pt>
                <c:pt idx="3">
                  <c:v>0.375</c:v>
                </c:pt>
                <c:pt idx="4">
                  <c:v>0.705426356589147</c:v>
                </c:pt>
                <c:pt idx="5">
                  <c:v>1</c:v>
                </c:pt>
                <c:pt idx="6">
                  <c:v>0.488106695460983</c:v>
                </c:pt>
                <c:pt idx="7">
                  <c:v>0.0196391644490209</c:v>
                </c:pt>
                <c:pt idx="8">
                  <c:v>0.666300940438872</c:v>
                </c:pt>
                <c:pt idx="9">
                  <c:v>0.999901587301587</c:v>
                </c:pt>
                <c:pt idx="10">
                  <c:v>0.516009235322229</c:v>
                </c:pt>
                <c:pt idx="11">
                  <c:v>0.928343551474464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急诊科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0.0580912863070539</c:v>
                </c:pt>
                <c:pt idx="1">
                  <c:v>0</c:v>
                </c:pt>
                <c:pt idx="2">
                  <c:v>0.495327102803738</c:v>
                </c:pt>
                <c:pt idx="3">
                  <c:v>0.125</c:v>
                </c:pt>
                <c:pt idx="4">
                  <c:v>0.833853280393269</c:v>
                </c:pt>
                <c:pt idx="5">
                  <c:v>0.216718412113617</c:v>
                </c:pt>
                <c:pt idx="6">
                  <c:v>0.940379585540876</c:v>
                </c:pt>
                <c:pt idx="7">
                  <c:v>0.0112218904794144</c:v>
                </c:pt>
                <c:pt idx="8">
                  <c:v>0.256269592476489</c:v>
                </c:pt>
                <c:pt idx="9">
                  <c:v>0.97047619047619</c:v>
                </c:pt>
                <c:pt idx="10">
                  <c:v>0.28556858745538</c:v>
                </c:pt>
                <c:pt idx="11">
                  <c:v>0.931758738210351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口腔科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0.15103734439834</c:v>
                </c:pt>
                <c:pt idx="1">
                  <c:v>0.111111111111111</c:v>
                </c:pt>
                <c:pt idx="2">
                  <c:v>1</c:v>
                </c:pt>
                <c:pt idx="3">
                  <c:v>0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老年医学科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0.601118527872993</c:v>
                </c:pt>
                <c:pt idx="1">
                  <c:v>0.611111111111111</c:v>
                </c:pt>
                <c:pt idx="2">
                  <c:v>0.44</c:v>
                </c:pt>
                <c:pt idx="3">
                  <c:v>0.25</c:v>
                </c:pt>
                <c:pt idx="4">
                  <c:v>0.795025839793282</c:v>
                </c:pt>
                <c:pt idx="5">
                  <c:v>0.964844504539308</c:v>
                </c:pt>
                <c:pt idx="6">
                  <c:v>0.56451655982906</c:v>
                </c:pt>
                <c:pt idx="7">
                  <c:v>0</c:v>
                </c:pt>
                <c:pt idx="8">
                  <c:v>0</c:v>
                </c:pt>
                <c:pt idx="9">
                  <c:v>0.922222222222222</c:v>
                </c:pt>
                <c:pt idx="10">
                  <c:v>0.305496593291405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麻醉科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0.00726141078838172</c:v>
                </c:pt>
                <c:pt idx="1">
                  <c:v>0.0833333333333333</c:v>
                </c:pt>
                <c:pt idx="2">
                  <c:v>0.822784810126582</c:v>
                </c:pt>
                <c:pt idx="3">
                  <c:v>0.125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泌尿外科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0.598340248962656</c:v>
                </c:pt>
                <c:pt idx="1">
                  <c:v>0.694444444444444</c:v>
                </c:pt>
                <c:pt idx="2">
                  <c:v>0.80952380952381</c:v>
                </c:pt>
                <c:pt idx="3">
                  <c:v>0.25</c:v>
                </c:pt>
                <c:pt idx="4">
                  <c:v>0.779926086172706</c:v>
                </c:pt>
                <c:pt idx="5">
                  <c:v>0.991604188472268</c:v>
                </c:pt>
                <c:pt idx="6">
                  <c:v>0.311570929640745</c:v>
                </c:pt>
                <c:pt idx="7">
                  <c:v>0.594679545272045</c:v>
                </c:pt>
                <c:pt idx="8">
                  <c:v>0.584041565076048</c:v>
                </c:pt>
                <c:pt idx="9">
                  <c:v>0.993492063492063</c:v>
                </c:pt>
                <c:pt idx="10">
                  <c:v>0.555714833038455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0.432539682539683</c:v>
                </c:pt>
                <c:pt idx="2">
                  <c:v>0.636363636363636</c:v>
                </c:pt>
                <c:pt idx="3">
                  <c:v>0.375</c:v>
                </c:pt>
                <c:pt idx="4">
                  <c:v>1</c:v>
                </c:pt>
                <c:pt idx="5">
                  <c:v>0.987830790032838</c:v>
                </c:pt>
                <c:pt idx="6">
                  <c:v>0.315496098104794</c:v>
                </c:pt>
                <c:pt idx="7">
                  <c:v>0.518113473580692</c:v>
                </c:pt>
                <c:pt idx="8">
                  <c:v>0.299309381333682</c:v>
                </c:pt>
                <c:pt idx="9">
                  <c:v>0.998412698412698</c:v>
                </c:pt>
                <c:pt idx="10">
                  <c:v>0.950165736275903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0.438589211618257</c:v>
                </c:pt>
                <c:pt idx="1">
                  <c:v>0.211988304093567</c:v>
                </c:pt>
                <c:pt idx="2">
                  <c:v>0.866666666666667</c:v>
                </c:pt>
                <c:pt idx="3">
                  <c:v>0.5</c:v>
                </c:pt>
                <c:pt idx="4">
                  <c:v>0.707364341085271</c:v>
                </c:pt>
                <c:pt idx="5">
                  <c:v>0.919832660654921</c:v>
                </c:pt>
                <c:pt idx="6">
                  <c:v>0.519927536231884</c:v>
                </c:pt>
                <c:pt idx="7">
                  <c:v>0.0161635789520171</c:v>
                </c:pt>
                <c:pt idx="8">
                  <c:v>0.907446425818387</c:v>
                </c:pt>
                <c:pt idx="9">
                  <c:v>1</c:v>
                </c:pt>
                <c:pt idx="10">
                  <c:v>0.905675914186989</c:v>
                </c:pt>
                <c:pt idx="11">
                  <c:v>0.964218181818182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0.406639004149378</c:v>
                </c:pt>
                <c:pt idx="1">
                  <c:v>0.388888888888889</c:v>
                </c:pt>
                <c:pt idx="2">
                  <c:v>0.52</c:v>
                </c:pt>
                <c:pt idx="3">
                  <c:v>0.125</c:v>
                </c:pt>
                <c:pt idx="4">
                  <c:v>0.661754101316027</c:v>
                </c:pt>
                <c:pt idx="5">
                  <c:v>0.973680545884974</c:v>
                </c:pt>
                <c:pt idx="6">
                  <c:v>0.558196856906534</c:v>
                </c:pt>
                <c:pt idx="7">
                  <c:v>0.285110830780321</c:v>
                </c:pt>
                <c:pt idx="8">
                  <c:v>0.507563076361202</c:v>
                </c:pt>
                <c:pt idx="9">
                  <c:v>1</c:v>
                </c:pt>
                <c:pt idx="10">
                  <c:v>0.545222154595253</c:v>
                </c:pt>
                <c:pt idx="11">
                  <c:v>0.855718475073314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内分泌科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0.174273858921162</c:v>
                </c:pt>
                <c:pt idx="1">
                  <c:v>0.444444444444444</c:v>
                </c:pt>
                <c:pt idx="2">
                  <c:v>0.857142857142857</c:v>
                </c:pt>
                <c:pt idx="3">
                  <c:v>0.375</c:v>
                </c:pt>
                <c:pt idx="4">
                  <c:v>0.763972868217054</c:v>
                </c:pt>
                <c:pt idx="5">
                  <c:v>0.91384199343249</c:v>
                </c:pt>
                <c:pt idx="6">
                  <c:v>0.490171061336358</c:v>
                </c:pt>
                <c:pt idx="7">
                  <c:v>0.00273706585906328</c:v>
                </c:pt>
                <c:pt idx="8">
                  <c:v>0.113897596656217</c:v>
                </c:pt>
                <c:pt idx="9">
                  <c:v>1</c:v>
                </c:pt>
                <c:pt idx="10">
                  <c:v>0.700210238002258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皮肤科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0.387844764461801</c:v>
                </c:pt>
                <c:pt idx="1">
                  <c:v>0.293402777777778</c:v>
                </c:pt>
                <c:pt idx="2">
                  <c:v>0.692307692307692</c:v>
                </c:pt>
                <c:pt idx="3">
                  <c:v>0.125</c:v>
                </c:pt>
                <c:pt idx="4">
                  <c:v>0</c:v>
                </c:pt>
                <c:pt idx="5">
                  <c:v>0.935311041753505</c:v>
                </c:pt>
                <c:pt idx="6">
                  <c:v>0.482673094389716</c:v>
                </c:pt>
                <c:pt idx="7">
                  <c:v>0.143211605498303</c:v>
                </c:pt>
                <c:pt idx="8">
                  <c:v>0</c:v>
                </c:pt>
                <c:pt idx="9">
                  <c:v>0.995714285714286</c:v>
                </c:pt>
                <c:pt idx="10">
                  <c:v>0.895960790362106</c:v>
                </c:pt>
                <c:pt idx="11">
                  <c:v>0.969531830567253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0.184376691322389</c:v>
                </c:pt>
                <c:pt idx="1">
                  <c:v>0.527777777777778</c:v>
                </c:pt>
                <c:pt idx="2">
                  <c:v>1</c:v>
                </c:pt>
                <c:pt idx="3">
                  <c:v>0.375</c:v>
                </c:pt>
                <c:pt idx="4">
                  <c:v>0.933260658914729</c:v>
                </c:pt>
                <c:pt idx="5">
                  <c:v>0.984281437125748</c:v>
                </c:pt>
                <c:pt idx="6">
                  <c:v>0.502558984594913</c:v>
                </c:pt>
                <c:pt idx="7">
                  <c:v>0</c:v>
                </c:pt>
                <c:pt idx="8">
                  <c:v>0</c:v>
                </c:pt>
                <c:pt idx="9">
                  <c:v>0.999111111111111</c:v>
                </c:pt>
                <c:pt idx="10">
                  <c:v>0.906200178259833</c:v>
                </c:pt>
                <c:pt idx="11">
                  <c:v>0.977681001633097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普通外科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0.328711668859427</c:v>
                </c:pt>
                <c:pt idx="1">
                  <c:v>0.982539682539683</c:v>
                </c:pt>
                <c:pt idx="2">
                  <c:v>0.961538461538461</c:v>
                </c:pt>
                <c:pt idx="3">
                  <c:v>0.375</c:v>
                </c:pt>
                <c:pt idx="4">
                  <c:v>0.760230755363259</c:v>
                </c:pt>
                <c:pt idx="5">
                  <c:v>0.959781861633073</c:v>
                </c:pt>
                <c:pt idx="6">
                  <c:v>0.293014487920557</c:v>
                </c:pt>
                <c:pt idx="7">
                  <c:v>0.574676268285594</c:v>
                </c:pt>
                <c:pt idx="8">
                  <c:v>0.713338420595379</c:v>
                </c:pt>
                <c:pt idx="9">
                  <c:v>1</c:v>
                </c:pt>
                <c:pt idx="10">
                  <c:v>0.990450158141564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乳腺外科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0.218696607273615</c:v>
                </c:pt>
                <c:pt idx="1">
                  <c:v>0.532679738562092</c:v>
                </c:pt>
                <c:pt idx="2">
                  <c:v>0.789473684210526</c:v>
                </c:pt>
                <c:pt idx="3">
                  <c:v>0.125</c:v>
                </c:pt>
                <c:pt idx="4">
                  <c:v>0.884420757967269</c:v>
                </c:pt>
                <c:pt idx="5">
                  <c:v>0.881913592170498</c:v>
                </c:pt>
                <c:pt idx="6">
                  <c:v>0.365258992504502</c:v>
                </c:pt>
                <c:pt idx="7">
                  <c:v>0.34099804454068</c:v>
                </c:pt>
                <c:pt idx="8">
                  <c:v>0.222041804440246</c:v>
                </c:pt>
                <c:pt idx="9">
                  <c:v>0.994603174603175</c:v>
                </c:pt>
                <c:pt idx="10">
                  <c:v>0.705010219697826</c:v>
                </c:pt>
                <c:pt idx="11">
                  <c:v>0.99391300044539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肾脏内科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0.570105181897134</c:v>
                </c:pt>
                <c:pt idx="1">
                  <c:v>0.758397932816537</c:v>
                </c:pt>
                <c:pt idx="2">
                  <c:v>0.753086419753086</c:v>
                </c:pt>
                <c:pt idx="3">
                  <c:v>0.5</c:v>
                </c:pt>
                <c:pt idx="4">
                  <c:v>0.727273901808786</c:v>
                </c:pt>
                <c:pt idx="5">
                  <c:v>0.989128839096002</c:v>
                </c:pt>
                <c:pt idx="6">
                  <c:v>0.545094507707801</c:v>
                </c:pt>
                <c:pt idx="7">
                  <c:v>0.0587351685260511</c:v>
                </c:pt>
                <c:pt idx="8">
                  <c:v>0.0212085179980543</c:v>
                </c:pt>
                <c:pt idx="9">
                  <c:v>0.956190476190476</c:v>
                </c:pt>
                <c:pt idx="10">
                  <c:v>0.554109901385168</c:v>
                </c:pt>
                <c:pt idx="11">
                  <c:v>0.966218071958253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推拿科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0.315352697095436</c:v>
                </c:pt>
                <c:pt idx="1">
                  <c:v>0.0277777777777778</c:v>
                </c:pt>
                <c:pt idx="2">
                  <c:v>0.866666666666667</c:v>
                </c:pt>
                <c:pt idx="3">
                  <c:v>0.125</c:v>
                </c:pt>
                <c:pt idx="4">
                  <c:v>0.894444444444444</c:v>
                </c:pt>
                <c:pt idx="5">
                  <c:v>0.995943596677613</c:v>
                </c:pt>
                <c:pt idx="6">
                  <c:v>0.50017392168555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0.709704548778704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脾胃病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0.755186721991701</c:v>
                </c:pt>
                <c:pt idx="1">
                  <c:v>0.444444444444444</c:v>
                </c:pt>
                <c:pt idx="2">
                  <c:v>0.764705882352941</c:v>
                </c:pt>
                <c:pt idx="3">
                  <c:v>0.5</c:v>
                </c:pt>
                <c:pt idx="4">
                  <c:v>0.763972868217054</c:v>
                </c:pt>
                <c:pt idx="5">
                  <c:v>0.936233339772069</c:v>
                </c:pt>
                <c:pt idx="6">
                  <c:v>0.434676927214241</c:v>
                </c:pt>
                <c:pt idx="7">
                  <c:v>0.00692295731068348</c:v>
                </c:pt>
                <c:pt idx="8">
                  <c:v>0.256269592476489</c:v>
                </c:pt>
                <c:pt idx="9">
                  <c:v>1</c:v>
                </c:pt>
                <c:pt idx="10">
                  <c:v>0.709704548778704</c:v>
                </c:pt>
                <c:pt idx="11">
                  <c:v>0.888181818181818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消化内镜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0.222222222222222</c:v>
                </c:pt>
                <c:pt idx="2">
                  <c:v>0.7</c:v>
                </c:pt>
                <c:pt idx="3">
                  <c:v>0</c:v>
                </c:pt>
                <c:pt idx="4">
                  <c:v>0.780038759689922</c:v>
                </c:pt>
                <c:pt idx="5">
                  <c:v>0.79782031861574</c:v>
                </c:pt>
                <c:pt idx="6">
                  <c:v>0.246773127370142</c:v>
                </c:pt>
                <c:pt idx="7">
                  <c:v>0.0708291958187731</c:v>
                </c:pt>
                <c:pt idx="8">
                  <c:v>0.835509082320608</c:v>
                </c:pt>
                <c:pt idx="9">
                  <c:v>1</c:v>
                </c:pt>
                <c:pt idx="10">
                  <c:v>0.709704548778704</c:v>
                </c:pt>
                <c:pt idx="11">
                  <c:v>0.776363636363636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心血管内科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0.519404442274835</c:v>
                </c:pt>
                <c:pt idx="1">
                  <c:v>0.820261437908497</c:v>
                </c:pt>
                <c:pt idx="2">
                  <c:v>0.815384615384616</c:v>
                </c:pt>
                <c:pt idx="3">
                  <c:v>0.875</c:v>
                </c:pt>
                <c:pt idx="4">
                  <c:v>0.780330784750982</c:v>
                </c:pt>
                <c:pt idx="5">
                  <c:v>0.975494878559276</c:v>
                </c:pt>
                <c:pt idx="6">
                  <c:v>0.615762781683245</c:v>
                </c:pt>
                <c:pt idx="7">
                  <c:v>0.0923751918230064</c:v>
                </c:pt>
                <c:pt idx="8">
                  <c:v>1</c:v>
                </c:pt>
                <c:pt idx="9">
                  <c:v>1</c:v>
                </c:pt>
                <c:pt idx="10">
                  <c:v>0.71456611724251</c:v>
                </c:pt>
                <c:pt idx="11">
                  <c:v>0.982109090909091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0.29045643153527</c:v>
                </c:pt>
                <c:pt idx="1">
                  <c:v>0.327777777777778</c:v>
                </c:pt>
                <c:pt idx="2">
                  <c:v>0.636363636363636</c:v>
                </c:pt>
                <c:pt idx="3">
                  <c:v>0.125</c:v>
                </c:pt>
                <c:pt idx="4">
                  <c:v>0.653875968992248</c:v>
                </c:pt>
                <c:pt idx="5">
                  <c:v>0.973552250338034</c:v>
                </c:pt>
                <c:pt idx="6">
                  <c:v>0.504994828243236</c:v>
                </c:pt>
                <c:pt idx="7">
                  <c:v>0.292865530370423</c:v>
                </c:pt>
                <c:pt idx="8">
                  <c:v>0.876816646109294</c:v>
                </c:pt>
                <c:pt idx="9">
                  <c:v>1</c:v>
                </c:pt>
                <c:pt idx="10">
                  <c:v>0.269153013126093</c:v>
                </c:pt>
                <c:pt idx="11">
                  <c:v>0.992877822814129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心胸外科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0.44422748352453</c:v>
                </c:pt>
                <c:pt idx="1">
                  <c:v>0.350694444444444</c:v>
                </c:pt>
                <c:pt idx="2">
                  <c:v>0</c:v>
                </c:pt>
                <c:pt idx="3">
                  <c:v>0</c:v>
                </c:pt>
                <c:pt idx="4">
                  <c:v>0.778318304065812</c:v>
                </c:pt>
                <c:pt idx="5">
                  <c:v>0.931206711001959</c:v>
                </c:pt>
                <c:pt idx="6">
                  <c:v>0.389031082826047</c:v>
                </c:pt>
                <c:pt idx="7">
                  <c:v>0.709939311120936</c:v>
                </c:pt>
                <c:pt idx="8">
                  <c:v>0.984688053700423</c:v>
                </c:pt>
                <c:pt idx="9">
                  <c:v>0.809523809523809</c:v>
                </c:pt>
                <c:pt idx="10">
                  <c:v>0.484949776028234</c:v>
                </c:pt>
                <c:pt idx="11">
                  <c:v>0.939666448659255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周围血管科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0.246887966804979</c:v>
                </c:pt>
                <c:pt idx="1">
                  <c:v>0.236111111111111</c:v>
                </c:pt>
                <c:pt idx="2">
                  <c:v>0.578947368421053</c:v>
                </c:pt>
                <c:pt idx="3">
                  <c:v>0</c:v>
                </c:pt>
                <c:pt idx="4">
                  <c:v>0.662790697674419</c:v>
                </c:pt>
                <c:pt idx="5">
                  <c:v>0.995943596677613</c:v>
                </c:pt>
                <c:pt idx="6">
                  <c:v>0</c:v>
                </c:pt>
                <c:pt idx="7">
                  <c:v>0.651859926420493</c:v>
                </c:pt>
                <c:pt idx="8">
                  <c:v>0.0257126681414538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血液科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0.486514522821577</c:v>
                </c:pt>
                <c:pt idx="1">
                  <c:v>0.786111111111111</c:v>
                </c:pt>
                <c:pt idx="2">
                  <c:v>0.75</c:v>
                </c:pt>
                <c:pt idx="3">
                  <c:v>0.25</c:v>
                </c:pt>
                <c:pt idx="4">
                  <c:v>0.6609334625323</c:v>
                </c:pt>
                <c:pt idx="5">
                  <c:v>0.964844504539308</c:v>
                </c:pt>
                <c:pt idx="6">
                  <c:v>0.634650445270318</c:v>
                </c:pt>
                <c:pt idx="7">
                  <c:v>0.00782224757209861</c:v>
                </c:pt>
                <c:pt idx="8">
                  <c:v>0.192202194357367</c:v>
                </c:pt>
                <c:pt idx="9">
                  <c:v>0.798888888888889</c:v>
                </c:pt>
                <c:pt idx="10">
                  <c:v>0.558229132625858</c:v>
                </c:pt>
                <c:pt idx="11">
                  <c:v>0.949034557056435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眼科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0.613375640712717</c:v>
                </c:pt>
                <c:pt idx="1">
                  <c:v>0.694444444444444</c:v>
                </c:pt>
                <c:pt idx="2">
                  <c:v>0.612903225806452</c:v>
                </c:pt>
                <c:pt idx="3">
                  <c:v>0.375</c:v>
                </c:pt>
                <c:pt idx="4">
                  <c:v>0.8736119840771</c:v>
                </c:pt>
                <c:pt idx="5">
                  <c:v>0.965685020543046</c:v>
                </c:pt>
                <c:pt idx="6">
                  <c:v>0.443915919180937</c:v>
                </c:pt>
                <c:pt idx="7">
                  <c:v>0.992129137420015</c:v>
                </c:pt>
                <c:pt idx="8">
                  <c:v>0.139486741984656</c:v>
                </c:pt>
                <c:pt idx="9">
                  <c:v>1</c:v>
                </c:pt>
                <c:pt idx="10">
                  <c:v>0.49540868862157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针灸康复科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0.63338241199304</c:v>
                </c:pt>
                <c:pt idx="1">
                  <c:v>0.421921921921922</c:v>
                </c:pt>
                <c:pt idx="2">
                  <c:v>0.575757575757576</c:v>
                </c:pt>
                <c:pt idx="3">
                  <c:v>0.625</c:v>
                </c:pt>
                <c:pt idx="4">
                  <c:v>0.894712936046511</c:v>
                </c:pt>
                <c:pt idx="5">
                  <c:v>0.998225323546455</c:v>
                </c:pt>
                <c:pt idx="6">
                  <c:v>0.480993429601567</c:v>
                </c:pt>
                <c:pt idx="7">
                  <c:v>0</c:v>
                </c:pt>
                <c:pt idx="8">
                  <c:v>0</c:v>
                </c:pt>
                <c:pt idx="9">
                  <c:v>0.999853968253968</c:v>
                </c:pt>
                <c:pt idx="10">
                  <c:v>0</c:v>
                </c:pt>
                <c:pt idx="11">
                  <c:v>0.968074751800662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整形外科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0.0871369294605809</c:v>
                </c:pt>
                <c:pt idx="1">
                  <c:v>0.694444444444444</c:v>
                </c:pt>
                <c:pt idx="2">
                  <c:v>0.777777777777778</c:v>
                </c:pt>
                <c:pt idx="3">
                  <c:v>0.125</c:v>
                </c:pt>
                <c:pt idx="4">
                  <c:v>0.837984496124031</c:v>
                </c:pt>
                <c:pt idx="5">
                  <c:v>0.742824029360634</c:v>
                </c:pt>
                <c:pt idx="6">
                  <c:v>0.0146011396011396</c:v>
                </c:pt>
                <c:pt idx="7">
                  <c:v>1</c:v>
                </c:pt>
                <c:pt idx="8">
                  <c:v>0.11739724348085</c:v>
                </c:pt>
                <c:pt idx="9">
                  <c:v>1</c:v>
                </c:pt>
                <c:pt idx="10">
                  <c:v>0.96175642033543</c:v>
                </c:pt>
                <c:pt idx="11">
                  <c:v>0.970927272727273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0.554101500159591</c:v>
                </c:pt>
                <c:pt idx="1">
                  <c:v>0.623931623931624</c:v>
                </c:pt>
                <c:pt idx="2">
                  <c:v>0.642857142857143</c:v>
                </c:pt>
                <c:pt idx="3">
                  <c:v>0.5</c:v>
                </c:pt>
                <c:pt idx="4">
                  <c:v>0.720418050941307</c:v>
                </c:pt>
                <c:pt idx="5">
                  <c:v>0.958624686111648</c:v>
                </c:pt>
                <c:pt idx="6">
                  <c:v>0.537247901692801</c:v>
                </c:pt>
                <c:pt idx="7">
                  <c:v>0.0686427813484807</c:v>
                </c:pt>
                <c:pt idx="8">
                  <c:v>0.543651787234469</c:v>
                </c:pt>
                <c:pt idx="9">
                  <c:v>0.966825396825397</c:v>
                </c:pt>
                <c:pt idx="10">
                  <c:v>0.782013941664127</c:v>
                </c:pt>
                <c:pt idx="11">
                  <c:v>0.993141391423951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重症医学科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0.272111814806726</c:v>
                </c:pt>
                <c:pt idx="1">
                  <c:v>1</c:v>
                </c:pt>
                <c:pt idx="2">
                  <c:v>0.55223880597015</c:v>
                </c:pt>
                <c:pt idx="3">
                  <c:v>0.125</c:v>
                </c:pt>
                <c:pt idx="4">
                  <c:v>0.789590254706534</c:v>
                </c:pt>
                <c:pt idx="5">
                  <c:v>0</c:v>
                </c:pt>
                <c:pt idx="6">
                  <c:v>1</c:v>
                </c:pt>
                <c:pt idx="7">
                  <c:v>0.13952854612345</c:v>
                </c:pt>
                <c:pt idx="8">
                  <c:v>0.928977272727273</c:v>
                </c:pt>
                <c:pt idx="9">
                  <c:v>0.664761904761905</c:v>
                </c:pt>
                <c:pt idx="10">
                  <c:v>0.343329754052258</c:v>
                </c:pt>
                <c:pt idx="11">
                  <c:v>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2021-08-05T17:31:28Z</dcterms:created>
  <dcterms:modified xsi:type="dcterms:W3CDTF">2021-08-05T17:31:28Z</dcterms:modified>
</cp:coreProperties>
</file>