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491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49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e52cd88d-bcb8-a011-b867-77e1ce96b10c}">
          <p14:sldIdLst>
            <p14:sldId id="257"/>
            <p14:sldId id="258"/>
          </p14:sldIdLst>
        </p14:section>
        <p14:section name="院内专科梯队表格" id="{9749cdc4-0e16-7772-754b-ab38bbb86fe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49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91.xlsx"/></Relationships>
</file>

<file path=ppt/charts/_rels/chart49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92.xlsx"/></Relationships>
</file>

<file path=ppt/charts/chart49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b7-6c85-3f27-184c5998708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ab7-6c85-3f27-184c5998708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b7-6c85-3f27-184c5998708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ab7-6c85-3f27-184c5998708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眼科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b7-6c85-3f27-184c5998708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ab7-6c85-3f27-184c5998708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ab7-6c85-3f27-184c5998708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针灸科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ab7-6c85-3f27-184c5998708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ab7-6c85-3f27-184c5998708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ab7-6c85-3f27-184c5998708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心血管内科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ab7-6c85-3f27-184c5998708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ab7-6c85-3f27-184c5998708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ab7-6c85-3f27-184c5998708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ab7-6c85-3f27-184c5998708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ab7-6c85-3f27-184c5998708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ab7-6c85-3f27-184c5998708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ab7-6c85-3f27-184c5998708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ab7-6c85-3f27-184c5998708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肿瘤内科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ab7-6c85-3f27-184c5998708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产科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ab7-6c85-3f27-184c5998708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0.0017722923443301377</c:v>
                </c:pt>
                <c:pt idx="1">
                  <c:v>0.0015747465898580044</c:v>
                </c:pt>
                <c:pt idx="2">
                  <c:v>0.001613730341778494</c:v>
                </c:pt>
                <c:pt idx="3">
                  <c:v>0.0008678466024549165</c:v>
                </c:pt>
                <c:pt idx="4">
                  <c:v>0.0013699989184369863</c:v>
                </c:pt>
                <c:pt idx="5">
                  <c:v>0.0023220331136714523</c:v>
                </c:pt>
                <c:pt idx="6">
                  <c:v>0.0023699901272191005</c:v>
                </c:pt>
                <c:pt idx="7">
                  <c:v>0.0010363535319187793</c:v>
                </c:pt>
                <c:pt idx="8">
                  <c:v>0.0009709973552524275</c:v>
                </c:pt>
                <c:pt idx="9">
                  <c:v>0.0010444146994779127</c:v>
                </c:pt>
                <c:pt idx="10">
                  <c:v>0.00043002333591194835</c:v>
                </c:pt>
                <c:pt idx="11">
                  <c:v>0.0015963596336720726</c:v>
                </c:pt>
                <c:pt idx="12">
                  <c:v>0.0023217709376652197</c:v>
                </c:pt>
                <c:pt idx="13">
                  <c:v>0.0005301300795785581</c:v>
                </c:pt>
                <c:pt idx="14">
                  <c:v>0.0020475591398476413</c:v>
                </c:pt>
                <c:pt idx="15">
                  <c:v>0.0009111816467093023</c:v>
                </c:pt>
                <c:pt idx="16">
                  <c:v>0.0010100019752517205</c:v>
                </c:pt>
                <c:pt idx="17">
                  <c:v>100</c:v>
                </c:pt>
                <c:pt idx="18">
                  <c:v>0.000396490402497449</c:v>
                </c:pt>
                <c:pt idx="19">
                  <c:v>0.0004675252562929675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46.971174578170924</c:v>
                </c:pt>
                <c:pt idx="2">
                  <c:v>39.53568780960696</c:v>
                </c:pt>
                <c:pt idx="3">
                  <c:v>29.37648472343758</c:v>
                </c:pt>
                <c:pt idx="4">
                  <c:v>28.927333360862995</c:v>
                </c:pt>
                <c:pt idx="5">
                  <c:v>27.87124917853238</c:v>
                </c:pt>
                <c:pt idx="6">
                  <c:v>27.05672384821832</c:v>
                </c:pt>
                <c:pt idx="7">
                  <c:v>25.49812621086161</c:v>
                </c:pt>
                <c:pt idx="8">
                  <c:v>24.902957303404722</c:v>
                </c:pt>
                <c:pt idx="9">
                  <c:v>23.266146666558747</c:v>
                </c:pt>
                <c:pt idx="10">
                  <c:v>23.1645206576004</c:v>
                </c:pt>
                <c:pt idx="11">
                  <c:v>22.93583913623205</c:v>
                </c:pt>
                <c:pt idx="12">
                  <c:v>21.102631180938406</c:v>
                </c:pt>
                <c:pt idx="13">
                  <c:v>20.474250799670198</c:v>
                </c:pt>
                <c:pt idx="14">
                  <c:v>19.7943373700504</c:v>
                </c:pt>
                <c:pt idx="15">
                  <c:v>19.669001952542285</c:v>
                </c:pt>
                <c:pt idx="16">
                  <c:v>18.746796628511238</c:v>
                </c:pt>
                <c:pt idx="17">
                  <c:v>18.27545150497539</c:v>
                </c:pt>
                <c:pt idx="18">
                  <c:v>18.040748453317338</c:v>
                </c:pt>
                <c:pt idx="19">
                  <c:v>17.954837884846423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9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6a-e0a8-7e32-937bb7bb06e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b6a-e0a8-7e32-937bb7bb06e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b6a-e0a8-7e32-937bb7bb06e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中医经典科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b6a-e0a8-7e32-937bb7bb06e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b6a-e0a8-7e32-937bb7bb06e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b6a-e0a8-7e32-937bb7bb06e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脊柱骨科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b6a-e0a8-7e32-937bb7bb06e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血液科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b6a-e0a8-7e32-937bb7bb06e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b6a-e0a8-7e32-937bb7bb06e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b6a-e0a8-7e32-937bb7bb06e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b6a-e0a8-7e32-937bb7bb06e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b6a-e0a8-7e32-937bb7bb06e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b6a-e0a8-7e32-937bb7bb06e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b6a-e0a8-7e32-937bb7bb06e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b6a-e0a8-7e32-937bb7bb06e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b6a-e0a8-7e32-937bb7bb06e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综合内科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b6a-e0a8-7e32-937bb7bb06e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b6a-e0a8-7e32-937bb7bb06e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b6a-e0a8-7e32-937bb7bb06e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创伤骨科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b6a-e0a8-7e32-937bb7bb06e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18.27545150497539</c:v>
                </c:pt>
                <c:pt idx="1">
                  <c:v>27.05672384821832</c:v>
                </c:pt>
                <c:pt idx="2">
                  <c:v>12.85676811422504</c:v>
                </c:pt>
                <c:pt idx="3">
                  <c:v>17.13704074319868</c:v>
                </c:pt>
                <c:pt idx="4">
                  <c:v>27.87124917853238</c:v>
                </c:pt>
                <c:pt idx="5">
                  <c:v>21.102631180938406</c:v>
                </c:pt>
                <c:pt idx="6">
                  <c:v>5.513996271311001</c:v>
                </c:pt>
                <c:pt idx="7">
                  <c:v>13.927240008359929</c:v>
                </c:pt>
                <c:pt idx="8">
                  <c:v>13.646243919494669</c:v>
                </c:pt>
                <c:pt idx="9">
                  <c:v>3.0856129142688404</c:v>
                </c:pt>
                <c:pt idx="10">
                  <c:v>12.312646494153968</c:v>
                </c:pt>
                <c:pt idx="11">
                  <c:v>7.416963082636495</c:v>
                </c:pt>
                <c:pt idx="12">
                  <c:v>15.894230608951192</c:v>
                </c:pt>
                <c:pt idx="13">
                  <c:v>16.613675495947803</c:v>
                </c:pt>
                <c:pt idx="14">
                  <c:v>19.7943373700504</c:v>
                </c:pt>
                <c:pt idx="15">
                  <c:v>1.0426900355815107</c:v>
                </c:pt>
                <c:pt idx="16">
                  <c:v>16.526883663050306</c:v>
                </c:pt>
                <c:pt idx="17">
                  <c:v>100</c:v>
                </c:pt>
                <c:pt idx="18">
                  <c:v>14.125838474710525</c:v>
                </c:pt>
                <c:pt idx="19">
                  <c:v>15.834025037562602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0.0023699901272191005</c:v>
                </c:pt>
                <c:pt idx="2">
                  <c:v>0.002346662090867309</c:v>
                </c:pt>
                <c:pt idx="3">
                  <c:v>0.0023434529957343806</c:v>
                </c:pt>
                <c:pt idx="4">
                  <c:v>0.0023220331136714523</c:v>
                </c:pt>
                <c:pt idx="5">
                  <c:v>0.0023217709376652197</c:v>
                </c:pt>
                <c:pt idx="6">
                  <c:v>0.0022804197799689693</c:v>
                </c:pt>
                <c:pt idx="7">
                  <c:v>0.0022407673700920528</c:v>
                </c:pt>
                <c:pt idx="8">
                  <c:v>0.0022251714768259934</c:v>
                </c:pt>
                <c:pt idx="9">
                  <c:v>0.0022122568949320986</c:v>
                </c:pt>
                <c:pt idx="10">
                  <c:v>0.002111867890449801</c:v>
                </c:pt>
                <c:pt idx="11">
                  <c:v>0.002094048656470198</c:v>
                </c:pt>
                <c:pt idx="12">
                  <c:v>0.002081621125212429</c:v>
                </c:pt>
                <c:pt idx="13">
                  <c:v>0.0020600161650138984</c:v>
                </c:pt>
                <c:pt idx="14">
                  <c:v>0.0020475591398476413</c:v>
                </c:pt>
                <c:pt idx="15">
                  <c:v>0.002035468945084249</c:v>
                </c:pt>
                <c:pt idx="16">
                  <c:v>0.0019135199454893312</c:v>
                </c:pt>
                <c:pt idx="17">
                  <c:v>0.0017722923443301377</c:v>
                </c:pt>
                <c:pt idx="18">
                  <c:v>0.0017021814079801142</c:v>
                </c:pt>
                <c:pt idx="19">
                  <c:v>0.0016930154423821465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9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9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2021-10-31T03:19:49Z</dcterms:created>
  <dcterms:modified xsi:type="dcterms:W3CDTF">2021-10-31T03:19:49Z</dcterms:modified>
</cp:coreProperties>
</file>