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4459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4460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4461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4462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4463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4464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4465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4466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4467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4468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4469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4470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4471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4472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4473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4474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4475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4476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4477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4478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4479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4480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4481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4482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4483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4484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4485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4486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4487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4488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4489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4490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4491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4492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4493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4494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4495.xml" ContentType="application/vnd.openxmlformats-officedocument.drawingml.chart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charts/chart4496.xml" ContentType="application/vnd.openxmlformats-officedocument.drawingml.chart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charts/chart4497.xml" ContentType="application/vnd.openxmlformats-officedocument.drawingml.chart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charts/chart4498.xml" ContentType="application/vnd.openxmlformats-officedocument.drawingml.chart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charts/chart4499.xml" ContentType="application/vnd.openxmlformats-officedocument.drawingml.chart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charts/chart4500.xml" ContentType="application/vnd.openxmlformats-officedocument.drawingml.chart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charts/chart4501.xml" ContentType="application/vnd.openxmlformats-officedocument.drawingml.chart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charts/chart4502.xml" ContentType="application/vnd.openxmlformats-officedocument.drawingml.chart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charts/chart4503.xml" ContentType="application/vnd.openxmlformats-officedocument.drawingml.chart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charts/chart4504.xml" ContentType="application/vnd.openxmlformats-officedocument.drawingml.chart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charts/chart4505.xml" ContentType="application/vnd.openxmlformats-officedocument.drawingml.chart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charts/chart4506.xml" ContentType="application/vnd.openxmlformats-officedocument.drawingml.chart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charts/chart4507.xml" ContentType="application/vnd.openxmlformats-officedocument.drawingml.chart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charts/chart4508.xml" ContentType="application/vnd.openxmlformats-officedocument.drawingml.chart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charts/chart4509.xml" ContentType="application/vnd.openxmlformats-officedocument.drawingml.chart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charts/chart4510.xml" ContentType="application/vnd.openxmlformats-officedocument.drawingml.chart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charts/chart4511.xml" ContentType="application/vnd.openxmlformats-officedocument.drawingml.chart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charts/chart4512.xml" ContentType="application/vnd.openxmlformats-officedocument.drawingml.chart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charts/chart4513.xml" ContentType="application/vnd.openxmlformats-officedocument.drawingml.chart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charts/chart4514.xml" ContentType="application/vnd.openxmlformats-officedocument.drawingml.chart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charts/chart4515.xml" ContentType="application/vnd.openxmlformats-officedocument.drawingml.chart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charts/chart4516.xml" ContentType="application/vnd.openxmlformats-officedocument.drawingml.chart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charts/chart4517.xml" ContentType="application/vnd.openxmlformats-officedocument.drawingml.chart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charts/chart4518.xml" ContentType="application/vnd.openxmlformats-officedocument.drawingml.chart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charts/chart4519.xml" ContentType="application/vnd.openxmlformats-officedocument.drawingml.chart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charts/chart4520.xml" ContentType="application/vnd.openxmlformats-officedocument.drawingml.chart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charts/chart4521.xml" ContentType="application/vnd.openxmlformats-officedocument.drawingml.chart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charts/chart4522.xml" ContentType="application/vnd.openxmlformats-officedocument.drawingml.chart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charts/chart4523.xml" ContentType="application/vnd.openxmlformats-officedocument.drawingml.chart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charts/chart4524.xml" ContentType="application/vnd.openxmlformats-officedocument.drawingml.chart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charts/chart4525.xml" ContentType="application/vnd.openxmlformats-officedocument.drawingml.chart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charts/chart4526.xml" ContentType="application/vnd.openxmlformats-officedocument.drawingml.chart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charts/chart4527.xml" ContentType="application/vnd.openxmlformats-officedocument.drawingml.chart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charts/chart4528.xml" ContentType="application/vnd.openxmlformats-officedocument.drawingml.chart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charts/chart4529.xml" ContentType="application/vnd.openxmlformats-officedocument.drawingml.chart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charts/chart4530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notesMasterIdLst>
    <p:notesMasterId r:id="rId7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9de69679-885a-f111-8bff-db5a42f04442}">
          <p14:sldIdLst/>
        </p14:section>
        <p14:section name="Default-1" id="{f44fff63-cced-7db0-5d3f-4e82200444e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院内专科梯队表格" id="{aedbf0a6-6edc-60c3-8598-6321024ff70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/Relationships>
</file>

<file path=ppt/charts/_rels/chart445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59.xlsx"/></Relationships>
</file>

<file path=ppt/charts/_rels/chart446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60.xlsx"/></Relationships>
</file>

<file path=ppt/charts/_rels/chart446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61.xlsx"/></Relationships>
</file>

<file path=ppt/charts/_rels/chart446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62.xlsx"/></Relationships>
</file>

<file path=ppt/charts/_rels/chart446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63.xlsx"/></Relationships>
</file>

<file path=ppt/charts/_rels/chart446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64.xlsx"/></Relationships>
</file>

<file path=ppt/charts/_rels/chart446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65.xlsx"/></Relationships>
</file>

<file path=ppt/charts/_rels/chart446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66.xlsx"/></Relationships>
</file>

<file path=ppt/charts/_rels/chart446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67.xlsx"/></Relationships>
</file>

<file path=ppt/charts/_rels/chart446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68.xlsx"/></Relationships>
</file>

<file path=ppt/charts/_rels/chart446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69.xlsx"/></Relationships>
</file>

<file path=ppt/charts/_rels/chart447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70.xlsx"/></Relationships>
</file>

<file path=ppt/charts/_rels/chart447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71.xlsx"/></Relationships>
</file>

<file path=ppt/charts/_rels/chart447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72.xlsx"/></Relationships>
</file>

<file path=ppt/charts/_rels/chart447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73.xlsx"/></Relationships>
</file>

<file path=ppt/charts/_rels/chart447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74.xlsx"/></Relationships>
</file>

<file path=ppt/charts/_rels/chart447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75.xlsx"/></Relationships>
</file>

<file path=ppt/charts/_rels/chart447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76.xlsx"/></Relationships>
</file>

<file path=ppt/charts/_rels/chart447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77.xlsx"/></Relationships>
</file>

<file path=ppt/charts/_rels/chart447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78.xlsx"/></Relationships>
</file>

<file path=ppt/charts/_rels/chart447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79.xlsx"/></Relationships>
</file>

<file path=ppt/charts/_rels/chart448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80.xlsx"/></Relationships>
</file>

<file path=ppt/charts/_rels/chart448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81.xlsx"/></Relationships>
</file>

<file path=ppt/charts/_rels/chart448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82.xlsx"/></Relationships>
</file>

<file path=ppt/charts/_rels/chart448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83.xlsx"/></Relationships>
</file>

<file path=ppt/charts/_rels/chart448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84.xlsx"/></Relationships>
</file>

<file path=ppt/charts/_rels/chart448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85.xlsx"/></Relationships>
</file>

<file path=ppt/charts/_rels/chart448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86.xlsx"/></Relationships>
</file>

<file path=ppt/charts/_rels/chart448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87.xlsx"/></Relationships>
</file>

<file path=ppt/charts/_rels/chart448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88.xlsx"/></Relationships>
</file>

<file path=ppt/charts/_rels/chart448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89.xlsx"/></Relationships>
</file>

<file path=ppt/charts/_rels/chart449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90.xlsx"/></Relationships>
</file>

<file path=ppt/charts/_rels/chart449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91.xlsx"/></Relationships>
</file>

<file path=ppt/charts/_rels/chart449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92.xlsx"/></Relationships>
</file>

<file path=ppt/charts/_rels/chart449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93.xlsx"/></Relationships>
</file>

<file path=ppt/charts/_rels/chart449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94.xlsx"/></Relationships>
</file>

<file path=ppt/charts/_rels/chart449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95.xlsx"/></Relationships>
</file>

<file path=ppt/charts/_rels/chart449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96.xlsx"/></Relationships>
</file>

<file path=ppt/charts/_rels/chart449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97.xlsx"/></Relationships>
</file>

<file path=ppt/charts/_rels/chart449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98.xlsx"/></Relationships>
</file>

<file path=ppt/charts/_rels/chart449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499.xlsx"/></Relationships>
</file>

<file path=ppt/charts/_rels/chart450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00.xlsx"/></Relationships>
</file>

<file path=ppt/charts/_rels/chart450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01.xlsx"/></Relationships>
</file>

<file path=ppt/charts/_rels/chart450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02.xlsx"/></Relationships>
</file>

<file path=ppt/charts/_rels/chart450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03.xlsx"/></Relationships>
</file>

<file path=ppt/charts/_rels/chart450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04.xlsx"/></Relationships>
</file>

<file path=ppt/charts/_rels/chart450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05.xlsx"/></Relationships>
</file>

<file path=ppt/charts/_rels/chart450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06.xlsx"/></Relationships>
</file>

<file path=ppt/charts/_rels/chart450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07.xlsx"/></Relationships>
</file>

<file path=ppt/charts/_rels/chart450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08.xlsx"/></Relationships>
</file>

<file path=ppt/charts/_rels/chart450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09.xlsx"/></Relationships>
</file>

<file path=ppt/charts/_rels/chart45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10.xlsx"/></Relationships>
</file>

<file path=ppt/charts/_rels/chart45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11.xlsx"/></Relationships>
</file>

<file path=ppt/charts/_rels/chart45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12.xlsx"/></Relationships>
</file>

<file path=ppt/charts/_rels/chart45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13.xlsx"/></Relationships>
</file>

<file path=ppt/charts/_rels/chart45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14.xlsx"/></Relationships>
</file>

<file path=ppt/charts/_rels/chart45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15.xlsx"/></Relationships>
</file>

<file path=ppt/charts/_rels/chart45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16.xlsx"/></Relationships>
</file>

<file path=ppt/charts/_rels/chart45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17.xlsx"/></Relationships>
</file>

<file path=ppt/charts/_rels/chart45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18.xlsx"/></Relationships>
</file>

<file path=ppt/charts/_rels/chart45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19.xlsx"/></Relationships>
</file>

<file path=ppt/charts/_rels/chart45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20.xlsx"/></Relationships>
</file>

<file path=ppt/charts/_rels/chart45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21.xlsx"/></Relationships>
</file>

<file path=ppt/charts/_rels/chart45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22.xlsx"/></Relationships>
</file>

<file path=ppt/charts/_rels/chart45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23.xlsx"/></Relationships>
</file>

<file path=ppt/charts/_rels/chart45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24.xlsx"/></Relationships>
</file>

<file path=ppt/charts/_rels/chart45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25.xlsx"/></Relationships>
</file>

<file path=ppt/charts/_rels/chart45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26.xlsx"/></Relationships>
</file>

<file path=ppt/charts/_rels/chart45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27.xlsx"/></Relationships>
</file>

<file path=ppt/charts/_rels/chart45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28.xlsx"/></Relationships>
</file>

<file path=ppt/charts/_rels/chart45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29.xlsx"/></Relationships>
</file>

<file path=ppt/charts/_rels/chart45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530.xlsx"/></Relationships>
</file>

<file path=ppt/charts/chart44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77-2a65-f636-8771b90a05d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77-2a65-f636-8771b90a05d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77-2a65-f636-8771b90a05d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77-2a65-f636-8771b90a05d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77-2a65-f636-8771b90a05d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77-2a65-f636-8771b90a05d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77-2a65-f636-8771b90a05d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377-2a65-f636-8771b90a05d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77-2a65-f636-8771b90a05d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377-2a65-f636-8771b90a05d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377-2a65-f636-8771b90a05d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377-2a65-f636-8771b90a05d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377-2a65-f636-8771b90a05d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377-2a65-f636-8771b90a05d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377-2a65-f636-8771b90a05d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377-2a65-f636-8771b90a05d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377-2a65-f636-8771b90a05d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377-2a65-f636-8771b90a05d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377-2a65-f636-8771b90a05d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377-2a65-f636-8771b90a05d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46.651789351896426</c:v>
                </c:pt>
                <c:pt idx="1">
                  <c:v>51.296509714349284</c:v>
                </c:pt>
                <c:pt idx="2">
                  <c:v>56.42856614344537</c:v>
                </c:pt>
                <c:pt idx="3">
                  <c:v>39.38449283296266</c:v>
                </c:pt>
                <c:pt idx="4">
                  <c:v>65.59894404348978</c:v>
                </c:pt>
                <c:pt idx="5">
                  <c:v>36.95291390154552</c:v>
                </c:pt>
                <c:pt idx="6">
                  <c:v>60.87980487634173</c:v>
                </c:pt>
                <c:pt idx="7">
                  <c:v>39.650788672582564</c:v>
                </c:pt>
                <c:pt idx="8">
                  <c:v>54.01770755119085</c:v>
                </c:pt>
                <c:pt idx="9">
                  <c:v>39.52773057009297</c:v>
                </c:pt>
                <c:pt idx="10">
                  <c:v>48.623877173609486</c:v>
                </c:pt>
                <c:pt idx="11">
                  <c:v>63.89737184135317</c:v>
                </c:pt>
                <c:pt idx="12">
                  <c:v>52.94102807366991</c:v>
                </c:pt>
                <c:pt idx="13">
                  <c:v>60.567095204774866</c:v>
                </c:pt>
                <c:pt idx="14">
                  <c:v>53.062154175095024</c:v>
                </c:pt>
                <c:pt idx="15">
                  <c:v>66.15444787902256</c:v>
                </c:pt>
                <c:pt idx="16">
                  <c:v>42.40098765330698</c:v>
                </c:pt>
                <c:pt idx="17">
                  <c:v>57.99883374461635</c:v>
                </c:pt>
                <c:pt idx="18">
                  <c:v>46.52016773048275</c:v>
                </c:pt>
                <c:pt idx="19">
                  <c:v>46.47007279336464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58.839345044791955</c:v>
                </c:pt>
                <c:pt idx="1">
                  <c:v>41.41493264723906</c:v>
                </c:pt>
                <c:pt idx="2">
                  <c:v>39.528252468376635</c:v>
                </c:pt>
                <c:pt idx="3">
                  <c:v>39.23024820116329</c:v>
                </c:pt>
                <c:pt idx="4">
                  <c:v>38.78790478450408</c:v>
                </c:pt>
                <c:pt idx="5">
                  <c:v>38.7045174466285</c:v>
                </c:pt>
                <c:pt idx="6">
                  <c:v>37.757548664327636</c:v>
                </c:pt>
                <c:pt idx="7">
                  <c:v>36.42358103458584</c:v>
                </c:pt>
                <c:pt idx="8">
                  <c:v>36.29049709797634</c:v>
                </c:pt>
                <c:pt idx="9">
                  <c:v>35.630681066534194</c:v>
                </c:pt>
                <c:pt idx="10">
                  <c:v>34.793961362445</c:v>
                </c:pt>
                <c:pt idx="11">
                  <c:v>34.30149388527959</c:v>
                </c:pt>
                <c:pt idx="12">
                  <c:v>33.80490567233295</c:v>
                </c:pt>
                <c:pt idx="13">
                  <c:v>33.27410345609981</c:v>
                </c:pt>
                <c:pt idx="14">
                  <c:v>33.19472030185265</c:v>
                </c:pt>
                <c:pt idx="15">
                  <c:v>33.05038037236069</c:v>
                </c:pt>
                <c:pt idx="16">
                  <c:v>33.012941760470454</c:v>
                </c:pt>
                <c:pt idx="17">
                  <c:v>32.99690691377633</c:v>
                </c:pt>
                <c:pt idx="18">
                  <c:v>32.10887677451065</c:v>
                </c:pt>
                <c:pt idx="19">
                  <c:v>31.88482479986796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d2-4072-7d7c-58374e8d40d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5d2-4072-7d7c-58374e8d40d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d2-4072-7d7c-58374e8d40d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d2-4072-7d7c-58374e8d40d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d2-4072-7d7c-58374e8d40d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d2-4072-7d7c-58374e8d40d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5d2-4072-7d7c-58374e8d40d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5d2-4072-7d7c-58374e8d40d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5d2-4072-7d7c-58374e8d40d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5d2-4072-7d7c-58374e8d40d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d2-4072-7d7c-58374e8d40d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5d2-4072-7d7c-58374e8d40d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5d2-4072-7d7c-58374e8d40d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5d2-4072-7d7c-58374e8d40d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5d2-4072-7d7c-58374e8d40d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d2-4072-7d7c-58374e8d40d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d2-4072-7d7c-58374e8d40d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d2-4072-7d7c-58374e8d40d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d2-4072-7d7c-58374e8d40d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5d2-4072-7d7c-58374e8d40d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58.838016516988006</c:v>
                </c:pt>
                <c:pt idx="1">
                  <c:v>44.83677468316757</c:v>
                </c:pt>
                <c:pt idx="2">
                  <c:v>53.729078432698195</c:v>
                </c:pt>
                <c:pt idx="3">
                  <c:v>54.27930115428809</c:v>
                </c:pt>
                <c:pt idx="4">
                  <c:v>43.63793563482396</c:v>
                </c:pt>
                <c:pt idx="5">
                  <c:v>49.74180153422426</c:v>
                </c:pt>
                <c:pt idx="6">
                  <c:v>48.715416686866774</c:v>
                </c:pt>
                <c:pt idx="7">
                  <c:v>42.28478256840387</c:v>
                </c:pt>
                <c:pt idx="8">
                  <c:v>47.193443048373766</c:v>
                </c:pt>
                <c:pt idx="9">
                  <c:v>58.10051152552386</c:v>
                </c:pt>
                <c:pt idx="10">
                  <c:v>48.044203793048496</c:v>
                </c:pt>
                <c:pt idx="11">
                  <c:v>53.42284314768051</c:v>
                </c:pt>
                <c:pt idx="12">
                  <c:v>46.634272503122034</c:v>
                </c:pt>
                <c:pt idx="13">
                  <c:v>56.90816592257598</c:v>
                </c:pt>
                <c:pt idx="14">
                  <c:v>52.162885590663315</c:v>
                </c:pt>
                <c:pt idx="15">
                  <c:v>61.29646173094402</c:v>
                </c:pt>
                <c:pt idx="16">
                  <c:v>61.47901536739728</c:v>
                </c:pt>
                <c:pt idx="17">
                  <c:v>49.677507886547474</c:v>
                </c:pt>
                <c:pt idx="18">
                  <c:v>62.14964150809707</c:v>
                </c:pt>
                <c:pt idx="19">
                  <c:v>50.605195059936094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58.839345044791955</c:v>
                </c:pt>
                <c:pt idx="1">
                  <c:v>41.41493264723906</c:v>
                </c:pt>
                <c:pt idx="2">
                  <c:v>39.528252468376635</c:v>
                </c:pt>
                <c:pt idx="3">
                  <c:v>39.23024820116329</c:v>
                </c:pt>
                <c:pt idx="4">
                  <c:v>38.78790478450408</c:v>
                </c:pt>
                <c:pt idx="5">
                  <c:v>38.7045174466285</c:v>
                </c:pt>
                <c:pt idx="6">
                  <c:v>37.757548664327636</c:v>
                </c:pt>
                <c:pt idx="7">
                  <c:v>36.42358103458584</c:v>
                </c:pt>
                <c:pt idx="8">
                  <c:v>36.29049709797634</c:v>
                </c:pt>
                <c:pt idx="9">
                  <c:v>35.630681066534194</c:v>
                </c:pt>
                <c:pt idx="10">
                  <c:v>34.793961362445</c:v>
                </c:pt>
                <c:pt idx="11">
                  <c:v>34.30149388527959</c:v>
                </c:pt>
                <c:pt idx="12">
                  <c:v>33.80490567233295</c:v>
                </c:pt>
                <c:pt idx="13">
                  <c:v>33.27410345609981</c:v>
                </c:pt>
                <c:pt idx="14">
                  <c:v>33.19472030185265</c:v>
                </c:pt>
                <c:pt idx="15">
                  <c:v>33.05038037236069</c:v>
                </c:pt>
                <c:pt idx="16">
                  <c:v>33.012941760470454</c:v>
                </c:pt>
                <c:pt idx="17">
                  <c:v>32.99690691377633</c:v>
                </c:pt>
                <c:pt idx="18">
                  <c:v>32.10887677451065</c:v>
                </c:pt>
                <c:pt idx="19">
                  <c:v>31.88482479986796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69-c07b-9bca-b9dc8497b6f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69-c07b-9bca-b9dc8497b6f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69-c07b-9bca-b9dc8497b6f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69-c07b-9bca-b9dc8497b6f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69-c07b-9bca-b9dc8497b6f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69-c07b-9bca-b9dc8497b6f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69-c07b-9bca-b9dc8497b6f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69-c07b-9bca-b9dc8497b6f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69-c07b-9bca-b9dc8497b6f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269-c07b-9bca-b9dc8497b6f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269-c07b-9bca-b9dc8497b6f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269-c07b-9bca-b9dc8497b6f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269-c07b-9bca-b9dc8497b6f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269-c07b-9bca-b9dc8497b6f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269-c07b-9bca-b9dc8497b6f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269-c07b-9bca-b9dc8497b6f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269-c07b-9bca-b9dc8497b6f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269-c07b-9bca-b9dc8497b6f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269-c07b-9bca-b9dc8497b6f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269-c07b-9bca-b9dc8497b6f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55.976976727482956</c:v>
                </c:pt>
                <c:pt idx="1">
                  <c:v>34.645436111877856</c:v>
                </c:pt>
                <c:pt idx="2">
                  <c:v>45.527349334977295</c:v>
                </c:pt>
                <c:pt idx="3">
                  <c:v>70.3824078968742</c:v>
                </c:pt>
                <c:pt idx="4">
                  <c:v>57.649747000520186</c:v>
                </c:pt>
                <c:pt idx="5">
                  <c:v>47.10963426741732</c:v>
                </c:pt>
                <c:pt idx="6">
                  <c:v>54.71258206268383</c:v>
                </c:pt>
                <c:pt idx="7">
                  <c:v>51.52892150906761</c:v>
                </c:pt>
                <c:pt idx="8">
                  <c:v>49.68499033088157</c:v>
                </c:pt>
                <c:pt idx="9">
                  <c:v>57.47707100342124</c:v>
                </c:pt>
                <c:pt idx="10">
                  <c:v>47.686741457383285</c:v>
                </c:pt>
                <c:pt idx="11">
                  <c:v>42.13242412622149</c:v>
                </c:pt>
                <c:pt idx="12">
                  <c:v>53.49750625998927</c:v>
                </c:pt>
                <c:pt idx="13">
                  <c:v>39.07032601974472</c:v>
                </c:pt>
                <c:pt idx="14">
                  <c:v>37.490696399509616</c:v>
                </c:pt>
                <c:pt idx="15">
                  <c:v>54.41676730328266</c:v>
                </c:pt>
                <c:pt idx="16">
                  <c:v>39.38329482538004</c:v>
                </c:pt>
                <c:pt idx="17">
                  <c:v>49.855183064960926</c:v>
                </c:pt>
                <c:pt idx="18">
                  <c:v>59.90560701669199</c:v>
                </c:pt>
                <c:pt idx="19">
                  <c:v>44.11360544914939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58.839345044791955</c:v>
                </c:pt>
                <c:pt idx="1">
                  <c:v>41.41493264723906</c:v>
                </c:pt>
                <c:pt idx="2">
                  <c:v>39.528252468376635</c:v>
                </c:pt>
                <c:pt idx="3">
                  <c:v>39.23024820116329</c:v>
                </c:pt>
                <c:pt idx="4">
                  <c:v>38.78790478450408</c:v>
                </c:pt>
                <c:pt idx="5">
                  <c:v>38.7045174466285</c:v>
                </c:pt>
                <c:pt idx="6">
                  <c:v>37.757548664327636</c:v>
                </c:pt>
                <c:pt idx="7">
                  <c:v>36.42358103458584</c:v>
                </c:pt>
                <c:pt idx="8">
                  <c:v>36.29049709797634</c:v>
                </c:pt>
                <c:pt idx="9">
                  <c:v>35.630681066534194</c:v>
                </c:pt>
                <c:pt idx="10">
                  <c:v>34.793961362445</c:v>
                </c:pt>
                <c:pt idx="11">
                  <c:v>34.30149388527959</c:v>
                </c:pt>
                <c:pt idx="12">
                  <c:v>33.80490567233295</c:v>
                </c:pt>
                <c:pt idx="13">
                  <c:v>33.27410345609981</c:v>
                </c:pt>
                <c:pt idx="14">
                  <c:v>33.19472030185265</c:v>
                </c:pt>
                <c:pt idx="15">
                  <c:v>33.05038037236069</c:v>
                </c:pt>
                <c:pt idx="16">
                  <c:v>33.012941760470454</c:v>
                </c:pt>
                <c:pt idx="17">
                  <c:v>32.99690691377633</c:v>
                </c:pt>
                <c:pt idx="18">
                  <c:v>32.10887677451065</c:v>
                </c:pt>
                <c:pt idx="19">
                  <c:v>31.88482479986796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e5-f614-297f-c910280bea3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e5-f614-297f-c910280bea3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e5-f614-297f-c910280bea3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e5-f614-297f-c910280bea3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e5-f614-297f-c910280bea3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fe5-f614-297f-c910280bea3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e5-f614-297f-c910280bea3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fe5-f614-297f-c910280bea3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e5-f614-297f-c910280bea3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fe5-f614-297f-c910280bea3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fe5-f614-297f-c910280bea3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fe5-f614-297f-c910280bea3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fe5-f614-297f-c910280bea3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fe5-f614-297f-c910280bea3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fe5-f614-297f-c910280bea3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fe5-f614-297f-c910280bea3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fe5-f614-297f-c910280bea3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fe5-f614-297f-c910280bea3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fe5-f614-297f-c910280bea3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fe5-f614-297f-c910280bea3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1.1922821273342123</c:v>
                </c:pt>
                <c:pt idx="1">
                  <c:v>0.31991522625644064</c:v>
                </c:pt>
                <c:pt idx="2">
                  <c:v>0.29441005566177214</c:v>
                </c:pt>
                <c:pt idx="3">
                  <c:v>0.6501273248731121</c:v>
                </c:pt>
                <c:pt idx="4">
                  <c:v>0.9330891274909392</c:v>
                </c:pt>
                <c:pt idx="5">
                  <c:v>0.4029378779260084</c:v>
                </c:pt>
                <c:pt idx="6">
                  <c:v>0.6937089684451151</c:v>
                </c:pt>
                <c:pt idx="7">
                  <c:v>0.5970469571415782</c:v>
                </c:pt>
                <c:pt idx="8">
                  <c:v>0.27773495984639723</c:v>
                </c:pt>
                <c:pt idx="9">
                  <c:v>0.2874314719949379</c:v>
                </c:pt>
                <c:pt idx="10">
                  <c:v>1.0424461235962346</c:v>
                </c:pt>
                <c:pt idx="11">
                  <c:v>0.6847580268323169</c:v>
                </c:pt>
                <c:pt idx="12">
                  <c:v>0.9096317768922352</c:v>
                </c:pt>
                <c:pt idx="13">
                  <c:v>26.001118478496956</c:v>
                </c:pt>
                <c:pt idx="14">
                  <c:v>0.5233039486099247</c:v>
                </c:pt>
                <c:pt idx="15">
                  <c:v>0.5965224460497904</c:v>
                </c:pt>
                <c:pt idx="16">
                  <c:v>0.3005328771259624</c:v>
                </c:pt>
                <c:pt idx="17">
                  <c:v>25.471510942738725</c:v>
                </c:pt>
                <c:pt idx="18">
                  <c:v>0.5765466136585846</c:v>
                </c:pt>
                <c:pt idx="19">
                  <c:v>0.41655906844729484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58.839345044791955</c:v>
                </c:pt>
                <c:pt idx="1">
                  <c:v>41.41493264723906</c:v>
                </c:pt>
                <c:pt idx="2">
                  <c:v>39.528252468376635</c:v>
                </c:pt>
                <c:pt idx="3">
                  <c:v>39.23024820116329</c:v>
                </c:pt>
                <c:pt idx="4">
                  <c:v>38.78790478450408</c:v>
                </c:pt>
                <c:pt idx="5">
                  <c:v>38.7045174466285</c:v>
                </c:pt>
                <c:pt idx="6">
                  <c:v>37.757548664327636</c:v>
                </c:pt>
                <c:pt idx="7">
                  <c:v>36.42358103458584</c:v>
                </c:pt>
                <c:pt idx="8">
                  <c:v>36.29049709797634</c:v>
                </c:pt>
                <c:pt idx="9">
                  <c:v>35.630681066534194</c:v>
                </c:pt>
                <c:pt idx="10">
                  <c:v>34.793961362445</c:v>
                </c:pt>
                <c:pt idx="11">
                  <c:v>34.30149388527959</c:v>
                </c:pt>
                <c:pt idx="12">
                  <c:v>33.80490567233295</c:v>
                </c:pt>
                <c:pt idx="13">
                  <c:v>33.27410345609981</c:v>
                </c:pt>
                <c:pt idx="14">
                  <c:v>33.19472030185265</c:v>
                </c:pt>
                <c:pt idx="15">
                  <c:v>33.05038037236069</c:v>
                </c:pt>
                <c:pt idx="16">
                  <c:v>33.012941760470454</c:v>
                </c:pt>
                <c:pt idx="17">
                  <c:v>32.99690691377633</c:v>
                </c:pt>
                <c:pt idx="18">
                  <c:v>32.10887677451065</c:v>
                </c:pt>
                <c:pt idx="19">
                  <c:v>31.88482479986796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3d-2b53-f789-3e236b25306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3d-2b53-f789-3e236b25306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3d-2b53-f789-3e236b25306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63d-2b53-f789-3e236b25306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63d-2b53-f789-3e236b25306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63d-2b53-f789-3e236b25306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63d-2b53-f789-3e236b25306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63d-2b53-f789-3e236b25306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63d-2b53-f789-3e236b25306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63d-2b53-f789-3e236b25306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63d-2b53-f789-3e236b25306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63d-2b53-f789-3e236b25306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63d-2b53-f789-3e236b25306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63d-2b53-f789-3e236b25306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63d-2b53-f789-3e236b25306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63d-2b53-f789-3e236b25306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63d-2b53-f789-3e236b25306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63d-2b53-f789-3e236b25306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63d-2b53-f789-3e236b25306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63d-2b53-f789-3e236b25306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56.01047637574117</c:v>
                </c:pt>
                <c:pt idx="1">
                  <c:v>49.40009617930572</c:v>
                </c:pt>
                <c:pt idx="2">
                  <c:v>48.18061727891424</c:v>
                </c:pt>
                <c:pt idx="3">
                  <c:v>46.783475334468505</c:v>
                </c:pt>
                <c:pt idx="4">
                  <c:v>35.22981606058674</c:v>
                </c:pt>
                <c:pt idx="5">
                  <c:v>32.7338079655934</c:v>
                </c:pt>
                <c:pt idx="6">
                  <c:v>44.233587535905535</c:v>
                </c:pt>
                <c:pt idx="7">
                  <c:v>28.186787603305497</c:v>
                </c:pt>
                <c:pt idx="8">
                  <c:v>13.118526638046283</c:v>
                </c:pt>
                <c:pt idx="9">
                  <c:v>44.763870982875254</c:v>
                </c:pt>
                <c:pt idx="10">
                  <c:v>39.85364635829838</c:v>
                </c:pt>
                <c:pt idx="11">
                  <c:v>53.9774381545099</c:v>
                </c:pt>
                <c:pt idx="12">
                  <c:v>47.628955090266125</c:v>
                </c:pt>
                <c:pt idx="13">
                  <c:v>51.2168284836127</c:v>
                </c:pt>
                <c:pt idx="14">
                  <c:v>51.37773518067065</c:v>
                </c:pt>
                <c:pt idx="15">
                  <c:v>41.95709160623384</c:v>
                </c:pt>
                <c:pt idx="16">
                  <c:v>32.16729555279224</c:v>
                </c:pt>
                <c:pt idx="17">
                  <c:v>34.95815873085915</c:v>
                </c:pt>
                <c:pt idx="18">
                  <c:v>54.19356334107248</c:v>
                </c:pt>
                <c:pt idx="19">
                  <c:v>54.34953850622695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58.839345044791955</c:v>
                </c:pt>
                <c:pt idx="1">
                  <c:v>41.41493264723906</c:v>
                </c:pt>
                <c:pt idx="2">
                  <c:v>39.528252468376635</c:v>
                </c:pt>
                <c:pt idx="3">
                  <c:v>39.23024820116329</c:v>
                </c:pt>
                <c:pt idx="4">
                  <c:v>38.78790478450408</c:v>
                </c:pt>
                <c:pt idx="5">
                  <c:v>38.7045174466285</c:v>
                </c:pt>
                <c:pt idx="6">
                  <c:v>37.757548664327636</c:v>
                </c:pt>
                <c:pt idx="7">
                  <c:v>36.42358103458584</c:v>
                </c:pt>
                <c:pt idx="8">
                  <c:v>36.29049709797634</c:v>
                </c:pt>
                <c:pt idx="9">
                  <c:v>35.630681066534194</c:v>
                </c:pt>
                <c:pt idx="10">
                  <c:v>34.793961362445</c:v>
                </c:pt>
                <c:pt idx="11">
                  <c:v>34.30149388527959</c:v>
                </c:pt>
                <c:pt idx="12">
                  <c:v>33.80490567233295</c:v>
                </c:pt>
                <c:pt idx="13">
                  <c:v>33.27410345609981</c:v>
                </c:pt>
                <c:pt idx="14">
                  <c:v>33.19472030185265</c:v>
                </c:pt>
                <c:pt idx="15">
                  <c:v>33.05038037236069</c:v>
                </c:pt>
                <c:pt idx="16">
                  <c:v>33.012941760470454</c:v>
                </c:pt>
                <c:pt idx="17">
                  <c:v>32.99690691377633</c:v>
                </c:pt>
                <c:pt idx="18">
                  <c:v>32.10887677451065</c:v>
                </c:pt>
                <c:pt idx="19">
                  <c:v>31.88482479986796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a2-5e89-5ce3-8c8c62284c4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a2-5e89-5ce3-8c8c62284c4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a2-5e89-5ce3-8c8c62284c4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a2-5e89-5ce3-8c8c62284c4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a2-5e89-5ce3-8c8c62284c4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ca2-5e89-5ce3-8c8c62284c4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a2-5e89-5ce3-8c8c62284c4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ca2-5e89-5ce3-8c8c62284c4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a2-5e89-5ce3-8c8c62284c4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ca2-5e89-5ce3-8c8c62284c4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ca2-5e89-5ce3-8c8c62284c4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ca2-5e89-5ce3-8c8c62284c4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ca2-5e89-5ce3-8c8c62284c4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ca2-5e89-5ce3-8c8c62284c4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ca2-5e89-5ce3-8c8c62284c4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ca2-5e89-5ce3-8c8c62284c4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ca2-5e89-5ce3-8c8c62284c4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ca2-5e89-5ce3-8c8c62284c4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ca2-5e89-5ce3-8c8c62284c4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ca2-5e89-5ce3-8c8c62284c4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33.04727182736303</c:v>
                </c:pt>
                <c:pt idx="1">
                  <c:v>54.70351456923003</c:v>
                </c:pt>
                <c:pt idx="2">
                  <c:v>34.01316180847796</c:v>
                </c:pt>
                <c:pt idx="3">
                  <c:v>31.397374913664045</c:v>
                </c:pt>
                <c:pt idx="4">
                  <c:v>46.50647331050034</c:v>
                </c:pt>
                <c:pt idx="5">
                  <c:v>42.73508779412267</c:v>
                </c:pt>
                <c:pt idx="6">
                  <c:v>33.38439390599946</c:v>
                </c:pt>
                <c:pt idx="7">
                  <c:v>43.977515483757564</c:v>
                </c:pt>
                <c:pt idx="8">
                  <c:v>30.9832450210198</c:v>
                </c:pt>
                <c:pt idx="9">
                  <c:v>40.35952836289022</c:v>
                </c:pt>
                <c:pt idx="10">
                  <c:v>30.99966379836696</c:v>
                </c:pt>
                <c:pt idx="11">
                  <c:v>40.79806676461973</c:v>
                </c:pt>
                <c:pt idx="12">
                  <c:v>53.10387341311159</c:v>
                </c:pt>
                <c:pt idx="13">
                  <c:v>46.35305016634601</c:v>
                </c:pt>
                <c:pt idx="14">
                  <c:v>19.67337711970081</c:v>
                </c:pt>
                <c:pt idx="15">
                  <c:v>39.899359097151944</c:v>
                </c:pt>
                <c:pt idx="16">
                  <c:v>50.96293596245536</c:v>
                </c:pt>
                <c:pt idx="17">
                  <c:v>29.114822463189835</c:v>
                </c:pt>
                <c:pt idx="18">
                  <c:v>27.587849835303583</c:v>
                </c:pt>
                <c:pt idx="19">
                  <c:v>63.46609513765611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58.839345044791955</c:v>
                </c:pt>
                <c:pt idx="1">
                  <c:v>41.41493264723906</c:v>
                </c:pt>
                <c:pt idx="2">
                  <c:v>39.528252468376635</c:v>
                </c:pt>
                <c:pt idx="3">
                  <c:v>39.23024820116329</c:v>
                </c:pt>
                <c:pt idx="4">
                  <c:v>38.78790478450408</c:v>
                </c:pt>
                <c:pt idx="5">
                  <c:v>38.7045174466285</c:v>
                </c:pt>
                <c:pt idx="6">
                  <c:v>37.757548664327636</c:v>
                </c:pt>
                <c:pt idx="7">
                  <c:v>36.42358103458584</c:v>
                </c:pt>
                <c:pt idx="8">
                  <c:v>36.29049709797634</c:v>
                </c:pt>
                <c:pt idx="9">
                  <c:v>35.630681066534194</c:v>
                </c:pt>
                <c:pt idx="10">
                  <c:v>34.793961362445</c:v>
                </c:pt>
                <c:pt idx="11">
                  <c:v>34.30149388527959</c:v>
                </c:pt>
                <c:pt idx="12">
                  <c:v>33.80490567233295</c:v>
                </c:pt>
                <c:pt idx="13">
                  <c:v>33.27410345609981</c:v>
                </c:pt>
                <c:pt idx="14">
                  <c:v>33.19472030185265</c:v>
                </c:pt>
                <c:pt idx="15">
                  <c:v>33.05038037236069</c:v>
                </c:pt>
                <c:pt idx="16">
                  <c:v>33.012941760470454</c:v>
                </c:pt>
                <c:pt idx="17">
                  <c:v>32.99690691377633</c:v>
                </c:pt>
                <c:pt idx="18">
                  <c:v>32.10887677451065</c:v>
                </c:pt>
                <c:pt idx="19">
                  <c:v>31.88482479986796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76-6343-3192-e62612dcce0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76-6343-3192-e62612dcce0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76-6343-3192-e62612dcce0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76-6343-3192-e62612dcce0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76-6343-3192-e62612dcce0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f76-6343-3192-e62612dcce0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76-6343-3192-e62612dcce0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f76-6343-3192-e62612dcce0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76-6343-3192-e62612dcce0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f76-6343-3192-e62612dcce0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f76-6343-3192-e62612dcce0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f76-6343-3192-e62612dcce0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f76-6343-3192-e62612dcce0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f76-6343-3192-e62612dcce0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f76-6343-3192-e62612dcce0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f76-6343-3192-e62612dcce0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f76-6343-3192-e62612dcce0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f76-6343-3192-e62612dcce0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f76-6343-3192-e62612dcce0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f76-6343-3192-e62612dcce0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24.92601213774718</c:v>
                </c:pt>
                <c:pt idx="1">
                  <c:v>30.94026418298264</c:v>
                </c:pt>
                <c:pt idx="2">
                  <c:v>34.7952615259845</c:v>
                </c:pt>
                <c:pt idx="3">
                  <c:v>43.9150503710323</c:v>
                </c:pt>
                <c:pt idx="4">
                  <c:v>43.49769784192302</c:v>
                </c:pt>
                <c:pt idx="5">
                  <c:v>47.478791510514725</c:v>
                </c:pt>
                <c:pt idx="6">
                  <c:v>21.39590480937495</c:v>
                </c:pt>
                <c:pt idx="7">
                  <c:v>29.671168101043136</c:v>
                </c:pt>
                <c:pt idx="8">
                  <c:v>56.05520099617136</c:v>
                </c:pt>
                <c:pt idx="9">
                  <c:v>31.930110127712577</c:v>
                </c:pt>
                <c:pt idx="10">
                  <c:v>53.89997352334271</c:v>
                </c:pt>
                <c:pt idx="11">
                  <c:v>32.04548766136946</c:v>
                </c:pt>
                <c:pt idx="12">
                  <c:v>37.97871672160062</c:v>
                </c:pt>
                <c:pt idx="13">
                  <c:v>25.315560015540107</c:v>
                </c:pt>
                <c:pt idx="14">
                  <c:v>33.73303129316602</c:v>
                </c:pt>
                <c:pt idx="15">
                  <c:v>25.693175632110457</c:v>
                </c:pt>
                <c:pt idx="16">
                  <c:v>49.12314823230238</c:v>
                </c:pt>
                <c:pt idx="17">
                  <c:v>38.51751128423485</c:v>
                </c:pt>
                <c:pt idx="18">
                  <c:v>46.4509572237848</c:v>
                </c:pt>
                <c:pt idx="19">
                  <c:v>29.76362984665227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58.839345044791955</c:v>
                </c:pt>
                <c:pt idx="1">
                  <c:v>41.41493264723906</c:v>
                </c:pt>
                <c:pt idx="2">
                  <c:v>39.528252468376635</c:v>
                </c:pt>
                <c:pt idx="3">
                  <c:v>39.23024820116329</c:v>
                </c:pt>
                <c:pt idx="4">
                  <c:v>38.78790478450408</c:v>
                </c:pt>
                <c:pt idx="5">
                  <c:v>38.7045174466285</c:v>
                </c:pt>
                <c:pt idx="6">
                  <c:v>37.757548664327636</c:v>
                </c:pt>
                <c:pt idx="7">
                  <c:v>36.42358103458584</c:v>
                </c:pt>
                <c:pt idx="8">
                  <c:v>36.29049709797634</c:v>
                </c:pt>
                <c:pt idx="9">
                  <c:v>35.630681066534194</c:v>
                </c:pt>
                <c:pt idx="10">
                  <c:v>34.793961362445</c:v>
                </c:pt>
                <c:pt idx="11">
                  <c:v>34.30149388527959</c:v>
                </c:pt>
                <c:pt idx="12">
                  <c:v>33.80490567233295</c:v>
                </c:pt>
                <c:pt idx="13">
                  <c:v>33.27410345609981</c:v>
                </c:pt>
                <c:pt idx="14">
                  <c:v>33.19472030185265</c:v>
                </c:pt>
                <c:pt idx="15">
                  <c:v>33.05038037236069</c:v>
                </c:pt>
                <c:pt idx="16">
                  <c:v>33.012941760470454</c:v>
                </c:pt>
                <c:pt idx="17">
                  <c:v>32.99690691377633</c:v>
                </c:pt>
                <c:pt idx="18">
                  <c:v>32.10887677451065</c:v>
                </c:pt>
                <c:pt idx="19">
                  <c:v>31.88482479986796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19f-260f-9f9e-f79f938edd6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f-260f-9f9e-f79f938edd6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9f-260f-9f9e-f79f938edd6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19f-260f-9f9e-f79f938edd6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19f-260f-9f9e-f79f938edd6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19f-260f-9f9e-f79f938edd6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19f-260f-9f9e-f79f938edd6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19f-260f-9f9e-f79f938edd6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19f-260f-9f9e-f79f938edd6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19f-260f-9f9e-f79f938edd6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19f-260f-9f9e-f79f938edd6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19f-260f-9f9e-f79f938edd6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19f-260f-9f9e-f79f938edd6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19f-260f-9f9e-f79f938edd6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19f-260f-9f9e-f79f938edd6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19f-260f-9f9e-f79f938edd6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19f-260f-9f9e-f79f938edd6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19f-260f-9f9e-f79f938edd6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19f-260f-9f9e-f79f938edd6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19f-260f-9f9e-f79f938edd6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39.947092603585375</c:v>
                </c:pt>
                <c:pt idx="1">
                  <c:v>73.9485416572658</c:v>
                </c:pt>
                <c:pt idx="2">
                  <c:v>39.39931318270265</c:v>
                </c:pt>
                <c:pt idx="3">
                  <c:v>69.44375530361906</c:v>
                </c:pt>
                <c:pt idx="4">
                  <c:v>68.28802201384504</c:v>
                </c:pt>
                <c:pt idx="5">
                  <c:v>59.20636121925158</c:v>
                </c:pt>
                <c:pt idx="6">
                  <c:v>79.72224322322509</c:v>
                </c:pt>
                <c:pt idx="7">
                  <c:v>43.599639881143894</c:v>
                </c:pt>
                <c:pt idx="8">
                  <c:v>30.486501993252016</c:v>
                </c:pt>
                <c:pt idx="9">
                  <c:v>36.3235886008235</c:v>
                </c:pt>
                <c:pt idx="10">
                  <c:v>58.73209420796632</c:v>
                </c:pt>
                <c:pt idx="11">
                  <c:v>28.564615495776177</c:v>
                </c:pt>
                <c:pt idx="12">
                  <c:v>66.66121222334402</c:v>
                </c:pt>
                <c:pt idx="13">
                  <c:v>41.63066767105788</c:v>
                </c:pt>
                <c:pt idx="14">
                  <c:v>31.328031188549748</c:v>
                </c:pt>
                <c:pt idx="15">
                  <c:v>40.749315860878504</c:v>
                </c:pt>
                <c:pt idx="16">
                  <c:v>33.206807394863034</c:v>
                </c:pt>
                <c:pt idx="17">
                  <c:v>64.63884768044882</c:v>
                </c:pt>
                <c:pt idx="18">
                  <c:v>49.72611378863701</c:v>
                </c:pt>
                <c:pt idx="19">
                  <c:v>43.175452946314806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58.839345044791955</c:v>
                </c:pt>
                <c:pt idx="1">
                  <c:v>41.41493264723906</c:v>
                </c:pt>
                <c:pt idx="2">
                  <c:v>39.528252468376635</c:v>
                </c:pt>
                <c:pt idx="3">
                  <c:v>39.23024820116329</c:v>
                </c:pt>
                <c:pt idx="4">
                  <c:v>38.78790478450408</c:v>
                </c:pt>
                <c:pt idx="5">
                  <c:v>38.7045174466285</c:v>
                </c:pt>
                <c:pt idx="6">
                  <c:v>37.757548664327636</c:v>
                </c:pt>
                <c:pt idx="7">
                  <c:v>36.42358103458584</c:v>
                </c:pt>
                <c:pt idx="8">
                  <c:v>36.29049709797634</c:v>
                </c:pt>
                <c:pt idx="9">
                  <c:v>35.630681066534194</c:v>
                </c:pt>
                <c:pt idx="10">
                  <c:v>34.793961362445</c:v>
                </c:pt>
                <c:pt idx="11">
                  <c:v>34.30149388527959</c:v>
                </c:pt>
                <c:pt idx="12">
                  <c:v>33.80490567233295</c:v>
                </c:pt>
                <c:pt idx="13">
                  <c:v>33.27410345609981</c:v>
                </c:pt>
                <c:pt idx="14">
                  <c:v>33.19472030185265</c:v>
                </c:pt>
                <c:pt idx="15">
                  <c:v>33.05038037236069</c:v>
                </c:pt>
                <c:pt idx="16">
                  <c:v>33.012941760470454</c:v>
                </c:pt>
                <c:pt idx="17">
                  <c:v>32.99690691377633</c:v>
                </c:pt>
                <c:pt idx="18">
                  <c:v>32.10887677451065</c:v>
                </c:pt>
                <c:pt idx="19">
                  <c:v>31.88482479986796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79-5487-4464-e4497863c5e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79-5487-4464-e4497863c5e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79-5487-4464-e4497863c5e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79-5487-4464-e4497863c5e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79-5487-4464-e4497863c5e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579-5487-4464-e4497863c5e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79-5487-4464-e4497863c5e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579-5487-4464-e4497863c5e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579-5487-4464-e4497863c5e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579-5487-4464-e4497863c5e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579-5487-4464-e4497863c5e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579-5487-4464-e4497863c5e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579-5487-4464-e4497863c5e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579-5487-4464-e4497863c5e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579-5487-4464-e4497863c5e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579-5487-4464-e4497863c5e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579-5487-4464-e4497863c5e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579-5487-4464-e4497863c5e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579-5487-4464-e4497863c5e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579-5487-4464-e4497863c5e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13.884670148240698</c:v>
                </c:pt>
                <c:pt idx="1">
                  <c:v>21.613898370251864</c:v>
                </c:pt>
                <c:pt idx="2">
                  <c:v>29.240773196023696</c:v>
                </c:pt>
                <c:pt idx="3">
                  <c:v>33.05038037236069</c:v>
                </c:pt>
                <c:pt idx="4">
                  <c:v>38.78790478450408</c:v>
                </c:pt>
                <c:pt idx="5">
                  <c:v>34.30149388527959</c:v>
                </c:pt>
                <c:pt idx="6">
                  <c:v>37.757548664327636</c:v>
                </c:pt>
                <c:pt idx="7">
                  <c:v>33.27410345609981</c:v>
                </c:pt>
                <c:pt idx="8">
                  <c:v>19.761546565632138</c:v>
                </c:pt>
                <c:pt idx="9">
                  <c:v>16.927928089555976</c:v>
                </c:pt>
                <c:pt idx="10">
                  <c:v>22.064337225480564</c:v>
                </c:pt>
                <c:pt idx="11">
                  <c:v>8.285394725648938</c:v>
                </c:pt>
                <c:pt idx="12">
                  <c:v>32.99690691377633</c:v>
                </c:pt>
                <c:pt idx="13">
                  <c:v>23.026074771201014</c:v>
                </c:pt>
                <c:pt idx="14">
                  <c:v>31.583100312843424</c:v>
                </c:pt>
                <c:pt idx="15">
                  <c:v>19.547389115630203</c:v>
                </c:pt>
                <c:pt idx="16">
                  <c:v>39.528252468376635</c:v>
                </c:pt>
                <c:pt idx="17">
                  <c:v>25.925101540701394</c:v>
                </c:pt>
                <c:pt idx="18">
                  <c:v>12.82581974084946</c:v>
                </c:pt>
                <c:pt idx="19">
                  <c:v>36.29049709797634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69.1017239612807</c:v>
                </c:pt>
                <c:pt idx="1">
                  <c:v>68.5458515445712</c:v>
                </c:pt>
                <c:pt idx="2">
                  <c:v>67.54288164032658</c:v>
                </c:pt>
                <c:pt idx="3">
                  <c:v>66.15444787902256</c:v>
                </c:pt>
                <c:pt idx="4">
                  <c:v>65.59894404348978</c:v>
                </c:pt>
                <c:pt idx="5">
                  <c:v>63.89737184135317</c:v>
                </c:pt>
                <c:pt idx="6">
                  <c:v>60.87980487634173</c:v>
                </c:pt>
                <c:pt idx="7">
                  <c:v>60.567095204774866</c:v>
                </c:pt>
                <c:pt idx="8">
                  <c:v>60.3264713901367</c:v>
                </c:pt>
                <c:pt idx="9">
                  <c:v>60.16883718426804</c:v>
                </c:pt>
                <c:pt idx="10">
                  <c:v>59.403648842611936</c:v>
                </c:pt>
                <c:pt idx="11">
                  <c:v>58.44073777341714</c:v>
                </c:pt>
                <c:pt idx="12">
                  <c:v>57.99883374461635</c:v>
                </c:pt>
                <c:pt idx="13">
                  <c:v>57.40166624488911</c:v>
                </c:pt>
                <c:pt idx="14">
                  <c:v>56.963676066577456</c:v>
                </c:pt>
                <c:pt idx="15">
                  <c:v>56.796701731114815</c:v>
                </c:pt>
                <c:pt idx="16">
                  <c:v>56.42856614344537</c:v>
                </c:pt>
                <c:pt idx="17">
                  <c:v>54.77146893184249</c:v>
                </c:pt>
                <c:pt idx="18">
                  <c:v>54.529136689159714</c:v>
                </c:pt>
                <c:pt idx="19">
                  <c:v>54.01770755119085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d9-5fad-dc45-bd76e2fb2e7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9d9-5fad-dc45-bd76e2fb2e7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d9-5fad-dc45-bd76e2fb2e7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9d9-5fad-dc45-bd76e2fb2e7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d9-5fad-dc45-bd76e2fb2e7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9d9-5fad-dc45-bd76e2fb2e7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d9-5fad-dc45-bd76e2fb2e7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9d9-5fad-dc45-bd76e2fb2e7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d9-5fad-dc45-bd76e2fb2e7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9d9-5fad-dc45-bd76e2fb2e7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9d9-5fad-dc45-bd76e2fb2e7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9d9-5fad-dc45-bd76e2fb2e7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9d9-5fad-dc45-bd76e2fb2e7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9d9-5fad-dc45-bd76e2fb2e7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9d9-5fad-dc45-bd76e2fb2e7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9d9-5fad-dc45-bd76e2fb2e7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9d9-5fad-dc45-bd76e2fb2e7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9d9-5fad-dc45-bd76e2fb2e7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9d9-5fad-dc45-bd76e2fb2e7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9d9-5fad-dc45-bd76e2fb2e7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62.52072757367917</c:v>
                </c:pt>
                <c:pt idx="1">
                  <c:v>56.57203711233729</c:v>
                </c:pt>
                <c:pt idx="2">
                  <c:v>62.231400740092</c:v>
                </c:pt>
                <c:pt idx="3">
                  <c:v>61.29646173094402</c:v>
                </c:pt>
                <c:pt idx="4">
                  <c:v>43.63793563482396</c:v>
                </c:pt>
                <c:pt idx="5">
                  <c:v>53.42284314768051</c:v>
                </c:pt>
                <c:pt idx="6">
                  <c:v>48.715416686866774</c:v>
                </c:pt>
                <c:pt idx="7">
                  <c:v>56.90816592257598</c:v>
                </c:pt>
                <c:pt idx="8">
                  <c:v>44.99542658744439</c:v>
                </c:pt>
                <c:pt idx="9">
                  <c:v>62.03315026680038</c:v>
                </c:pt>
                <c:pt idx="10">
                  <c:v>65.0996375540469</c:v>
                </c:pt>
                <c:pt idx="11">
                  <c:v>57.79996622933438</c:v>
                </c:pt>
                <c:pt idx="12">
                  <c:v>49.677507886547474</c:v>
                </c:pt>
                <c:pt idx="13">
                  <c:v>45.35498175718375</c:v>
                </c:pt>
                <c:pt idx="14">
                  <c:v>57.862945395598665</c:v>
                </c:pt>
                <c:pt idx="15">
                  <c:v>36.91459399859042</c:v>
                </c:pt>
                <c:pt idx="16">
                  <c:v>53.729078432698195</c:v>
                </c:pt>
                <c:pt idx="17">
                  <c:v>52.238229745556715</c:v>
                </c:pt>
                <c:pt idx="18">
                  <c:v>62.08655739337757</c:v>
                </c:pt>
                <c:pt idx="19">
                  <c:v>47.193443048373766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69.1017239612807</c:v>
                </c:pt>
                <c:pt idx="1">
                  <c:v>68.5458515445712</c:v>
                </c:pt>
                <c:pt idx="2">
                  <c:v>67.54288164032658</c:v>
                </c:pt>
                <c:pt idx="3">
                  <c:v>66.15444787902256</c:v>
                </c:pt>
                <c:pt idx="4">
                  <c:v>65.59894404348978</c:v>
                </c:pt>
                <c:pt idx="5">
                  <c:v>63.89737184135317</c:v>
                </c:pt>
                <c:pt idx="6">
                  <c:v>60.87980487634173</c:v>
                </c:pt>
                <c:pt idx="7">
                  <c:v>60.567095204774866</c:v>
                </c:pt>
                <c:pt idx="8">
                  <c:v>60.3264713901367</c:v>
                </c:pt>
                <c:pt idx="9">
                  <c:v>60.16883718426804</c:v>
                </c:pt>
                <c:pt idx="10">
                  <c:v>59.403648842611936</c:v>
                </c:pt>
                <c:pt idx="11">
                  <c:v>58.44073777341714</c:v>
                </c:pt>
                <c:pt idx="12">
                  <c:v>57.99883374461635</c:v>
                </c:pt>
                <c:pt idx="13">
                  <c:v>57.40166624488911</c:v>
                </c:pt>
                <c:pt idx="14">
                  <c:v>56.963676066577456</c:v>
                </c:pt>
                <c:pt idx="15">
                  <c:v>56.796701731114815</c:v>
                </c:pt>
                <c:pt idx="16">
                  <c:v>56.42856614344537</c:v>
                </c:pt>
                <c:pt idx="17">
                  <c:v>54.77146893184249</c:v>
                </c:pt>
                <c:pt idx="18">
                  <c:v>54.529136689159714</c:v>
                </c:pt>
                <c:pt idx="19">
                  <c:v>54.01770755119085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38-4eb3-470f-3aacd7d8082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438-4eb3-470f-3aacd7d8082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38-4eb3-470f-3aacd7d8082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438-4eb3-470f-3aacd7d8082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438-4eb3-470f-3aacd7d8082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438-4eb3-470f-3aacd7d8082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438-4eb3-470f-3aacd7d8082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438-4eb3-470f-3aacd7d8082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438-4eb3-470f-3aacd7d8082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438-4eb3-470f-3aacd7d8082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438-4eb3-470f-3aacd7d8082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438-4eb3-470f-3aacd7d8082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438-4eb3-470f-3aacd7d8082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438-4eb3-470f-3aacd7d8082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438-4eb3-470f-3aacd7d8082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438-4eb3-470f-3aacd7d8082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438-4eb3-470f-3aacd7d8082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438-4eb3-470f-3aacd7d8082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438-4eb3-470f-3aacd7d8082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438-4eb3-470f-3aacd7d8082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46.56758248713478</c:v>
                </c:pt>
                <c:pt idx="1">
                  <c:v>45.15755849569975</c:v>
                </c:pt>
                <c:pt idx="2">
                  <c:v>51.74771661969599</c:v>
                </c:pt>
                <c:pt idx="3">
                  <c:v>54.41676730328266</c:v>
                </c:pt>
                <c:pt idx="4">
                  <c:v>57.649747000520186</c:v>
                </c:pt>
                <c:pt idx="5">
                  <c:v>42.13242412622149</c:v>
                </c:pt>
                <c:pt idx="6">
                  <c:v>54.71258206268383</c:v>
                </c:pt>
                <c:pt idx="7">
                  <c:v>39.07032601974472</c:v>
                </c:pt>
                <c:pt idx="8">
                  <c:v>54.81641408351712</c:v>
                </c:pt>
                <c:pt idx="9">
                  <c:v>38.17485100272268</c:v>
                </c:pt>
                <c:pt idx="10">
                  <c:v>48.33513133359782</c:v>
                </c:pt>
                <c:pt idx="11">
                  <c:v>50.44683846437368</c:v>
                </c:pt>
                <c:pt idx="12">
                  <c:v>49.855183064960926</c:v>
                </c:pt>
                <c:pt idx="13">
                  <c:v>55.290602203004916</c:v>
                </c:pt>
                <c:pt idx="14">
                  <c:v>48.624204849440964</c:v>
                </c:pt>
                <c:pt idx="15">
                  <c:v>58.260879632964944</c:v>
                </c:pt>
                <c:pt idx="16">
                  <c:v>45.527349334977295</c:v>
                </c:pt>
                <c:pt idx="17">
                  <c:v>60.51982458553267</c:v>
                </c:pt>
                <c:pt idx="18">
                  <c:v>57.947399997284585</c:v>
                </c:pt>
                <c:pt idx="19">
                  <c:v>49.68499033088157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69.1017239612807</c:v>
                </c:pt>
                <c:pt idx="1">
                  <c:v>68.5458515445712</c:v>
                </c:pt>
                <c:pt idx="2">
                  <c:v>67.54288164032658</c:v>
                </c:pt>
                <c:pt idx="3">
                  <c:v>66.15444787902256</c:v>
                </c:pt>
                <c:pt idx="4">
                  <c:v>65.59894404348978</c:v>
                </c:pt>
                <c:pt idx="5">
                  <c:v>63.89737184135317</c:v>
                </c:pt>
                <c:pt idx="6">
                  <c:v>60.87980487634173</c:v>
                </c:pt>
                <c:pt idx="7">
                  <c:v>60.567095204774866</c:v>
                </c:pt>
                <c:pt idx="8">
                  <c:v>60.3264713901367</c:v>
                </c:pt>
                <c:pt idx="9">
                  <c:v>60.16883718426804</c:v>
                </c:pt>
                <c:pt idx="10">
                  <c:v>59.403648842611936</c:v>
                </c:pt>
                <c:pt idx="11">
                  <c:v>58.44073777341714</c:v>
                </c:pt>
                <c:pt idx="12">
                  <c:v>57.99883374461635</c:v>
                </c:pt>
                <c:pt idx="13">
                  <c:v>57.40166624488911</c:v>
                </c:pt>
                <c:pt idx="14">
                  <c:v>56.963676066577456</c:v>
                </c:pt>
                <c:pt idx="15">
                  <c:v>56.796701731114815</c:v>
                </c:pt>
                <c:pt idx="16">
                  <c:v>56.42856614344537</c:v>
                </c:pt>
                <c:pt idx="17">
                  <c:v>54.77146893184249</c:v>
                </c:pt>
                <c:pt idx="18">
                  <c:v>54.529136689159714</c:v>
                </c:pt>
                <c:pt idx="19">
                  <c:v>54.01770755119085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9b-6174-ca1e-a68087c4ef0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c9b-6174-ca1e-a68087c4ef0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c9b-6174-ca1e-a68087c4ef0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c9b-6174-ca1e-a68087c4ef0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c9b-6174-ca1e-a68087c4ef0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c9b-6174-ca1e-a68087c4ef0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c9b-6174-ca1e-a68087c4ef0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c9b-6174-ca1e-a68087c4ef0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c9b-6174-ca1e-a68087c4ef0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c9b-6174-ca1e-a68087c4ef0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c9b-6174-ca1e-a68087c4ef0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c9b-6174-ca1e-a68087c4ef0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c9b-6174-ca1e-a68087c4ef0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c9b-6174-ca1e-a68087c4ef0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c9b-6174-ca1e-a68087c4ef0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c9b-6174-ca1e-a68087c4ef0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c9b-6174-ca1e-a68087c4ef0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c9b-6174-ca1e-a68087c4ef0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c9b-6174-ca1e-a68087c4ef0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c9b-6174-ca1e-a68087c4ef0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1.4526602958695167</c:v>
                </c:pt>
                <c:pt idx="1">
                  <c:v>0.35668902832012406</c:v>
                </c:pt>
                <c:pt idx="2">
                  <c:v>1.3617622053478653</c:v>
                </c:pt>
                <c:pt idx="3">
                  <c:v>0.5965224460497904</c:v>
                </c:pt>
                <c:pt idx="4">
                  <c:v>0.9330891274909392</c:v>
                </c:pt>
                <c:pt idx="5">
                  <c:v>0.6847580268323169</c:v>
                </c:pt>
                <c:pt idx="6">
                  <c:v>0.6937089684451151</c:v>
                </c:pt>
                <c:pt idx="7">
                  <c:v>26.001118478496956</c:v>
                </c:pt>
                <c:pt idx="8">
                  <c:v>0.6927309013994479</c:v>
                </c:pt>
                <c:pt idx="9">
                  <c:v>0.32090391029406923</c:v>
                </c:pt>
                <c:pt idx="10">
                  <c:v>0.4375823229088043</c:v>
                </c:pt>
                <c:pt idx="11">
                  <c:v>0.8807524464647078</c:v>
                </c:pt>
                <c:pt idx="12">
                  <c:v>25.471510942738725</c:v>
                </c:pt>
                <c:pt idx="13">
                  <c:v>1.816988879078866</c:v>
                </c:pt>
                <c:pt idx="14">
                  <c:v>0.8647657477219465</c:v>
                </c:pt>
                <c:pt idx="15">
                  <c:v>0.41603454318846944</c:v>
                </c:pt>
                <c:pt idx="16">
                  <c:v>0.29441005566177214</c:v>
                </c:pt>
                <c:pt idx="17">
                  <c:v>2.194568542354774</c:v>
                </c:pt>
                <c:pt idx="18">
                  <c:v>0.5512872011237256</c:v>
                </c:pt>
                <c:pt idx="19">
                  <c:v>0.27773495984639723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69.1017239612807</c:v>
                </c:pt>
                <c:pt idx="1">
                  <c:v>68.5458515445712</c:v>
                </c:pt>
                <c:pt idx="2">
                  <c:v>67.54288164032658</c:v>
                </c:pt>
                <c:pt idx="3">
                  <c:v>66.15444787902256</c:v>
                </c:pt>
                <c:pt idx="4">
                  <c:v>65.59894404348978</c:v>
                </c:pt>
                <c:pt idx="5">
                  <c:v>63.89737184135317</c:v>
                </c:pt>
                <c:pt idx="6">
                  <c:v>60.87980487634173</c:v>
                </c:pt>
                <c:pt idx="7">
                  <c:v>60.567095204774866</c:v>
                </c:pt>
                <c:pt idx="8">
                  <c:v>60.3264713901367</c:v>
                </c:pt>
                <c:pt idx="9">
                  <c:v>60.16883718426804</c:v>
                </c:pt>
                <c:pt idx="10">
                  <c:v>59.403648842611936</c:v>
                </c:pt>
                <c:pt idx="11">
                  <c:v>58.44073777341714</c:v>
                </c:pt>
                <c:pt idx="12">
                  <c:v>57.99883374461635</c:v>
                </c:pt>
                <c:pt idx="13">
                  <c:v>57.40166624488911</c:v>
                </c:pt>
                <c:pt idx="14">
                  <c:v>56.963676066577456</c:v>
                </c:pt>
                <c:pt idx="15">
                  <c:v>56.796701731114815</c:v>
                </c:pt>
                <c:pt idx="16">
                  <c:v>56.42856614344537</c:v>
                </c:pt>
                <c:pt idx="17">
                  <c:v>54.77146893184249</c:v>
                </c:pt>
                <c:pt idx="18">
                  <c:v>54.529136689159714</c:v>
                </c:pt>
                <c:pt idx="19">
                  <c:v>54.01770755119085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0c-e18f-d955-98285f4fe4e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0c-e18f-d955-98285f4fe4e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0c-e18f-d955-98285f4fe4e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0c-e18f-d955-98285f4fe4e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0c-e18f-d955-98285f4fe4e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e0c-e18f-d955-98285f4fe4e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e0c-e18f-d955-98285f4fe4e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e0c-e18f-d955-98285f4fe4e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e0c-e18f-d955-98285f4fe4e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e0c-e18f-d955-98285f4fe4e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e0c-e18f-d955-98285f4fe4e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e0c-e18f-d955-98285f4fe4e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e0c-e18f-d955-98285f4fe4e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e0c-e18f-d955-98285f4fe4e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e0c-e18f-d955-98285f4fe4e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e0c-e18f-d955-98285f4fe4e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e0c-e18f-d955-98285f4fe4e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e0c-e18f-d955-98285f4fe4e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e0c-e18f-d955-98285f4fe4e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e0c-e18f-d955-98285f4fe4e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43.01410984155265</c:v>
                </c:pt>
                <c:pt idx="1">
                  <c:v>61.30664766098914</c:v>
                </c:pt>
                <c:pt idx="2">
                  <c:v>50.13761024668178</c:v>
                </c:pt>
                <c:pt idx="3">
                  <c:v>41.95709160623384</c:v>
                </c:pt>
                <c:pt idx="4">
                  <c:v>35.22981606058674</c:v>
                </c:pt>
                <c:pt idx="5">
                  <c:v>53.9774381545099</c:v>
                </c:pt>
                <c:pt idx="6">
                  <c:v>44.233587535905535</c:v>
                </c:pt>
                <c:pt idx="7">
                  <c:v>51.2168284836127</c:v>
                </c:pt>
                <c:pt idx="8">
                  <c:v>38.53672691318698</c:v>
                </c:pt>
                <c:pt idx="9">
                  <c:v>65.30544478911963</c:v>
                </c:pt>
                <c:pt idx="10">
                  <c:v>47.9957946498602</c:v>
                </c:pt>
                <c:pt idx="11">
                  <c:v>36.63799610059712</c:v>
                </c:pt>
                <c:pt idx="12">
                  <c:v>34.95815873085915</c:v>
                </c:pt>
                <c:pt idx="13">
                  <c:v>53.777956186685344</c:v>
                </c:pt>
                <c:pt idx="14">
                  <c:v>62.66284743914684</c:v>
                </c:pt>
                <c:pt idx="15">
                  <c:v>52.20144843588148</c:v>
                </c:pt>
                <c:pt idx="16">
                  <c:v>48.18061727891424</c:v>
                </c:pt>
                <c:pt idx="17">
                  <c:v>57.159786646672686</c:v>
                </c:pt>
                <c:pt idx="18">
                  <c:v>43.67620443695843</c:v>
                </c:pt>
                <c:pt idx="19">
                  <c:v>13.118526638046283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69.1017239612807</c:v>
                </c:pt>
                <c:pt idx="1">
                  <c:v>68.5458515445712</c:v>
                </c:pt>
                <c:pt idx="2">
                  <c:v>67.54288164032658</c:v>
                </c:pt>
                <c:pt idx="3">
                  <c:v>66.15444787902256</c:v>
                </c:pt>
                <c:pt idx="4">
                  <c:v>65.59894404348978</c:v>
                </c:pt>
                <c:pt idx="5">
                  <c:v>63.89737184135317</c:v>
                </c:pt>
                <c:pt idx="6">
                  <c:v>60.87980487634173</c:v>
                </c:pt>
                <c:pt idx="7">
                  <c:v>60.567095204774866</c:v>
                </c:pt>
                <c:pt idx="8">
                  <c:v>60.3264713901367</c:v>
                </c:pt>
                <c:pt idx="9">
                  <c:v>60.16883718426804</c:v>
                </c:pt>
                <c:pt idx="10">
                  <c:v>59.403648842611936</c:v>
                </c:pt>
                <c:pt idx="11">
                  <c:v>58.44073777341714</c:v>
                </c:pt>
                <c:pt idx="12">
                  <c:v>57.99883374461635</c:v>
                </c:pt>
                <c:pt idx="13">
                  <c:v>57.40166624488911</c:v>
                </c:pt>
                <c:pt idx="14">
                  <c:v>56.963676066577456</c:v>
                </c:pt>
                <c:pt idx="15">
                  <c:v>56.796701731114815</c:v>
                </c:pt>
                <c:pt idx="16">
                  <c:v>56.42856614344537</c:v>
                </c:pt>
                <c:pt idx="17">
                  <c:v>54.77146893184249</c:v>
                </c:pt>
                <c:pt idx="18">
                  <c:v>54.529136689159714</c:v>
                </c:pt>
                <c:pt idx="19">
                  <c:v>54.01770755119085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30-1599-7da8-8b03dccd7c7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e30-1599-7da8-8b03dccd7c7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30-1599-7da8-8b03dccd7c7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e30-1599-7da8-8b03dccd7c7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30-1599-7da8-8b03dccd7c7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e30-1599-7da8-8b03dccd7c7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30-1599-7da8-8b03dccd7c7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e30-1599-7da8-8b03dccd7c7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30-1599-7da8-8b03dccd7c7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e30-1599-7da8-8b03dccd7c7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30-1599-7da8-8b03dccd7c7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e30-1599-7da8-8b03dccd7c7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e30-1599-7da8-8b03dccd7c7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e30-1599-7da8-8b03dccd7c7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e30-1599-7da8-8b03dccd7c7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e30-1599-7da8-8b03dccd7c7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e30-1599-7da8-8b03dccd7c7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e30-1599-7da8-8b03dccd7c7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e30-1599-7da8-8b03dccd7c7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e30-1599-7da8-8b03dccd7c7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36.579951412128466</c:v>
                </c:pt>
                <c:pt idx="1">
                  <c:v>31.007945891346978</c:v>
                </c:pt>
                <c:pt idx="2">
                  <c:v>42.49326162150198</c:v>
                </c:pt>
                <c:pt idx="3">
                  <c:v>39.899359097151944</c:v>
                </c:pt>
                <c:pt idx="4">
                  <c:v>46.50647331050034</c:v>
                </c:pt>
                <c:pt idx="5">
                  <c:v>40.79806676461973</c:v>
                </c:pt>
                <c:pt idx="6">
                  <c:v>33.38439390599946</c:v>
                </c:pt>
                <c:pt idx="7">
                  <c:v>46.35305016634601</c:v>
                </c:pt>
                <c:pt idx="8">
                  <c:v>42.72959307704607</c:v>
                </c:pt>
                <c:pt idx="9">
                  <c:v>48.409256133204856</c:v>
                </c:pt>
                <c:pt idx="10">
                  <c:v>20.94534966816535</c:v>
                </c:pt>
                <c:pt idx="11">
                  <c:v>35.72903877124656</c:v>
                </c:pt>
                <c:pt idx="12">
                  <c:v>29.114822463189835</c:v>
                </c:pt>
                <c:pt idx="13">
                  <c:v>41.47413740350515</c:v>
                </c:pt>
                <c:pt idx="14">
                  <c:v>68.42613110467201</c:v>
                </c:pt>
                <c:pt idx="15">
                  <c:v>48.603931827695234</c:v>
                </c:pt>
                <c:pt idx="16">
                  <c:v>34.01316180847796</c:v>
                </c:pt>
                <c:pt idx="17">
                  <c:v>65.1001744996749</c:v>
                </c:pt>
                <c:pt idx="18">
                  <c:v>40.56877506354421</c:v>
                </c:pt>
                <c:pt idx="19">
                  <c:v>30.9832450210198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69.1017239612807</c:v>
                </c:pt>
                <c:pt idx="1">
                  <c:v>68.5458515445712</c:v>
                </c:pt>
                <c:pt idx="2">
                  <c:v>67.54288164032658</c:v>
                </c:pt>
                <c:pt idx="3">
                  <c:v>66.15444787902256</c:v>
                </c:pt>
                <c:pt idx="4">
                  <c:v>65.59894404348978</c:v>
                </c:pt>
                <c:pt idx="5">
                  <c:v>63.89737184135317</c:v>
                </c:pt>
                <c:pt idx="6">
                  <c:v>60.87980487634173</c:v>
                </c:pt>
                <c:pt idx="7">
                  <c:v>60.567095204774866</c:v>
                </c:pt>
                <c:pt idx="8">
                  <c:v>60.3264713901367</c:v>
                </c:pt>
                <c:pt idx="9">
                  <c:v>60.16883718426804</c:v>
                </c:pt>
                <c:pt idx="10">
                  <c:v>59.403648842611936</c:v>
                </c:pt>
                <c:pt idx="11">
                  <c:v>58.44073777341714</c:v>
                </c:pt>
                <c:pt idx="12">
                  <c:v>57.99883374461635</c:v>
                </c:pt>
                <c:pt idx="13">
                  <c:v>57.40166624488911</c:v>
                </c:pt>
                <c:pt idx="14">
                  <c:v>56.963676066577456</c:v>
                </c:pt>
                <c:pt idx="15">
                  <c:v>56.796701731114815</c:v>
                </c:pt>
                <c:pt idx="16">
                  <c:v>56.42856614344537</c:v>
                </c:pt>
                <c:pt idx="17">
                  <c:v>54.77146893184249</c:v>
                </c:pt>
                <c:pt idx="18">
                  <c:v>54.529136689159714</c:v>
                </c:pt>
                <c:pt idx="19">
                  <c:v>54.01770755119085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33-2de5-f328-3cc810934fd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33-2de5-f328-3cc810934fd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33-2de5-f328-3cc810934fd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133-2de5-f328-3cc810934fd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33-2de5-f328-3cc810934fd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133-2de5-f328-3cc810934fd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133-2de5-f328-3cc810934fd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133-2de5-f328-3cc810934fd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133-2de5-f328-3cc810934fd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133-2de5-f328-3cc810934fd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133-2de5-f328-3cc810934fd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133-2de5-f328-3cc810934fd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133-2de5-f328-3cc810934fd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133-2de5-f328-3cc810934fd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133-2de5-f328-3cc810934fd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133-2de5-f328-3cc810934fd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133-2de5-f328-3cc810934fd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133-2de5-f328-3cc810934fd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133-2de5-f328-3cc810934fd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133-2de5-f328-3cc810934fd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24.49745944538439</c:v>
                </c:pt>
                <c:pt idx="1">
                  <c:v>37.10491693494922</c:v>
                </c:pt>
                <c:pt idx="2">
                  <c:v>39.36044797738009</c:v>
                </c:pt>
                <c:pt idx="3">
                  <c:v>25.693175632110457</c:v>
                </c:pt>
                <c:pt idx="4">
                  <c:v>43.49769784192302</c:v>
                </c:pt>
                <c:pt idx="5">
                  <c:v>32.04548766136946</c:v>
                </c:pt>
                <c:pt idx="6">
                  <c:v>21.39590480937495</c:v>
                </c:pt>
                <c:pt idx="7">
                  <c:v>25.315560015540107</c:v>
                </c:pt>
                <c:pt idx="8">
                  <c:v>25.821068301409863</c:v>
                </c:pt>
                <c:pt idx="9">
                  <c:v>50.21370759737807</c:v>
                </c:pt>
                <c:pt idx="10">
                  <c:v>37.04192082975209</c:v>
                </c:pt>
                <c:pt idx="11">
                  <c:v>41.06233967621726</c:v>
                </c:pt>
                <c:pt idx="12">
                  <c:v>38.51751128423485</c:v>
                </c:pt>
                <c:pt idx="13">
                  <c:v>35.289459549503256</c:v>
                </c:pt>
                <c:pt idx="14">
                  <c:v>29.397210581303792</c:v>
                </c:pt>
                <c:pt idx="15">
                  <c:v>36.775057853713854</c:v>
                </c:pt>
                <c:pt idx="16">
                  <c:v>34.7952615259845</c:v>
                </c:pt>
                <c:pt idx="17">
                  <c:v>30.623271768196215</c:v>
                </c:pt>
                <c:pt idx="18">
                  <c:v>40.93769420707406</c:v>
                </c:pt>
                <c:pt idx="19">
                  <c:v>56.05520099617136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69.1017239612807</c:v>
                </c:pt>
                <c:pt idx="1">
                  <c:v>68.5458515445712</c:v>
                </c:pt>
                <c:pt idx="2">
                  <c:v>67.54288164032658</c:v>
                </c:pt>
                <c:pt idx="3">
                  <c:v>66.15444787902256</c:v>
                </c:pt>
                <c:pt idx="4">
                  <c:v>65.59894404348978</c:v>
                </c:pt>
                <c:pt idx="5">
                  <c:v>63.89737184135317</c:v>
                </c:pt>
                <c:pt idx="6">
                  <c:v>60.87980487634173</c:v>
                </c:pt>
                <c:pt idx="7">
                  <c:v>60.567095204774866</c:v>
                </c:pt>
                <c:pt idx="8">
                  <c:v>60.3264713901367</c:v>
                </c:pt>
                <c:pt idx="9">
                  <c:v>60.16883718426804</c:v>
                </c:pt>
                <c:pt idx="10">
                  <c:v>59.403648842611936</c:v>
                </c:pt>
                <c:pt idx="11">
                  <c:v>58.44073777341714</c:v>
                </c:pt>
                <c:pt idx="12">
                  <c:v>57.99883374461635</c:v>
                </c:pt>
                <c:pt idx="13">
                  <c:v>57.40166624488911</c:v>
                </c:pt>
                <c:pt idx="14">
                  <c:v>56.963676066577456</c:v>
                </c:pt>
                <c:pt idx="15">
                  <c:v>56.796701731114815</c:v>
                </c:pt>
                <c:pt idx="16">
                  <c:v>56.42856614344537</c:v>
                </c:pt>
                <c:pt idx="17">
                  <c:v>54.77146893184249</c:v>
                </c:pt>
                <c:pt idx="18">
                  <c:v>54.529136689159714</c:v>
                </c:pt>
                <c:pt idx="19">
                  <c:v>54.01770755119085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90-0c2e-076f-c9557387c2d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a90-0c2e-076f-c9557387c2d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90-0c2e-076f-c9557387c2d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90-0c2e-076f-c9557387c2d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90-0c2e-076f-c9557387c2d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a90-0c2e-076f-c9557387c2d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90-0c2e-076f-c9557387c2d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a90-0c2e-076f-c9557387c2d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a90-0c2e-076f-c9557387c2d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a90-0c2e-076f-c9557387c2d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a90-0c2e-076f-c9557387c2d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a90-0c2e-076f-c9557387c2d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a90-0c2e-076f-c9557387c2d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a90-0c2e-076f-c9557387c2d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a90-0c2e-076f-c9557387c2d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a90-0c2e-076f-c9557387c2d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a90-0c2e-076f-c9557387c2d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a90-0c2e-076f-c9557387c2d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a90-0c2e-076f-c9557387c2d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a90-0c2e-076f-c9557387c2d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32.32134146684136</c:v>
                </c:pt>
                <c:pt idx="1">
                  <c:v>72.66421959249188</c:v>
                </c:pt>
                <c:pt idx="2">
                  <c:v>12.813960570759958</c:v>
                </c:pt>
                <c:pt idx="3">
                  <c:v>40.749315860878504</c:v>
                </c:pt>
                <c:pt idx="4">
                  <c:v>68.28802201384504</c:v>
                </c:pt>
                <c:pt idx="5">
                  <c:v>28.564615495776177</c:v>
                </c:pt>
                <c:pt idx="6">
                  <c:v>79.72224322322509</c:v>
                </c:pt>
                <c:pt idx="7">
                  <c:v>41.63066767105788</c:v>
                </c:pt>
                <c:pt idx="8">
                  <c:v>49.236390762197466</c:v>
                </c:pt>
                <c:pt idx="9">
                  <c:v>42.626954666064655</c:v>
                </c:pt>
                <c:pt idx="10">
                  <c:v>46.57823160229021</c:v>
                </c:pt>
                <c:pt idx="11">
                  <c:v>63.109118812385134</c:v>
                </c:pt>
                <c:pt idx="12">
                  <c:v>64.63884768044882</c:v>
                </c:pt>
                <c:pt idx="13">
                  <c:v>35.40710394942419</c:v>
                </c:pt>
                <c:pt idx="14">
                  <c:v>38.615331570539915</c:v>
                </c:pt>
                <c:pt idx="15">
                  <c:v>72.9154010032208</c:v>
                </c:pt>
                <c:pt idx="16">
                  <c:v>39.39931318270265</c:v>
                </c:pt>
                <c:pt idx="17">
                  <c:v>67.6990986781649</c:v>
                </c:pt>
                <c:pt idx="18">
                  <c:v>32.37106037389848</c:v>
                </c:pt>
                <c:pt idx="19">
                  <c:v>30.486501993252016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69.1017239612807</c:v>
                </c:pt>
                <c:pt idx="1">
                  <c:v>68.5458515445712</c:v>
                </c:pt>
                <c:pt idx="2">
                  <c:v>67.54288164032658</c:v>
                </c:pt>
                <c:pt idx="3">
                  <c:v>66.15444787902256</c:v>
                </c:pt>
                <c:pt idx="4">
                  <c:v>65.59894404348978</c:v>
                </c:pt>
                <c:pt idx="5">
                  <c:v>63.89737184135317</c:v>
                </c:pt>
                <c:pt idx="6">
                  <c:v>60.87980487634173</c:v>
                </c:pt>
                <c:pt idx="7">
                  <c:v>60.567095204774866</c:v>
                </c:pt>
                <c:pt idx="8">
                  <c:v>60.3264713901367</c:v>
                </c:pt>
                <c:pt idx="9">
                  <c:v>60.16883718426804</c:v>
                </c:pt>
                <c:pt idx="10">
                  <c:v>59.403648842611936</c:v>
                </c:pt>
                <c:pt idx="11">
                  <c:v>58.44073777341714</c:v>
                </c:pt>
                <c:pt idx="12">
                  <c:v>57.99883374461635</c:v>
                </c:pt>
                <c:pt idx="13">
                  <c:v>57.40166624488911</c:v>
                </c:pt>
                <c:pt idx="14">
                  <c:v>56.963676066577456</c:v>
                </c:pt>
                <c:pt idx="15">
                  <c:v>56.796701731114815</c:v>
                </c:pt>
                <c:pt idx="16">
                  <c:v>56.42856614344537</c:v>
                </c:pt>
                <c:pt idx="17">
                  <c:v>54.77146893184249</c:v>
                </c:pt>
                <c:pt idx="18">
                  <c:v>54.529136689159714</c:v>
                </c:pt>
                <c:pt idx="19">
                  <c:v>54.01770755119085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9d-16f3-f02a-5d758252c5b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9d-16f3-f02a-5d758252c5b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9d-16f3-f02a-5d758252c5b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9d-16f3-f02a-5d758252c5b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9d-16f3-f02a-5d758252c5b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9d-16f3-f02a-5d758252c5b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9d-16f3-f02a-5d758252c5b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9d-16f3-f02a-5d758252c5b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9d-16f3-f02a-5d758252c5b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69d-16f3-f02a-5d758252c5b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69d-16f3-f02a-5d758252c5b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69d-16f3-f02a-5d758252c5b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69d-16f3-f02a-5d758252c5b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69d-16f3-f02a-5d758252c5b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69d-16f3-f02a-5d758252c5b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69d-16f3-f02a-5d758252c5b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69d-16f3-f02a-5d758252c5b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69d-16f3-f02a-5d758252c5b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69d-16f3-f02a-5d758252c5b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69d-16f3-f02a-5d758252c5b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22.064337225480564</c:v>
                </c:pt>
                <c:pt idx="1">
                  <c:v>28.8555811249481</c:v>
                </c:pt>
                <c:pt idx="2">
                  <c:v>1.7289611251703998</c:v>
                </c:pt>
                <c:pt idx="3">
                  <c:v>13.884670148240698</c:v>
                </c:pt>
                <c:pt idx="4">
                  <c:v>29.240773196023696</c:v>
                </c:pt>
                <c:pt idx="5">
                  <c:v>32.10887677451065</c:v>
                </c:pt>
                <c:pt idx="6">
                  <c:v>12.82581974084946</c:v>
                </c:pt>
                <c:pt idx="7">
                  <c:v>16.927928089555976</c:v>
                </c:pt>
                <c:pt idx="8">
                  <c:v>25.51955710991077</c:v>
                </c:pt>
                <c:pt idx="9">
                  <c:v>33.012941760470454</c:v>
                </c:pt>
                <c:pt idx="10">
                  <c:v>33.05038037236069</c:v>
                </c:pt>
                <c:pt idx="11">
                  <c:v>15.498412268156121</c:v>
                </c:pt>
                <c:pt idx="12">
                  <c:v>24.97601747612751</c:v>
                </c:pt>
                <c:pt idx="13">
                  <c:v>28.05444423672035</c:v>
                </c:pt>
                <c:pt idx="14">
                  <c:v>58.839345044791955</c:v>
                </c:pt>
                <c:pt idx="15">
                  <c:v>35.630681066534194</c:v>
                </c:pt>
                <c:pt idx="16">
                  <c:v>31.583100312843424</c:v>
                </c:pt>
                <c:pt idx="17">
                  <c:v>28.356204166075116</c:v>
                </c:pt>
                <c:pt idx="18">
                  <c:v>8.285394725648938</c:v>
                </c:pt>
                <c:pt idx="19">
                  <c:v>33.27410345609981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65.0996375540469</c:v>
                </c:pt>
                <c:pt idx="1">
                  <c:v>63.87988337907984</c:v>
                </c:pt>
                <c:pt idx="2">
                  <c:v>63.83446644548036</c:v>
                </c:pt>
                <c:pt idx="3">
                  <c:v>62.52072757367917</c:v>
                </c:pt>
                <c:pt idx="4">
                  <c:v>62.231400740092</c:v>
                </c:pt>
                <c:pt idx="5">
                  <c:v>62.14964150809707</c:v>
                </c:pt>
                <c:pt idx="6">
                  <c:v>62.08655739337757</c:v>
                </c:pt>
                <c:pt idx="7">
                  <c:v>62.03315026680038</c:v>
                </c:pt>
                <c:pt idx="8">
                  <c:v>61.785472538906106</c:v>
                </c:pt>
                <c:pt idx="9">
                  <c:v>61.47901536739728</c:v>
                </c:pt>
                <c:pt idx="10">
                  <c:v>61.29646173094402</c:v>
                </c:pt>
                <c:pt idx="11">
                  <c:v>61.033632898567106</c:v>
                </c:pt>
                <c:pt idx="12">
                  <c:v>60.2921200075081</c:v>
                </c:pt>
                <c:pt idx="13">
                  <c:v>59.6693778541097</c:v>
                </c:pt>
                <c:pt idx="14">
                  <c:v>58.838016516988006</c:v>
                </c:pt>
                <c:pt idx="15">
                  <c:v>58.10051152552386</c:v>
                </c:pt>
                <c:pt idx="16">
                  <c:v>57.862945395598665</c:v>
                </c:pt>
                <c:pt idx="17">
                  <c:v>57.803564324919236</c:v>
                </c:pt>
                <c:pt idx="18">
                  <c:v>57.79996622933438</c:v>
                </c:pt>
                <c:pt idx="19">
                  <c:v>56.90816592257598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ad-53ec-2729-9ab701b20cd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ad-53ec-2729-9ab701b20cd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ad-53ec-2729-9ab701b20cd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3ad-53ec-2729-9ab701b20cd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ad-53ec-2729-9ab701b20cd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3ad-53ec-2729-9ab701b20cd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3ad-53ec-2729-9ab701b20cd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3ad-53ec-2729-9ab701b20cd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3ad-53ec-2729-9ab701b20cd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3ad-53ec-2729-9ab701b20cd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3ad-53ec-2729-9ab701b20cd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3ad-53ec-2729-9ab701b20cd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3ad-53ec-2729-9ab701b20cd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3ad-53ec-2729-9ab701b20cd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3ad-53ec-2729-9ab701b20cd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3ad-53ec-2729-9ab701b20cd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3ad-53ec-2729-9ab701b20cd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3ad-53ec-2729-9ab701b20cd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3ad-53ec-2729-9ab701b20cd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3ad-53ec-2729-9ab701b20cd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59.403648842611936</c:v>
                </c:pt>
                <c:pt idx="1">
                  <c:v>48.513214945771736</c:v>
                </c:pt>
                <c:pt idx="2">
                  <c:v>50.213646691888634</c:v>
                </c:pt>
                <c:pt idx="3">
                  <c:v>69.1017239612807</c:v>
                </c:pt>
                <c:pt idx="4">
                  <c:v>67.54288164032658</c:v>
                </c:pt>
                <c:pt idx="5">
                  <c:v>46.52016773048275</c:v>
                </c:pt>
                <c:pt idx="6">
                  <c:v>54.529136689159714</c:v>
                </c:pt>
                <c:pt idx="7">
                  <c:v>60.16883718426804</c:v>
                </c:pt>
                <c:pt idx="8">
                  <c:v>53.87722318634492</c:v>
                </c:pt>
                <c:pt idx="9">
                  <c:v>42.40098765330698</c:v>
                </c:pt>
                <c:pt idx="10">
                  <c:v>66.15444787902256</c:v>
                </c:pt>
                <c:pt idx="11">
                  <c:v>53.058090553567624</c:v>
                </c:pt>
                <c:pt idx="12">
                  <c:v>52.72000211445891</c:v>
                </c:pt>
                <c:pt idx="13">
                  <c:v>46.33375446707074</c:v>
                </c:pt>
                <c:pt idx="14">
                  <c:v>46.651789351896426</c:v>
                </c:pt>
                <c:pt idx="15">
                  <c:v>39.52773057009297</c:v>
                </c:pt>
                <c:pt idx="16">
                  <c:v>56.963676066577456</c:v>
                </c:pt>
                <c:pt idx="17">
                  <c:v>45.40718993620578</c:v>
                </c:pt>
                <c:pt idx="18">
                  <c:v>58.44073777341714</c:v>
                </c:pt>
                <c:pt idx="19">
                  <c:v>60.567095204774866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65.0996375540469</c:v>
                </c:pt>
                <c:pt idx="1">
                  <c:v>63.87988337907984</c:v>
                </c:pt>
                <c:pt idx="2">
                  <c:v>63.83446644548036</c:v>
                </c:pt>
                <c:pt idx="3">
                  <c:v>62.52072757367917</c:v>
                </c:pt>
                <c:pt idx="4">
                  <c:v>62.231400740092</c:v>
                </c:pt>
                <c:pt idx="5">
                  <c:v>62.14964150809707</c:v>
                </c:pt>
                <c:pt idx="6">
                  <c:v>62.08655739337757</c:v>
                </c:pt>
                <c:pt idx="7">
                  <c:v>62.03315026680038</c:v>
                </c:pt>
                <c:pt idx="8">
                  <c:v>61.785472538906106</c:v>
                </c:pt>
                <c:pt idx="9">
                  <c:v>61.47901536739728</c:v>
                </c:pt>
                <c:pt idx="10">
                  <c:v>61.29646173094402</c:v>
                </c:pt>
                <c:pt idx="11">
                  <c:v>61.033632898567106</c:v>
                </c:pt>
                <c:pt idx="12">
                  <c:v>60.2921200075081</c:v>
                </c:pt>
                <c:pt idx="13">
                  <c:v>59.6693778541097</c:v>
                </c:pt>
                <c:pt idx="14">
                  <c:v>58.838016516988006</c:v>
                </c:pt>
                <c:pt idx="15">
                  <c:v>58.10051152552386</c:v>
                </c:pt>
                <c:pt idx="16">
                  <c:v>57.862945395598665</c:v>
                </c:pt>
                <c:pt idx="17">
                  <c:v>57.803564324919236</c:v>
                </c:pt>
                <c:pt idx="18">
                  <c:v>57.79996622933438</c:v>
                </c:pt>
                <c:pt idx="19">
                  <c:v>56.90816592257598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25-0cc7-f8fd-6dc5dabe9d6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25-0cc7-f8fd-6dc5dabe9d6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25-0cc7-f8fd-6dc5dabe9d6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25-0cc7-f8fd-6dc5dabe9d6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25-0cc7-f8fd-6dc5dabe9d6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25-0cc7-f8fd-6dc5dabe9d6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25-0cc7-f8fd-6dc5dabe9d6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25-0cc7-f8fd-6dc5dabe9d6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25-0cc7-f8fd-6dc5dabe9d6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525-0cc7-f8fd-6dc5dabe9d6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525-0cc7-f8fd-6dc5dabe9d6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525-0cc7-f8fd-6dc5dabe9d6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525-0cc7-f8fd-6dc5dabe9d6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525-0cc7-f8fd-6dc5dabe9d6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525-0cc7-f8fd-6dc5dabe9d6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525-0cc7-f8fd-6dc5dabe9d6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525-0cc7-f8fd-6dc5dabe9d6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525-0cc7-f8fd-6dc5dabe9d6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525-0cc7-f8fd-6dc5dabe9d6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525-0cc7-f8fd-6dc5dabe9d6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48.33513133359782</c:v>
                </c:pt>
                <c:pt idx="1">
                  <c:v>44.95379988709917</c:v>
                </c:pt>
                <c:pt idx="2">
                  <c:v>52.169465934316875</c:v>
                </c:pt>
                <c:pt idx="3">
                  <c:v>46.56758248713478</c:v>
                </c:pt>
                <c:pt idx="4">
                  <c:v>51.74771661969599</c:v>
                </c:pt>
                <c:pt idx="5">
                  <c:v>59.90560701669199</c:v>
                </c:pt>
                <c:pt idx="6">
                  <c:v>57.947399997284585</c:v>
                </c:pt>
                <c:pt idx="7">
                  <c:v>38.17485100272268</c:v>
                </c:pt>
                <c:pt idx="8">
                  <c:v>41.79104030737338</c:v>
                </c:pt>
                <c:pt idx="9">
                  <c:v>39.38329482538004</c:v>
                </c:pt>
                <c:pt idx="10">
                  <c:v>54.41676730328266</c:v>
                </c:pt>
                <c:pt idx="11">
                  <c:v>44.311808408212364</c:v>
                </c:pt>
                <c:pt idx="12">
                  <c:v>31.809419895040357</c:v>
                </c:pt>
                <c:pt idx="13">
                  <c:v>31.525095743000232</c:v>
                </c:pt>
                <c:pt idx="14">
                  <c:v>55.976976727482956</c:v>
                </c:pt>
                <c:pt idx="15">
                  <c:v>57.47707100342124</c:v>
                </c:pt>
                <c:pt idx="16">
                  <c:v>48.624204849440964</c:v>
                </c:pt>
                <c:pt idx="17">
                  <c:v>48.67904050351717</c:v>
                </c:pt>
                <c:pt idx="18">
                  <c:v>50.44683846437368</c:v>
                </c:pt>
                <c:pt idx="19">
                  <c:v>39.07032601974472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65.0996375540469</c:v>
                </c:pt>
                <c:pt idx="1">
                  <c:v>63.87988337907984</c:v>
                </c:pt>
                <c:pt idx="2">
                  <c:v>63.83446644548036</c:v>
                </c:pt>
                <c:pt idx="3">
                  <c:v>62.52072757367917</c:v>
                </c:pt>
                <c:pt idx="4">
                  <c:v>62.231400740092</c:v>
                </c:pt>
                <c:pt idx="5">
                  <c:v>62.14964150809707</c:v>
                </c:pt>
                <c:pt idx="6">
                  <c:v>62.08655739337757</c:v>
                </c:pt>
                <c:pt idx="7">
                  <c:v>62.03315026680038</c:v>
                </c:pt>
                <c:pt idx="8">
                  <c:v>61.785472538906106</c:v>
                </c:pt>
                <c:pt idx="9">
                  <c:v>61.47901536739728</c:v>
                </c:pt>
                <c:pt idx="10">
                  <c:v>61.29646173094402</c:v>
                </c:pt>
                <c:pt idx="11">
                  <c:v>61.033632898567106</c:v>
                </c:pt>
                <c:pt idx="12">
                  <c:v>60.2921200075081</c:v>
                </c:pt>
                <c:pt idx="13">
                  <c:v>59.6693778541097</c:v>
                </c:pt>
                <c:pt idx="14">
                  <c:v>58.838016516988006</c:v>
                </c:pt>
                <c:pt idx="15">
                  <c:v>58.10051152552386</c:v>
                </c:pt>
                <c:pt idx="16">
                  <c:v>57.862945395598665</c:v>
                </c:pt>
                <c:pt idx="17">
                  <c:v>57.803564324919236</c:v>
                </c:pt>
                <c:pt idx="18">
                  <c:v>57.79996622933438</c:v>
                </c:pt>
                <c:pt idx="19">
                  <c:v>56.90816592257598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c7-2bd5-bf93-aaa3102043b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5c7-2bd5-bf93-aaa3102043b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c7-2bd5-bf93-aaa3102043b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5c7-2bd5-bf93-aaa3102043b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5c7-2bd5-bf93-aaa3102043b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5c7-2bd5-bf93-aaa3102043b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5c7-2bd5-bf93-aaa3102043b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5c7-2bd5-bf93-aaa3102043b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5c7-2bd5-bf93-aaa3102043b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5c7-2bd5-bf93-aaa3102043b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5c7-2bd5-bf93-aaa3102043b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5c7-2bd5-bf93-aaa3102043b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5c7-2bd5-bf93-aaa3102043b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5c7-2bd5-bf93-aaa3102043b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5c7-2bd5-bf93-aaa3102043b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5c7-2bd5-bf93-aaa3102043b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5c7-2bd5-bf93-aaa3102043b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5c7-2bd5-bf93-aaa3102043b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5c7-2bd5-bf93-aaa3102043b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5c7-2bd5-bf93-aaa3102043b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0.4375823229088043</c:v>
                </c:pt>
                <c:pt idx="1">
                  <c:v>0.5344406862705533</c:v>
                </c:pt>
                <c:pt idx="2">
                  <c:v>0.5237916808836285</c:v>
                </c:pt>
                <c:pt idx="3">
                  <c:v>1.4526602958695167</c:v>
                </c:pt>
                <c:pt idx="4">
                  <c:v>1.3617622053478653</c:v>
                </c:pt>
                <c:pt idx="5">
                  <c:v>0.5765466136585846</c:v>
                </c:pt>
                <c:pt idx="6">
                  <c:v>0.5512872011237256</c:v>
                </c:pt>
                <c:pt idx="7">
                  <c:v>0.32090391029406923</c:v>
                </c:pt>
                <c:pt idx="8">
                  <c:v>0.5615138223410782</c:v>
                </c:pt>
                <c:pt idx="9">
                  <c:v>0.3005328771259624</c:v>
                </c:pt>
                <c:pt idx="10">
                  <c:v>0.5965224460497904</c:v>
                </c:pt>
                <c:pt idx="11">
                  <c:v>0.7224906421700361</c:v>
                </c:pt>
                <c:pt idx="12">
                  <c:v>3.0822676892834013</c:v>
                </c:pt>
                <c:pt idx="13">
                  <c:v>0.5566924472319024</c:v>
                </c:pt>
                <c:pt idx="14">
                  <c:v>1.1922821273342123</c:v>
                </c:pt>
                <c:pt idx="15">
                  <c:v>0.2874314719949379</c:v>
                </c:pt>
                <c:pt idx="16">
                  <c:v>0.8647657477219465</c:v>
                </c:pt>
                <c:pt idx="17">
                  <c:v>0.5329452007785267</c:v>
                </c:pt>
                <c:pt idx="18">
                  <c:v>0.8807524464647078</c:v>
                </c:pt>
                <c:pt idx="19">
                  <c:v>26.001118478496956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65.0996375540469</c:v>
                </c:pt>
                <c:pt idx="1">
                  <c:v>63.87988337907984</c:v>
                </c:pt>
                <c:pt idx="2">
                  <c:v>63.83446644548036</c:v>
                </c:pt>
                <c:pt idx="3">
                  <c:v>62.52072757367917</c:v>
                </c:pt>
                <c:pt idx="4">
                  <c:v>62.231400740092</c:v>
                </c:pt>
                <c:pt idx="5">
                  <c:v>62.14964150809707</c:v>
                </c:pt>
                <c:pt idx="6">
                  <c:v>62.08655739337757</c:v>
                </c:pt>
                <c:pt idx="7">
                  <c:v>62.03315026680038</c:v>
                </c:pt>
                <c:pt idx="8">
                  <c:v>61.785472538906106</c:v>
                </c:pt>
                <c:pt idx="9">
                  <c:v>61.47901536739728</c:v>
                </c:pt>
                <c:pt idx="10">
                  <c:v>61.29646173094402</c:v>
                </c:pt>
                <c:pt idx="11">
                  <c:v>61.033632898567106</c:v>
                </c:pt>
                <c:pt idx="12">
                  <c:v>60.2921200075081</c:v>
                </c:pt>
                <c:pt idx="13">
                  <c:v>59.6693778541097</c:v>
                </c:pt>
                <c:pt idx="14">
                  <c:v>58.838016516988006</c:v>
                </c:pt>
                <c:pt idx="15">
                  <c:v>58.10051152552386</c:v>
                </c:pt>
                <c:pt idx="16">
                  <c:v>57.862945395598665</c:v>
                </c:pt>
                <c:pt idx="17">
                  <c:v>57.803564324919236</c:v>
                </c:pt>
                <c:pt idx="18">
                  <c:v>57.79996622933438</c:v>
                </c:pt>
                <c:pt idx="19">
                  <c:v>56.90816592257598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57-bcdf-ec6c-60e6556f1d9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057-bcdf-ec6c-60e6556f1d9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57-bcdf-ec6c-60e6556f1d9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057-bcdf-ec6c-60e6556f1d9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057-bcdf-ec6c-60e6556f1d9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057-bcdf-ec6c-60e6556f1d9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057-bcdf-ec6c-60e6556f1d9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057-bcdf-ec6c-60e6556f1d9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057-bcdf-ec6c-60e6556f1d9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057-bcdf-ec6c-60e6556f1d9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057-bcdf-ec6c-60e6556f1d9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057-bcdf-ec6c-60e6556f1d9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057-bcdf-ec6c-60e6556f1d9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057-bcdf-ec6c-60e6556f1d9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057-bcdf-ec6c-60e6556f1d9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057-bcdf-ec6c-60e6556f1d9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057-bcdf-ec6c-60e6556f1d9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057-bcdf-ec6c-60e6556f1d9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057-bcdf-ec6c-60e6556f1d9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057-bcdf-ec6c-60e6556f1d9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47.9957946498602</c:v>
                </c:pt>
                <c:pt idx="1">
                  <c:v>50.20494058914161</c:v>
                </c:pt>
                <c:pt idx="2">
                  <c:v>52.882938110039746</c:v>
                </c:pt>
                <c:pt idx="3">
                  <c:v>43.01410984155265</c:v>
                </c:pt>
                <c:pt idx="4">
                  <c:v>50.13761024668178</c:v>
                </c:pt>
                <c:pt idx="5">
                  <c:v>54.19356334107248</c:v>
                </c:pt>
                <c:pt idx="6">
                  <c:v>43.67620443695843</c:v>
                </c:pt>
                <c:pt idx="7">
                  <c:v>65.30544478911963</c:v>
                </c:pt>
                <c:pt idx="8">
                  <c:v>32.40895765876555</c:v>
                </c:pt>
                <c:pt idx="9">
                  <c:v>32.16729555279224</c:v>
                </c:pt>
                <c:pt idx="10">
                  <c:v>41.95709160623384</c:v>
                </c:pt>
                <c:pt idx="11">
                  <c:v>63.73055564717872</c:v>
                </c:pt>
                <c:pt idx="12">
                  <c:v>38.200371980362156</c:v>
                </c:pt>
                <c:pt idx="13">
                  <c:v>34.25866380167286</c:v>
                </c:pt>
                <c:pt idx="14">
                  <c:v>56.01047637574117</c:v>
                </c:pt>
                <c:pt idx="15">
                  <c:v>44.763870982875254</c:v>
                </c:pt>
                <c:pt idx="16">
                  <c:v>62.66284743914684</c:v>
                </c:pt>
                <c:pt idx="17">
                  <c:v>38.207555818336175</c:v>
                </c:pt>
                <c:pt idx="18">
                  <c:v>36.63799610059712</c:v>
                </c:pt>
                <c:pt idx="19">
                  <c:v>51.2168284836127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65.0996375540469</c:v>
                </c:pt>
                <c:pt idx="1">
                  <c:v>63.87988337907984</c:v>
                </c:pt>
                <c:pt idx="2">
                  <c:v>63.83446644548036</c:v>
                </c:pt>
                <c:pt idx="3">
                  <c:v>62.52072757367917</c:v>
                </c:pt>
                <c:pt idx="4">
                  <c:v>62.231400740092</c:v>
                </c:pt>
                <c:pt idx="5">
                  <c:v>62.14964150809707</c:v>
                </c:pt>
                <c:pt idx="6">
                  <c:v>62.08655739337757</c:v>
                </c:pt>
                <c:pt idx="7">
                  <c:v>62.03315026680038</c:v>
                </c:pt>
                <c:pt idx="8">
                  <c:v>61.785472538906106</c:v>
                </c:pt>
                <c:pt idx="9">
                  <c:v>61.47901536739728</c:v>
                </c:pt>
                <c:pt idx="10">
                  <c:v>61.29646173094402</c:v>
                </c:pt>
                <c:pt idx="11">
                  <c:v>61.033632898567106</c:v>
                </c:pt>
                <c:pt idx="12">
                  <c:v>60.2921200075081</c:v>
                </c:pt>
                <c:pt idx="13">
                  <c:v>59.6693778541097</c:v>
                </c:pt>
                <c:pt idx="14">
                  <c:v>58.838016516988006</c:v>
                </c:pt>
                <c:pt idx="15">
                  <c:v>58.10051152552386</c:v>
                </c:pt>
                <c:pt idx="16">
                  <c:v>57.862945395598665</c:v>
                </c:pt>
                <c:pt idx="17">
                  <c:v>57.803564324919236</c:v>
                </c:pt>
                <c:pt idx="18">
                  <c:v>57.79996622933438</c:v>
                </c:pt>
                <c:pt idx="19">
                  <c:v>56.90816592257598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19-89db-4518-268c6cfc135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19-89db-4518-268c6cfc135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19-89db-4518-268c6cfc135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19-89db-4518-268c6cfc135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19-89db-4518-268c6cfc135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19-89db-4518-268c6cfc135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19-89db-4518-268c6cfc135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319-89db-4518-268c6cfc135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319-89db-4518-268c6cfc135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319-89db-4518-268c6cfc135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319-89db-4518-268c6cfc135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319-89db-4518-268c6cfc135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319-89db-4518-268c6cfc135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319-89db-4518-268c6cfc135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319-89db-4518-268c6cfc135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19-89db-4518-268c6cfc135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319-89db-4518-268c6cfc135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319-89db-4518-268c6cfc135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319-89db-4518-268c6cfc135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319-89db-4518-268c6cfc135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20.94534966816535</c:v>
                </c:pt>
                <c:pt idx="1">
                  <c:v>35.38412588478162</c:v>
                </c:pt>
                <c:pt idx="2">
                  <c:v>53.927424603107426</c:v>
                </c:pt>
                <c:pt idx="3">
                  <c:v>36.579951412128466</c:v>
                </c:pt>
                <c:pt idx="4">
                  <c:v>42.49326162150198</c:v>
                </c:pt>
                <c:pt idx="5">
                  <c:v>27.587849835303583</c:v>
                </c:pt>
                <c:pt idx="6">
                  <c:v>40.56877506354421</c:v>
                </c:pt>
                <c:pt idx="7">
                  <c:v>48.409256133204856</c:v>
                </c:pt>
                <c:pt idx="8">
                  <c:v>35.523795295373304</c:v>
                </c:pt>
                <c:pt idx="9">
                  <c:v>50.96293596245536</c:v>
                </c:pt>
                <c:pt idx="10">
                  <c:v>39.899359097151944</c:v>
                </c:pt>
                <c:pt idx="11">
                  <c:v>22.37057504636064</c:v>
                </c:pt>
                <c:pt idx="12">
                  <c:v>22.137327654454538</c:v>
                </c:pt>
                <c:pt idx="13">
                  <c:v>51.92415971853487</c:v>
                </c:pt>
                <c:pt idx="14">
                  <c:v>33.04727182736303</c:v>
                </c:pt>
                <c:pt idx="15">
                  <c:v>40.35952836289022</c:v>
                </c:pt>
                <c:pt idx="16">
                  <c:v>68.42613110467201</c:v>
                </c:pt>
                <c:pt idx="17">
                  <c:v>41.53357322279497</c:v>
                </c:pt>
                <c:pt idx="18">
                  <c:v>35.72903877124656</c:v>
                </c:pt>
                <c:pt idx="19">
                  <c:v>46.35305016634601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65.0996375540469</c:v>
                </c:pt>
                <c:pt idx="1">
                  <c:v>63.87988337907984</c:v>
                </c:pt>
                <c:pt idx="2">
                  <c:v>63.83446644548036</c:v>
                </c:pt>
                <c:pt idx="3">
                  <c:v>62.52072757367917</c:v>
                </c:pt>
                <c:pt idx="4">
                  <c:v>62.231400740092</c:v>
                </c:pt>
                <c:pt idx="5">
                  <c:v>62.14964150809707</c:v>
                </c:pt>
                <c:pt idx="6">
                  <c:v>62.08655739337757</c:v>
                </c:pt>
                <c:pt idx="7">
                  <c:v>62.03315026680038</c:v>
                </c:pt>
                <c:pt idx="8">
                  <c:v>61.785472538906106</c:v>
                </c:pt>
                <c:pt idx="9">
                  <c:v>61.47901536739728</c:v>
                </c:pt>
                <c:pt idx="10">
                  <c:v>61.29646173094402</c:v>
                </c:pt>
                <c:pt idx="11">
                  <c:v>61.033632898567106</c:v>
                </c:pt>
                <c:pt idx="12">
                  <c:v>60.2921200075081</c:v>
                </c:pt>
                <c:pt idx="13">
                  <c:v>59.6693778541097</c:v>
                </c:pt>
                <c:pt idx="14">
                  <c:v>58.838016516988006</c:v>
                </c:pt>
                <c:pt idx="15">
                  <c:v>58.10051152552386</c:v>
                </c:pt>
                <c:pt idx="16">
                  <c:v>57.862945395598665</c:v>
                </c:pt>
                <c:pt idx="17">
                  <c:v>57.803564324919236</c:v>
                </c:pt>
                <c:pt idx="18">
                  <c:v>57.79996622933438</c:v>
                </c:pt>
                <c:pt idx="19">
                  <c:v>56.90816592257598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6d-4ed2-3f66-f30c57cb854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6d-4ed2-3f66-f30c57cb854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6d-4ed2-3f66-f30c57cb854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b6d-4ed2-3f66-f30c57cb854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6d-4ed2-3f66-f30c57cb854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b6d-4ed2-3f66-f30c57cb854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6d-4ed2-3f66-f30c57cb854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b6d-4ed2-3f66-f30c57cb854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6d-4ed2-3f66-f30c57cb854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b6d-4ed2-3f66-f30c57cb854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b6d-4ed2-3f66-f30c57cb854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b6d-4ed2-3f66-f30c57cb854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b6d-4ed2-3f66-f30c57cb854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b6d-4ed2-3f66-f30c57cb854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b6d-4ed2-3f66-f30c57cb854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b6d-4ed2-3f66-f30c57cb854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b6d-4ed2-3f66-f30c57cb854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b6d-4ed2-3f66-f30c57cb854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b6d-4ed2-3f66-f30c57cb854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b6d-4ed2-3f66-f30c57cb854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37.04192082975209</c:v>
                </c:pt>
                <c:pt idx="1">
                  <c:v>37.05257370066418</c:v>
                </c:pt>
                <c:pt idx="2">
                  <c:v>33.35942249335699</c:v>
                </c:pt>
                <c:pt idx="3">
                  <c:v>24.49745944538439</c:v>
                </c:pt>
                <c:pt idx="4">
                  <c:v>39.36044797738009</c:v>
                </c:pt>
                <c:pt idx="5">
                  <c:v>46.4509572237848</c:v>
                </c:pt>
                <c:pt idx="6">
                  <c:v>40.93769420707406</c:v>
                </c:pt>
                <c:pt idx="7">
                  <c:v>50.21370759737807</c:v>
                </c:pt>
                <c:pt idx="8">
                  <c:v>26.242981695411995</c:v>
                </c:pt>
                <c:pt idx="9">
                  <c:v>49.12314823230238</c:v>
                </c:pt>
                <c:pt idx="10">
                  <c:v>25.693175632110457</c:v>
                </c:pt>
                <c:pt idx="11">
                  <c:v>46.40500879874723</c:v>
                </c:pt>
                <c:pt idx="12">
                  <c:v>28.105998602205958</c:v>
                </c:pt>
                <c:pt idx="13">
                  <c:v>45.00848268408929</c:v>
                </c:pt>
                <c:pt idx="14">
                  <c:v>24.92601213774718</c:v>
                </c:pt>
                <c:pt idx="15">
                  <c:v>31.930110127712577</c:v>
                </c:pt>
                <c:pt idx="16">
                  <c:v>29.397210581303792</c:v>
                </c:pt>
                <c:pt idx="17">
                  <c:v>35.520094796616235</c:v>
                </c:pt>
                <c:pt idx="18">
                  <c:v>41.06233967621726</c:v>
                </c:pt>
                <c:pt idx="19">
                  <c:v>25.315560015540107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65.0996375540469</c:v>
                </c:pt>
                <c:pt idx="1">
                  <c:v>63.87988337907984</c:v>
                </c:pt>
                <c:pt idx="2">
                  <c:v>63.83446644548036</c:v>
                </c:pt>
                <c:pt idx="3">
                  <c:v>62.52072757367917</c:v>
                </c:pt>
                <c:pt idx="4">
                  <c:v>62.231400740092</c:v>
                </c:pt>
                <c:pt idx="5">
                  <c:v>62.14964150809707</c:v>
                </c:pt>
                <c:pt idx="6">
                  <c:v>62.08655739337757</c:v>
                </c:pt>
                <c:pt idx="7">
                  <c:v>62.03315026680038</c:v>
                </c:pt>
                <c:pt idx="8">
                  <c:v>61.785472538906106</c:v>
                </c:pt>
                <c:pt idx="9">
                  <c:v>61.47901536739728</c:v>
                </c:pt>
                <c:pt idx="10">
                  <c:v>61.29646173094402</c:v>
                </c:pt>
                <c:pt idx="11">
                  <c:v>61.033632898567106</c:v>
                </c:pt>
                <c:pt idx="12">
                  <c:v>60.2921200075081</c:v>
                </c:pt>
                <c:pt idx="13">
                  <c:v>59.6693778541097</c:v>
                </c:pt>
                <c:pt idx="14">
                  <c:v>58.838016516988006</c:v>
                </c:pt>
                <c:pt idx="15">
                  <c:v>58.10051152552386</c:v>
                </c:pt>
                <c:pt idx="16">
                  <c:v>57.862945395598665</c:v>
                </c:pt>
                <c:pt idx="17">
                  <c:v>57.803564324919236</c:v>
                </c:pt>
                <c:pt idx="18">
                  <c:v>57.79996622933438</c:v>
                </c:pt>
                <c:pt idx="19">
                  <c:v>56.90816592257598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34-00c2-6378-4f52bd8aa87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34-00c2-6378-4f52bd8aa87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34-00c2-6378-4f52bd8aa87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234-00c2-6378-4f52bd8aa87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234-00c2-6378-4f52bd8aa87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234-00c2-6378-4f52bd8aa87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234-00c2-6378-4f52bd8aa87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234-00c2-6378-4f52bd8aa87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234-00c2-6378-4f52bd8aa87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234-00c2-6378-4f52bd8aa87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234-00c2-6378-4f52bd8aa87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234-00c2-6378-4f52bd8aa87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234-00c2-6378-4f52bd8aa87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234-00c2-6378-4f52bd8aa87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234-00c2-6378-4f52bd8aa87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234-00c2-6378-4f52bd8aa87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234-00c2-6378-4f52bd8aa87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234-00c2-6378-4f52bd8aa87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234-00c2-6378-4f52bd8aa87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234-00c2-6378-4f52bd8aa87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46.57823160229021</c:v>
                </c:pt>
                <c:pt idx="1">
                  <c:v>73.89585773945483</c:v>
                </c:pt>
                <c:pt idx="2">
                  <c:v>47.99682801385733</c:v>
                </c:pt>
                <c:pt idx="3">
                  <c:v>32.32134146684136</c:v>
                </c:pt>
                <c:pt idx="4">
                  <c:v>12.813960570759958</c:v>
                </c:pt>
                <c:pt idx="5">
                  <c:v>49.72611378863701</c:v>
                </c:pt>
                <c:pt idx="6">
                  <c:v>32.37106037389848</c:v>
                </c:pt>
                <c:pt idx="7">
                  <c:v>42.626954666064655</c:v>
                </c:pt>
                <c:pt idx="8">
                  <c:v>19.866095700845047</c:v>
                </c:pt>
                <c:pt idx="9">
                  <c:v>33.206807394863034</c:v>
                </c:pt>
                <c:pt idx="10">
                  <c:v>40.749315860878504</c:v>
                </c:pt>
                <c:pt idx="11">
                  <c:v>54.52755479892368</c:v>
                </c:pt>
                <c:pt idx="12">
                  <c:v>78.85996963858247</c:v>
                </c:pt>
                <c:pt idx="13">
                  <c:v>70.26454841444911</c:v>
                </c:pt>
                <c:pt idx="14">
                  <c:v>39.947092603585375</c:v>
                </c:pt>
                <c:pt idx="15">
                  <c:v>36.3235886008235</c:v>
                </c:pt>
                <c:pt idx="16">
                  <c:v>38.615331570539915</c:v>
                </c:pt>
                <c:pt idx="17">
                  <c:v>34.8409810313126</c:v>
                </c:pt>
                <c:pt idx="18">
                  <c:v>63.109118812385134</c:v>
                </c:pt>
                <c:pt idx="19">
                  <c:v>41.63066767105788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65.0996375540469</c:v>
                </c:pt>
                <c:pt idx="1">
                  <c:v>63.87988337907984</c:v>
                </c:pt>
                <c:pt idx="2">
                  <c:v>63.83446644548036</c:v>
                </c:pt>
                <c:pt idx="3">
                  <c:v>62.52072757367917</c:v>
                </c:pt>
                <c:pt idx="4">
                  <c:v>62.231400740092</c:v>
                </c:pt>
                <c:pt idx="5">
                  <c:v>62.14964150809707</c:v>
                </c:pt>
                <c:pt idx="6">
                  <c:v>62.08655739337757</c:v>
                </c:pt>
                <c:pt idx="7">
                  <c:v>62.03315026680038</c:v>
                </c:pt>
                <c:pt idx="8">
                  <c:v>61.785472538906106</c:v>
                </c:pt>
                <c:pt idx="9">
                  <c:v>61.47901536739728</c:v>
                </c:pt>
                <c:pt idx="10">
                  <c:v>61.29646173094402</c:v>
                </c:pt>
                <c:pt idx="11">
                  <c:v>61.033632898567106</c:v>
                </c:pt>
                <c:pt idx="12">
                  <c:v>60.2921200075081</c:v>
                </c:pt>
                <c:pt idx="13">
                  <c:v>59.6693778541097</c:v>
                </c:pt>
                <c:pt idx="14">
                  <c:v>58.838016516988006</c:v>
                </c:pt>
                <c:pt idx="15">
                  <c:v>58.10051152552386</c:v>
                </c:pt>
                <c:pt idx="16">
                  <c:v>57.862945395598665</c:v>
                </c:pt>
                <c:pt idx="17">
                  <c:v>57.803564324919236</c:v>
                </c:pt>
                <c:pt idx="18">
                  <c:v>57.79996622933438</c:v>
                </c:pt>
                <c:pt idx="19">
                  <c:v>56.90816592257598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8e-5c19-6f59-8a77d77a708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8e-5c19-6f59-8a77d77a708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8e-5c19-6f59-8a77d77a708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8e-5c19-6f59-8a77d77a708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8e-5c19-6f59-8a77d77a708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08e-5c19-6f59-8a77d77a708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8e-5c19-6f59-8a77d77a708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08e-5c19-6f59-8a77d77a708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8e-5c19-6f59-8a77d77a708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08e-5c19-6f59-8a77d77a708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08e-5c19-6f59-8a77d77a708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08e-5c19-6f59-8a77d77a708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08e-5c19-6f59-8a77d77a708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08e-5c19-6f59-8a77d77a708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08e-5c19-6f59-8a77d77a708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08e-5c19-6f59-8a77d77a708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08e-5c19-6f59-8a77d77a708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08e-5c19-6f59-8a77d77a708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08e-5c19-6f59-8a77d77a708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08e-5c19-6f59-8a77d77a708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29.181642312568506</c:v>
                </c:pt>
                <c:pt idx="1">
                  <c:v>39.23024820116329</c:v>
                </c:pt>
                <c:pt idx="2">
                  <c:v>30.385134284569126</c:v>
                </c:pt>
                <c:pt idx="3">
                  <c:v>28.30117243996751</c:v>
                </c:pt>
                <c:pt idx="4">
                  <c:v>25.925101540701394</c:v>
                </c:pt>
                <c:pt idx="5">
                  <c:v>32.10887677451065</c:v>
                </c:pt>
                <c:pt idx="6">
                  <c:v>19.547389115630203</c:v>
                </c:pt>
                <c:pt idx="7">
                  <c:v>12.82581974084946</c:v>
                </c:pt>
                <c:pt idx="8">
                  <c:v>38.78790478450408</c:v>
                </c:pt>
                <c:pt idx="9">
                  <c:v>35.630681066534194</c:v>
                </c:pt>
                <c:pt idx="10">
                  <c:v>58.839345044791955</c:v>
                </c:pt>
                <c:pt idx="11">
                  <c:v>28.57844520234811</c:v>
                </c:pt>
                <c:pt idx="12">
                  <c:v>23.026074771201014</c:v>
                </c:pt>
                <c:pt idx="13">
                  <c:v>19.761546565632138</c:v>
                </c:pt>
                <c:pt idx="14">
                  <c:v>37.757548664327636</c:v>
                </c:pt>
                <c:pt idx="15">
                  <c:v>33.05038037236069</c:v>
                </c:pt>
                <c:pt idx="16">
                  <c:v>33.80490567233295</c:v>
                </c:pt>
                <c:pt idx="17">
                  <c:v>23.800403679091776</c:v>
                </c:pt>
                <c:pt idx="18">
                  <c:v>1.7289611251703998</c:v>
                </c:pt>
                <c:pt idx="19">
                  <c:v>22.734130970355768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71.18314148871828</c:v>
                </c:pt>
                <c:pt idx="1">
                  <c:v>70.3824078968742</c:v>
                </c:pt>
                <c:pt idx="2">
                  <c:v>62.24638293829274</c:v>
                </c:pt>
                <c:pt idx="3">
                  <c:v>60.5435165755386</c:v>
                </c:pt>
                <c:pt idx="4">
                  <c:v>60.51982458553267</c:v>
                </c:pt>
                <c:pt idx="5">
                  <c:v>59.90560701669199</c:v>
                </c:pt>
                <c:pt idx="6">
                  <c:v>58.260879632964944</c:v>
                </c:pt>
                <c:pt idx="7">
                  <c:v>57.947399997284585</c:v>
                </c:pt>
                <c:pt idx="8">
                  <c:v>57.649747000520186</c:v>
                </c:pt>
                <c:pt idx="9">
                  <c:v>57.47707100342124</c:v>
                </c:pt>
                <c:pt idx="10">
                  <c:v>55.976976727482956</c:v>
                </c:pt>
                <c:pt idx="11">
                  <c:v>55.667464033518236</c:v>
                </c:pt>
                <c:pt idx="12">
                  <c:v>55.290602203004916</c:v>
                </c:pt>
                <c:pt idx="13">
                  <c:v>54.81641408351712</c:v>
                </c:pt>
                <c:pt idx="14">
                  <c:v>54.71258206268383</c:v>
                </c:pt>
                <c:pt idx="15">
                  <c:v>54.41676730328266</c:v>
                </c:pt>
                <c:pt idx="16">
                  <c:v>53.49750625998927</c:v>
                </c:pt>
                <c:pt idx="17">
                  <c:v>52.279363183868405</c:v>
                </c:pt>
                <c:pt idx="18">
                  <c:v>52.169465934316875</c:v>
                </c:pt>
                <c:pt idx="19">
                  <c:v>52.15840643257658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9c-af9e-68e8-e26ea479d8e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9c-af9e-68e8-e26ea479d8e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79c-af9e-68e8-e26ea479d8e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9c-af9e-68e8-e26ea479d8e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9c-af9e-68e8-e26ea479d8e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79c-af9e-68e8-e26ea479d8e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79c-af9e-68e8-e26ea479d8e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79c-af9e-68e8-e26ea479d8e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79c-af9e-68e8-e26ea479d8e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79c-af9e-68e8-e26ea479d8e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79c-af9e-68e8-e26ea479d8e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79c-af9e-68e8-e26ea479d8e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79c-af9e-68e8-e26ea479d8e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79c-af9e-68e8-e26ea479d8e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79c-af9e-68e8-e26ea479d8e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79c-af9e-68e8-e26ea479d8e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79c-af9e-68e8-e26ea479d8e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79c-af9e-68e8-e26ea479d8e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79c-af9e-68e8-e26ea479d8e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79c-af9e-68e8-e26ea479d8e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42.93573080562316</c:v>
                </c:pt>
                <c:pt idx="1">
                  <c:v>39.38449283296266</c:v>
                </c:pt>
                <c:pt idx="2">
                  <c:v>44.925807841931345</c:v>
                </c:pt>
                <c:pt idx="3">
                  <c:v>49.4656494382555</c:v>
                </c:pt>
                <c:pt idx="4">
                  <c:v>54.77146893184249</c:v>
                </c:pt>
                <c:pt idx="5">
                  <c:v>46.52016773048275</c:v>
                </c:pt>
                <c:pt idx="6">
                  <c:v>56.796701731114815</c:v>
                </c:pt>
                <c:pt idx="7">
                  <c:v>54.529136689159714</c:v>
                </c:pt>
                <c:pt idx="8">
                  <c:v>65.59894404348978</c:v>
                </c:pt>
                <c:pt idx="9">
                  <c:v>39.52773057009297</c:v>
                </c:pt>
                <c:pt idx="10">
                  <c:v>46.651789351896426</c:v>
                </c:pt>
                <c:pt idx="11">
                  <c:v>47.98675819207096</c:v>
                </c:pt>
                <c:pt idx="12">
                  <c:v>57.40166624488911</c:v>
                </c:pt>
                <c:pt idx="13">
                  <c:v>60.3264713901367</c:v>
                </c:pt>
                <c:pt idx="14">
                  <c:v>60.87980487634173</c:v>
                </c:pt>
                <c:pt idx="15">
                  <c:v>66.15444787902256</c:v>
                </c:pt>
                <c:pt idx="16">
                  <c:v>52.94102807366991</c:v>
                </c:pt>
                <c:pt idx="17">
                  <c:v>48.940432558883806</c:v>
                </c:pt>
                <c:pt idx="18">
                  <c:v>50.213646691888634</c:v>
                </c:pt>
                <c:pt idx="19">
                  <c:v>51.03825715724861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71.18314148871828</c:v>
                </c:pt>
                <c:pt idx="1">
                  <c:v>70.3824078968742</c:v>
                </c:pt>
                <c:pt idx="2">
                  <c:v>62.24638293829274</c:v>
                </c:pt>
                <c:pt idx="3">
                  <c:v>60.5435165755386</c:v>
                </c:pt>
                <c:pt idx="4">
                  <c:v>60.51982458553267</c:v>
                </c:pt>
                <c:pt idx="5">
                  <c:v>59.90560701669199</c:v>
                </c:pt>
                <c:pt idx="6">
                  <c:v>58.260879632964944</c:v>
                </c:pt>
                <c:pt idx="7">
                  <c:v>57.947399997284585</c:v>
                </c:pt>
                <c:pt idx="8">
                  <c:v>57.649747000520186</c:v>
                </c:pt>
                <c:pt idx="9">
                  <c:v>57.47707100342124</c:v>
                </c:pt>
                <c:pt idx="10">
                  <c:v>55.976976727482956</c:v>
                </c:pt>
                <c:pt idx="11">
                  <c:v>55.667464033518236</c:v>
                </c:pt>
                <c:pt idx="12">
                  <c:v>55.290602203004916</c:v>
                </c:pt>
                <c:pt idx="13">
                  <c:v>54.81641408351712</c:v>
                </c:pt>
                <c:pt idx="14">
                  <c:v>54.71258206268383</c:v>
                </c:pt>
                <c:pt idx="15">
                  <c:v>54.41676730328266</c:v>
                </c:pt>
                <c:pt idx="16">
                  <c:v>53.49750625998927</c:v>
                </c:pt>
                <c:pt idx="17">
                  <c:v>52.279363183868405</c:v>
                </c:pt>
                <c:pt idx="18">
                  <c:v>52.169465934316875</c:v>
                </c:pt>
                <c:pt idx="19">
                  <c:v>52.15840643257658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f6-ba3a-9626-6451c327eaa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f6-ba3a-9626-6451c327eaa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f6-ba3a-9626-6451c327eaa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f6-ba3a-9626-6451c327eaa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af6-ba3a-9626-6451c327eaa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af6-ba3a-9626-6451c327eaa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f6-ba3a-9626-6451c327eaa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af6-ba3a-9626-6451c327eaa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af6-ba3a-9626-6451c327eaa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af6-ba3a-9626-6451c327eaa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af6-ba3a-9626-6451c327eaa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af6-ba3a-9626-6451c327eaa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af6-ba3a-9626-6451c327eaa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af6-ba3a-9626-6451c327eaa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af6-ba3a-9626-6451c327eaa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af6-ba3a-9626-6451c327eaa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af6-ba3a-9626-6451c327eaa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af6-ba3a-9626-6451c327eaa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af6-ba3a-9626-6451c327eaa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af6-ba3a-9626-6451c327eaa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53.87262551332039</c:v>
                </c:pt>
                <c:pt idx="1">
                  <c:v>54.27930115428809</c:v>
                </c:pt>
                <c:pt idx="2">
                  <c:v>56.5142236951681</c:v>
                </c:pt>
                <c:pt idx="3">
                  <c:v>48.126953718500545</c:v>
                </c:pt>
                <c:pt idx="4">
                  <c:v>52.238229745556715</c:v>
                </c:pt>
                <c:pt idx="5">
                  <c:v>62.14964150809707</c:v>
                </c:pt>
                <c:pt idx="6">
                  <c:v>36.91459399859042</c:v>
                </c:pt>
                <c:pt idx="7">
                  <c:v>62.08655739337757</c:v>
                </c:pt>
                <c:pt idx="8">
                  <c:v>43.63793563482396</c:v>
                </c:pt>
                <c:pt idx="9">
                  <c:v>58.10051152552386</c:v>
                </c:pt>
                <c:pt idx="10">
                  <c:v>58.838016516988006</c:v>
                </c:pt>
                <c:pt idx="11">
                  <c:v>48.81375852396108</c:v>
                </c:pt>
                <c:pt idx="12">
                  <c:v>45.35498175718375</c:v>
                </c:pt>
                <c:pt idx="13">
                  <c:v>44.99542658744439</c:v>
                </c:pt>
                <c:pt idx="14">
                  <c:v>48.715416686866774</c:v>
                </c:pt>
                <c:pt idx="15">
                  <c:v>61.29646173094402</c:v>
                </c:pt>
                <c:pt idx="16">
                  <c:v>46.634272503122034</c:v>
                </c:pt>
                <c:pt idx="17">
                  <c:v>43.32895926903676</c:v>
                </c:pt>
                <c:pt idx="18">
                  <c:v>63.83446644548036</c:v>
                </c:pt>
                <c:pt idx="19">
                  <c:v>36.06784806730824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71.18314148871828</c:v>
                </c:pt>
                <c:pt idx="1">
                  <c:v>70.3824078968742</c:v>
                </c:pt>
                <c:pt idx="2">
                  <c:v>62.24638293829274</c:v>
                </c:pt>
                <c:pt idx="3">
                  <c:v>60.5435165755386</c:v>
                </c:pt>
                <c:pt idx="4">
                  <c:v>60.51982458553267</c:v>
                </c:pt>
                <c:pt idx="5">
                  <c:v>59.90560701669199</c:v>
                </c:pt>
                <c:pt idx="6">
                  <c:v>58.260879632964944</c:v>
                </c:pt>
                <c:pt idx="7">
                  <c:v>57.947399997284585</c:v>
                </c:pt>
                <c:pt idx="8">
                  <c:v>57.649747000520186</c:v>
                </c:pt>
                <c:pt idx="9">
                  <c:v>57.47707100342124</c:v>
                </c:pt>
                <c:pt idx="10">
                  <c:v>55.976976727482956</c:v>
                </c:pt>
                <c:pt idx="11">
                  <c:v>55.667464033518236</c:v>
                </c:pt>
                <c:pt idx="12">
                  <c:v>55.290602203004916</c:v>
                </c:pt>
                <c:pt idx="13">
                  <c:v>54.81641408351712</c:v>
                </c:pt>
                <c:pt idx="14">
                  <c:v>54.71258206268383</c:v>
                </c:pt>
                <c:pt idx="15">
                  <c:v>54.41676730328266</c:v>
                </c:pt>
                <c:pt idx="16">
                  <c:v>53.49750625998927</c:v>
                </c:pt>
                <c:pt idx="17">
                  <c:v>52.279363183868405</c:v>
                </c:pt>
                <c:pt idx="18">
                  <c:v>52.169465934316875</c:v>
                </c:pt>
                <c:pt idx="19">
                  <c:v>52.15840643257658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08c-a7ef-1af1-bd38587d636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8c-a7ef-1af1-bd38587d636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08c-a7ef-1af1-bd38587d636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08c-a7ef-1af1-bd38587d636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08c-a7ef-1af1-bd38587d636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08c-a7ef-1af1-bd38587d636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8c-a7ef-1af1-bd38587d636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08c-a7ef-1af1-bd38587d636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08c-a7ef-1af1-bd38587d636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08c-a7ef-1af1-bd38587d636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08c-a7ef-1af1-bd38587d636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08c-a7ef-1af1-bd38587d636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08c-a7ef-1af1-bd38587d636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08c-a7ef-1af1-bd38587d636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08c-a7ef-1af1-bd38587d636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08c-a7ef-1af1-bd38587d636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08c-a7ef-1af1-bd38587d636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08c-a7ef-1af1-bd38587d636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08c-a7ef-1af1-bd38587d636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08c-a7ef-1af1-bd38587d636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0.8850161422347161</c:v>
                </c:pt>
                <c:pt idx="1">
                  <c:v>0.6501273248731121</c:v>
                </c:pt>
                <c:pt idx="2">
                  <c:v>0.34676015598396437</c:v>
                </c:pt>
                <c:pt idx="3">
                  <c:v>25.736522867471127</c:v>
                </c:pt>
                <c:pt idx="4">
                  <c:v>2.194568542354774</c:v>
                </c:pt>
                <c:pt idx="5">
                  <c:v>0.5765466136585846</c:v>
                </c:pt>
                <c:pt idx="6">
                  <c:v>0.41603454318846944</c:v>
                </c:pt>
                <c:pt idx="7">
                  <c:v>0.5512872011237256</c:v>
                </c:pt>
                <c:pt idx="8">
                  <c:v>0.9330891274909392</c:v>
                </c:pt>
                <c:pt idx="9">
                  <c:v>0.2874314719949379</c:v>
                </c:pt>
                <c:pt idx="10">
                  <c:v>1.1922821273342123</c:v>
                </c:pt>
                <c:pt idx="11">
                  <c:v>0.9040118279455156</c:v>
                </c:pt>
                <c:pt idx="12">
                  <c:v>1.816988879078866</c:v>
                </c:pt>
                <c:pt idx="13">
                  <c:v>0.6927309013994479</c:v>
                </c:pt>
                <c:pt idx="14">
                  <c:v>0.6937089684451151</c:v>
                </c:pt>
                <c:pt idx="15">
                  <c:v>0.5965224460497904</c:v>
                </c:pt>
                <c:pt idx="16">
                  <c:v>0.9096317768922352</c:v>
                </c:pt>
                <c:pt idx="17">
                  <c:v>0.41594839263113986</c:v>
                </c:pt>
                <c:pt idx="18">
                  <c:v>0.5237916808836285</c:v>
                </c:pt>
                <c:pt idx="19">
                  <c:v>26.888580805356156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71.18314148871828</c:v>
                </c:pt>
                <c:pt idx="1">
                  <c:v>70.3824078968742</c:v>
                </c:pt>
                <c:pt idx="2">
                  <c:v>62.24638293829274</c:v>
                </c:pt>
                <c:pt idx="3">
                  <c:v>60.5435165755386</c:v>
                </c:pt>
                <c:pt idx="4">
                  <c:v>60.51982458553267</c:v>
                </c:pt>
                <c:pt idx="5">
                  <c:v>59.90560701669199</c:v>
                </c:pt>
                <c:pt idx="6">
                  <c:v>58.260879632964944</c:v>
                </c:pt>
                <c:pt idx="7">
                  <c:v>57.947399997284585</c:v>
                </c:pt>
                <c:pt idx="8">
                  <c:v>57.649747000520186</c:v>
                </c:pt>
                <c:pt idx="9">
                  <c:v>57.47707100342124</c:v>
                </c:pt>
                <c:pt idx="10">
                  <c:v>55.976976727482956</c:v>
                </c:pt>
                <c:pt idx="11">
                  <c:v>55.667464033518236</c:v>
                </c:pt>
                <c:pt idx="12">
                  <c:v>55.290602203004916</c:v>
                </c:pt>
                <c:pt idx="13">
                  <c:v>54.81641408351712</c:v>
                </c:pt>
                <c:pt idx="14">
                  <c:v>54.71258206268383</c:v>
                </c:pt>
                <c:pt idx="15">
                  <c:v>54.41676730328266</c:v>
                </c:pt>
                <c:pt idx="16">
                  <c:v>53.49750625998927</c:v>
                </c:pt>
                <c:pt idx="17">
                  <c:v>52.279363183868405</c:v>
                </c:pt>
                <c:pt idx="18">
                  <c:v>52.169465934316875</c:v>
                </c:pt>
                <c:pt idx="19">
                  <c:v>52.15840643257658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d9-b98f-4509-16c41221f4e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d9-b98f-4509-16c41221f4e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d9-b98f-4509-16c41221f4e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d9-b98f-4509-16c41221f4e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d9-b98f-4509-16c41221f4e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fd9-b98f-4509-16c41221f4e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d9-b98f-4509-16c41221f4e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fd9-b98f-4509-16c41221f4e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d9-b98f-4509-16c41221f4e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fd9-b98f-4509-16c41221f4e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fd9-b98f-4509-16c41221f4e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fd9-b98f-4509-16c41221f4e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fd9-b98f-4509-16c41221f4e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fd9-b98f-4509-16c41221f4e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fd9-b98f-4509-16c41221f4e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fd9-b98f-4509-16c41221f4e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fd9-b98f-4509-16c41221f4e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fd9-b98f-4509-16c41221f4e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fd9-b98f-4509-16c41221f4e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fd9-b98f-4509-16c41221f4e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46.79735155460819</c:v>
                </c:pt>
                <c:pt idx="1">
                  <c:v>46.783475334468505</c:v>
                </c:pt>
                <c:pt idx="2">
                  <c:v>22.88883945321107</c:v>
                </c:pt>
                <c:pt idx="3">
                  <c:v>51.08564576816296</c:v>
                </c:pt>
                <c:pt idx="4">
                  <c:v>57.159786646672686</c:v>
                </c:pt>
                <c:pt idx="5">
                  <c:v>54.19356334107248</c:v>
                </c:pt>
                <c:pt idx="6">
                  <c:v>52.20144843588148</c:v>
                </c:pt>
                <c:pt idx="7">
                  <c:v>43.67620443695843</c:v>
                </c:pt>
                <c:pt idx="8">
                  <c:v>35.22981606058674</c:v>
                </c:pt>
                <c:pt idx="9">
                  <c:v>44.763870982875254</c:v>
                </c:pt>
                <c:pt idx="10">
                  <c:v>56.01047637574117</c:v>
                </c:pt>
                <c:pt idx="11">
                  <c:v>51.256527008062946</c:v>
                </c:pt>
                <c:pt idx="12">
                  <c:v>53.777956186685344</c:v>
                </c:pt>
                <c:pt idx="13">
                  <c:v>38.53672691318698</c:v>
                </c:pt>
                <c:pt idx="14">
                  <c:v>44.233587535905535</c:v>
                </c:pt>
                <c:pt idx="15">
                  <c:v>41.95709160623384</c:v>
                </c:pt>
                <c:pt idx="16">
                  <c:v>47.628955090266125</c:v>
                </c:pt>
                <c:pt idx="17">
                  <c:v>30.654751758388375</c:v>
                </c:pt>
                <c:pt idx="18">
                  <c:v>52.882938110039746</c:v>
                </c:pt>
                <c:pt idx="19">
                  <c:v>49.69743830276992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71.18314148871828</c:v>
                </c:pt>
                <c:pt idx="1">
                  <c:v>70.3824078968742</c:v>
                </c:pt>
                <c:pt idx="2">
                  <c:v>62.24638293829274</c:v>
                </c:pt>
                <c:pt idx="3">
                  <c:v>60.5435165755386</c:v>
                </c:pt>
                <c:pt idx="4">
                  <c:v>60.51982458553267</c:v>
                </c:pt>
                <c:pt idx="5">
                  <c:v>59.90560701669199</c:v>
                </c:pt>
                <c:pt idx="6">
                  <c:v>58.260879632964944</c:v>
                </c:pt>
                <c:pt idx="7">
                  <c:v>57.947399997284585</c:v>
                </c:pt>
                <c:pt idx="8">
                  <c:v>57.649747000520186</c:v>
                </c:pt>
                <c:pt idx="9">
                  <c:v>57.47707100342124</c:v>
                </c:pt>
                <c:pt idx="10">
                  <c:v>55.976976727482956</c:v>
                </c:pt>
                <c:pt idx="11">
                  <c:v>55.667464033518236</c:v>
                </c:pt>
                <c:pt idx="12">
                  <c:v>55.290602203004916</c:v>
                </c:pt>
                <c:pt idx="13">
                  <c:v>54.81641408351712</c:v>
                </c:pt>
                <c:pt idx="14">
                  <c:v>54.71258206268383</c:v>
                </c:pt>
                <c:pt idx="15">
                  <c:v>54.41676730328266</c:v>
                </c:pt>
                <c:pt idx="16">
                  <c:v>53.49750625998927</c:v>
                </c:pt>
                <c:pt idx="17">
                  <c:v>52.279363183868405</c:v>
                </c:pt>
                <c:pt idx="18">
                  <c:v>52.169465934316875</c:v>
                </c:pt>
                <c:pt idx="19">
                  <c:v>52.15840643257658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81-3357-183e-5b505f71635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81-3357-183e-5b505f71635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81-3357-183e-5b505f71635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81-3357-183e-5b505f71635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81-3357-183e-5b505f71635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981-3357-183e-5b505f71635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81-3357-183e-5b505f71635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981-3357-183e-5b505f71635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981-3357-183e-5b505f71635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981-3357-183e-5b505f71635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981-3357-183e-5b505f71635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981-3357-183e-5b505f71635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981-3357-183e-5b505f71635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981-3357-183e-5b505f71635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981-3357-183e-5b505f71635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981-3357-183e-5b505f71635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981-3357-183e-5b505f71635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981-3357-183e-5b505f71635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981-3357-183e-5b505f71635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981-3357-183e-5b505f71635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52.14491267059988</c:v>
                </c:pt>
                <c:pt idx="1">
                  <c:v>31.397374913664045</c:v>
                </c:pt>
                <c:pt idx="2">
                  <c:v>30.780264803937907</c:v>
                </c:pt>
                <c:pt idx="3">
                  <c:v>33.36651980351018</c:v>
                </c:pt>
                <c:pt idx="4">
                  <c:v>65.1001744996749</c:v>
                </c:pt>
                <c:pt idx="5">
                  <c:v>27.587849835303583</c:v>
                </c:pt>
                <c:pt idx="6">
                  <c:v>48.603931827695234</c:v>
                </c:pt>
                <c:pt idx="7">
                  <c:v>40.56877506354421</c:v>
                </c:pt>
                <c:pt idx="8">
                  <c:v>46.50647331050034</c:v>
                </c:pt>
                <c:pt idx="9">
                  <c:v>40.35952836289022</c:v>
                </c:pt>
                <c:pt idx="10">
                  <c:v>33.04727182736303</c:v>
                </c:pt>
                <c:pt idx="11">
                  <c:v>34.40232960424364</c:v>
                </c:pt>
                <c:pt idx="12">
                  <c:v>41.47413740350515</c:v>
                </c:pt>
                <c:pt idx="13">
                  <c:v>42.72959307704607</c:v>
                </c:pt>
                <c:pt idx="14">
                  <c:v>33.38439390599946</c:v>
                </c:pt>
                <c:pt idx="15">
                  <c:v>39.899359097151944</c:v>
                </c:pt>
                <c:pt idx="16">
                  <c:v>53.10387341311159</c:v>
                </c:pt>
                <c:pt idx="17">
                  <c:v>50.94771974748593</c:v>
                </c:pt>
                <c:pt idx="18">
                  <c:v>53.927424603107426</c:v>
                </c:pt>
                <c:pt idx="19">
                  <c:v>51.38682359414549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71.18314148871828</c:v>
                </c:pt>
                <c:pt idx="1">
                  <c:v>70.3824078968742</c:v>
                </c:pt>
                <c:pt idx="2">
                  <c:v>62.24638293829274</c:v>
                </c:pt>
                <c:pt idx="3">
                  <c:v>60.5435165755386</c:v>
                </c:pt>
                <c:pt idx="4">
                  <c:v>60.51982458553267</c:v>
                </c:pt>
                <c:pt idx="5">
                  <c:v>59.90560701669199</c:v>
                </c:pt>
                <c:pt idx="6">
                  <c:v>58.260879632964944</c:v>
                </c:pt>
                <c:pt idx="7">
                  <c:v>57.947399997284585</c:v>
                </c:pt>
                <c:pt idx="8">
                  <c:v>57.649747000520186</c:v>
                </c:pt>
                <c:pt idx="9">
                  <c:v>57.47707100342124</c:v>
                </c:pt>
                <c:pt idx="10">
                  <c:v>55.976976727482956</c:v>
                </c:pt>
                <c:pt idx="11">
                  <c:v>55.667464033518236</c:v>
                </c:pt>
                <c:pt idx="12">
                  <c:v>55.290602203004916</c:v>
                </c:pt>
                <c:pt idx="13">
                  <c:v>54.81641408351712</c:v>
                </c:pt>
                <c:pt idx="14">
                  <c:v>54.71258206268383</c:v>
                </c:pt>
                <c:pt idx="15">
                  <c:v>54.41676730328266</c:v>
                </c:pt>
                <c:pt idx="16">
                  <c:v>53.49750625998927</c:v>
                </c:pt>
                <c:pt idx="17">
                  <c:v>52.279363183868405</c:v>
                </c:pt>
                <c:pt idx="18">
                  <c:v>52.169465934316875</c:v>
                </c:pt>
                <c:pt idx="19">
                  <c:v>52.15840643257658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ccf-249b-ad80-8c05abdb920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ccf-249b-ad80-8c05abdb920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cf-249b-ad80-8c05abdb920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ccf-249b-ad80-8c05abdb920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ccf-249b-ad80-8c05abdb920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ccf-249b-ad80-8c05abdb920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ccf-249b-ad80-8c05abdb920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ccf-249b-ad80-8c05abdb920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ccf-249b-ad80-8c05abdb920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ccf-249b-ad80-8c05abdb920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ccf-249b-ad80-8c05abdb920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ccf-249b-ad80-8c05abdb920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ccf-249b-ad80-8c05abdb920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ccf-249b-ad80-8c05abdb920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ccf-249b-ad80-8c05abdb920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ccf-249b-ad80-8c05abdb920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ccf-249b-ad80-8c05abdb920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ccf-249b-ad80-8c05abdb920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ccf-249b-ad80-8c05abdb920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ccf-249b-ad80-8c05abdb920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25.833270162242687</c:v>
                </c:pt>
                <c:pt idx="1">
                  <c:v>43.9150503710323</c:v>
                </c:pt>
                <c:pt idx="2">
                  <c:v>17.532798610265896</c:v>
                </c:pt>
                <c:pt idx="3">
                  <c:v>32.96103452715187</c:v>
                </c:pt>
                <c:pt idx="4">
                  <c:v>30.623271768196215</c:v>
                </c:pt>
                <c:pt idx="5">
                  <c:v>46.4509572237848</c:v>
                </c:pt>
                <c:pt idx="6">
                  <c:v>36.775057853713854</c:v>
                </c:pt>
                <c:pt idx="7">
                  <c:v>40.93769420707406</c:v>
                </c:pt>
                <c:pt idx="8">
                  <c:v>43.49769784192302</c:v>
                </c:pt>
                <c:pt idx="9">
                  <c:v>31.930110127712577</c:v>
                </c:pt>
                <c:pt idx="10">
                  <c:v>24.92601213774718</c:v>
                </c:pt>
                <c:pt idx="11">
                  <c:v>33.82244813118879</c:v>
                </c:pt>
                <c:pt idx="12">
                  <c:v>35.289459549503256</c:v>
                </c:pt>
                <c:pt idx="13">
                  <c:v>25.821068301409863</c:v>
                </c:pt>
                <c:pt idx="14">
                  <c:v>21.39590480937495</c:v>
                </c:pt>
                <c:pt idx="15">
                  <c:v>25.693175632110457</c:v>
                </c:pt>
                <c:pt idx="16">
                  <c:v>37.97871672160062</c:v>
                </c:pt>
                <c:pt idx="17">
                  <c:v>37.83710821750924</c:v>
                </c:pt>
                <c:pt idx="18">
                  <c:v>33.35942249335699</c:v>
                </c:pt>
                <c:pt idx="19">
                  <c:v>33.43327881751929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71.18314148871828</c:v>
                </c:pt>
                <c:pt idx="1">
                  <c:v>70.3824078968742</c:v>
                </c:pt>
                <c:pt idx="2">
                  <c:v>62.24638293829274</c:v>
                </c:pt>
                <c:pt idx="3">
                  <c:v>60.5435165755386</c:v>
                </c:pt>
                <c:pt idx="4">
                  <c:v>60.51982458553267</c:v>
                </c:pt>
                <c:pt idx="5">
                  <c:v>59.90560701669199</c:v>
                </c:pt>
                <c:pt idx="6">
                  <c:v>58.260879632964944</c:v>
                </c:pt>
                <c:pt idx="7">
                  <c:v>57.947399997284585</c:v>
                </c:pt>
                <c:pt idx="8">
                  <c:v>57.649747000520186</c:v>
                </c:pt>
                <c:pt idx="9">
                  <c:v>57.47707100342124</c:v>
                </c:pt>
                <c:pt idx="10">
                  <c:v>55.976976727482956</c:v>
                </c:pt>
                <c:pt idx="11">
                  <c:v>55.667464033518236</c:v>
                </c:pt>
                <c:pt idx="12">
                  <c:v>55.290602203004916</c:v>
                </c:pt>
                <c:pt idx="13">
                  <c:v>54.81641408351712</c:v>
                </c:pt>
                <c:pt idx="14">
                  <c:v>54.71258206268383</c:v>
                </c:pt>
                <c:pt idx="15">
                  <c:v>54.41676730328266</c:v>
                </c:pt>
                <c:pt idx="16">
                  <c:v>53.49750625998927</c:v>
                </c:pt>
                <c:pt idx="17">
                  <c:v>52.279363183868405</c:v>
                </c:pt>
                <c:pt idx="18">
                  <c:v>52.169465934316875</c:v>
                </c:pt>
                <c:pt idx="19">
                  <c:v>52.15840643257658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bd-9555-66b8-21302f82c7a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bd-9555-66b8-21302f82c7a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bd-9555-66b8-21302f82c7a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bd-9555-66b8-21302f82c7a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bd-9555-66b8-21302f82c7a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bd-9555-66b8-21302f82c7a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bd-9555-66b8-21302f82c7a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dbd-9555-66b8-21302f82c7a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bd-9555-66b8-21302f82c7a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dbd-9555-66b8-21302f82c7a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bd-9555-66b8-21302f82c7a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dbd-9555-66b8-21302f82c7a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bd-9555-66b8-21302f82c7a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dbd-9555-66b8-21302f82c7a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dbd-9555-66b8-21302f82c7a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dbd-9555-66b8-21302f82c7a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dbd-9555-66b8-21302f82c7a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dbd-9555-66b8-21302f82c7a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dbd-9555-66b8-21302f82c7a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dbd-9555-66b8-21302f82c7a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34.43905299322582</c:v>
                </c:pt>
                <c:pt idx="1">
                  <c:v>69.44375530361906</c:v>
                </c:pt>
                <c:pt idx="2">
                  <c:v>46.87696293230005</c:v>
                </c:pt>
                <c:pt idx="3">
                  <c:v>36.0381068127658</c:v>
                </c:pt>
                <c:pt idx="4">
                  <c:v>67.6990986781649</c:v>
                </c:pt>
                <c:pt idx="5">
                  <c:v>49.72611378863701</c:v>
                </c:pt>
                <c:pt idx="6">
                  <c:v>72.9154010032208</c:v>
                </c:pt>
                <c:pt idx="7">
                  <c:v>32.37106037389848</c:v>
                </c:pt>
                <c:pt idx="8">
                  <c:v>68.28802201384504</c:v>
                </c:pt>
                <c:pt idx="9">
                  <c:v>36.3235886008235</c:v>
                </c:pt>
                <c:pt idx="10">
                  <c:v>39.947092603585375</c:v>
                </c:pt>
                <c:pt idx="11">
                  <c:v>38.382196055990725</c:v>
                </c:pt>
                <c:pt idx="12">
                  <c:v>35.40710394942419</c:v>
                </c:pt>
                <c:pt idx="13">
                  <c:v>49.236390762197466</c:v>
                </c:pt>
                <c:pt idx="14">
                  <c:v>79.72224322322509</c:v>
                </c:pt>
                <c:pt idx="15">
                  <c:v>40.749315860878504</c:v>
                </c:pt>
                <c:pt idx="16">
                  <c:v>66.66121222334402</c:v>
                </c:pt>
                <c:pt idx="17">
                  <c:v>57.66274782554971</c:v>
                </c:pt>
                <c:pt idx="18">
                  <c:v>47.99682801385733</c:v>
                </c:pt>
                <c:pt idx="19">
                  <c:v>66.70662807915699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71.18314148871828</c:v>
                </c:pt>
                <c:pt idx="1">
                  <c:v>70.3824078968742</c:v>
                </c:pt>
                <c:pt idx="2">
                  <c:v>62.24638293829274</c:v>
                </c:pt>
                <c:pt idx="3">
                  <c:v>60.5435165755386</c:v>
                </c:pt>
                <c:pt idx="4">
                  <c:v>60.51982458553267</c:v>
                </c:pt>
                <c:pt idx="5">
                  <c:v>59.90560701669199</c:v>
                </c:pt>
                <c:pt idx="6">
                  <c:v>58.260879632964944</c:v>
                </c:pt>
                <c:pt idx="7">
                  <c:v>57.947399997284585</c:v>
                </c:pt>
                <c:pt idx="8">
                  <c:v>57.649747000520186</c:v>
                </c:pt>
                <c:pt idx="9">
                  <c:v>57.47707100342124</c:v>
                </c:pt>
                <c:pt idx="10">
                  <c:v>55.976976727482956</c:v>
                </c:pt>
                <c:pt idx="11">
                  <c:v>55.667464033518236</c:v>
                </c:pt>
                <c:pt idx="12">
                  <c:v>55.290602203004916</c:v>
                </c:pt>
                <c:pt idx="13">
                  <c:v>54.81641408351712</c:v>
                </c:pt>
                <c:pt idx="14">
                  <c:v>54.71258206268383</c:v>
                </c:pt>
                <c:pt idx="15">
                  <c:v>54.41676730328266</c:v>
                </c:pt>
                <c:pt idx="16">
                  <c:v>53.49750625998927</c:v>
                </c:pt>
                <c:pt idx="17">
                  <c:v>52.279363183868405</c:v>
                </c:pt>
                <c:pt idx="18">
                  <c:v>52.169465934316875</c:v>
                </c:pt>
                <c:pt idx="19">
                  <c:v>52.15840643257658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c5-2e26-cf89-546bc1b3423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c5-2e26-cf89-546bc1b3423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c5-2e26-cf89-546bc1b3423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c5-2e26-cf89-546bc1b3423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c5-2e26-cf89-546bc1b3423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9c5-2e26-cf89-546bc1b3423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c5-2e26-cf89-546bc1b3423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9c5-2e26-cf89-546bc1b3423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9c5-2e26-cf89-546bc1b3423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9c5-2e26-cf89-546bc1b3423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9c5-2e26-cf89-546bc1b3423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9c5-2e26-cf89-546bc1b3423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9c5-2e26-cf89-546bc1b3423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9c5-2e26-cf89-546bc1b3423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9c5-2e26-cf89-546bc1b3423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9c5-2e26-cf89-546bc1b3423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9c5-2e26-cf89-546bc1b3423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9c5-2e26-cf89-546bc1b3423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9c5-2e26-cf89-546bc1b3423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9c5-2e26-cf89-546bc1b3423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22.734130970355768</c:v>
                </c:pt>
                <c:pt idx="1">
                  <c:v>33.27410345609981</c:v>
                </c:pt>
                <c:pt idx="2">
                  <c:v>28.30117243996751</c:v>
                </c:pt>
                <c:pt idx="3">
                  <c:v>32.99690691377633</c:v>
                </c:pt>
                <c:pt idx="4">
                  <c:v>10.973353347992928</c:v>
                </c:pt>
                <c:pt idx="5">
                  <c:v>16.414056510088624</c:v>
                </c:pt>
                <c:pt idx="6">
                  <c:v>24.97601747612751</c:v>
                </c:pt>
                <c:pt idx="7">
                  <c:v>25.925101540701394</c:v>
                </c:pt>
                <c:pt idx="8">
                  <c:v>23.026074771201014</c:v>
                </c:pt>
                <c:pt idx="9">
                  <c:v>30.743778104036135</c:v>
                </c:pt>
                <c:pt idx="10">
                  <c:v>13.884670148240698</c:v>
                </c:pt>
                <c:pt idx="11">
                  <c:v>29.240773196023696</c:v>
                </c:pt>
                <c:pt idx="12">
                  <c:v>58.839345044791955</c:v>
                </c:pt>
                <c:pt idx="13">
                  <c:v>22.262875646619754</c:v>
                </c:pt>
                <c:pt idx="14">
                  <c:v>34.793961362445</c:v>
                </c:pt>
                <c:pt idx="15">
                  <c:v>28.19664446306161</c:v>
                </c:pt>
                <c:pt idx="16">
                  <c:v>21.38022079678535</c:v>
                </c:pt>
                <c:pt idx="17">
                  <c:v>27.634352815125133</c:v>
                </c:pt>
                <c:pt idx="18">
                  <c:v>22.154763998612033</c:v>
                </c:pt>
                <c:pt idx="19">
                  <c:v>38.78790478450408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26.888580805356156</c:v>
                </c:pt>
                <c:pt idx="1">
                  <c:v>26.001118478496956</c:v>
                </c:pt>
                <c:pt idx="2">
                  <c:v>25.736522867471127</c:v>
                </c:pt>
                <c:pt idx="3">
                  <c:v>25.471510942738725</c:v>
                </c:pt>
                <c:pt idx="4">
                  <c:v>17.781533866325255</c:v>
                </c:pt>
                <c:pt idx="5">
                  <c:v>4.482104206252764</c:v>
                </c:pt>
                <c:pt idx="6">
                  <c:v>3.0822676892834013</c:v>
                </c:pt>
                <c:pt idx="7">
                  <c:v>2.194568542354774</c:v>
                </c:pt>
                <c:pt idx="8">
                  <c:v>1.816988879078866</c:v>
                </c:pt>
                <c:pt idx="9">
                  <c:v>1.4767303344696856</c:v>
                </c:pt>
                <c:pt idx="10">
                  <c:v>1.4526602958695167</c:v>
                </c:pt>
                <c:pt idx="11">
                  <c:v>1.3617622053478653</c:v>
                </c:pt>
                <c:pt idx="12">
                  <c:v>1.1922821273342123</c:v>
                </c:pt>
                <c:pt idx="13">
                  <c:v>1.0794307189653294</c:v>
                </c:pt>
                <c:pt idx="14">
                  <c:v>1.0424461235962346</c:v>
                </c:pt>
                <c:pt idx="15">
                  <c:v>1.041716343037356</c:v>
                </c:pt>
                <c:pt idx="16">
                  <c:v>1.003572541239795</c:v>
                </c:pt>
                <c:pt idx="17">
                  <c:v>0.983180286028379</c:v>
                </c:pt>
                <c:pt idx="18">
                  <c:v>0.9421619700126337</c:v>
                </c:pt>
                <c:pt idx="19">
                  <c:v>0.9330891274909392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2e-f935-dfe3-bebc91a8aa4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2e-f935-dfe3-bebc91a8aa4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2e-f935-dfe3-bebc91a8aa4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2e-f935-dfe3-bebc91a8aa4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2e-f935-dfe3-bebc91a8aa4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2e-f935-dfe3-bebc91a8aa4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2e-f935-dfe3-bebc91a8aa4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b2e-f935-dfe3-bebc91a8aa4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b2e-f935-dfe3-bebc91a8aa4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b2e-f935-dfe3-bebc91a8aa4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b2e-f935-dfe3-bebc91a8aa4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b2e-f935-dfe3-bebc91a8aa4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b2e-f935-dfe3-bebc91a8aa4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b2e-f935-dfe3-bebc91a8aa4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b2e-f935-dfe3-bebc91a8aa4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b2e-f935-dfe3-bebc91a8aa4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b2e-f935-dfe3-bebc91a8aa4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b2e-f935-dfe3-bebc91a8aa4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b2e-f935-dfe3-bebc91a8aa4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b2e-f935-dfe3-bebc91a8aa4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51.03825715724861</c:v>
                </c:pt>
                <c:pt idx="1">
                  <c:v>60.567095204774866</c:v>
                </c:pt>
                <c:pt idx="2">
                  <c:v>49.4656494382555</c:v>
                </c:pt>
                <c:pt idx="3">
                  <c:v>57.99883374461635</c:v>
                </c:pt>
                <c:pt idx="4">
                  <c:v>39.359274687169</c:v>
                </c:pt>
                <c:pt idx="5">
                  <c:v>48.684601629531215</c:v>
                </c:pt>
                <c:pt idx="6">
                  <c:v>52.72000211445891</c:v>
                </c:pt>
                <c:pt idx="7">
                  <c:v>54.77146893184249</c:v>
                </c:pt>
                <c:pt idx="8">
                  <c:v>57.40166624488911</c:v>
                </c:pt>
                <c:pt idx="9">
                  <c:v>51.64932152437734</c:v>
                </c:pt>
                <c:pt idx="10">
                  <c:v>69.1017239612807</c:v>
                </c:pt>
                <c:pt idx="11">
                  <c:v>67.54288164032658</c:v>
                </c:pt>
                <c:pt idx="12">
                  <c:v>46.651789351896426</c:v>
                </c:pt>
                <c:pt idx="13">
                  <c:v>45.96682429601768</c:v>
                </c:pt>
                <c:pt idx="14">
                  <c:v>48.623877173609486</c:v>
                </c:pt>
                <c:pt idx="15">
                  <c:v>48.23017489453516</c:v>
                </c:pt>
                <c:pt idx="16">
                  <c:v>31.83670065719198</c:v>
                </c:pt>
                <c:pt idx="17">
                  <c:v>45.841458570602065</c:v>
                </c:pt>
                <c:pt idx="18">
                  <c:v>29.517912213222974</c:v>
                </c:pt>
                <c:pt idx="19">
                  <c:v>65.59894404348978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26.888580805356156</c:v>
                </c:pt>
                <c:pt idx="1">
                  <c:v>26.001118478496956</c:v>
                </c:pt>
                <c:pt idx="2">
                  <c:v>25.736522867471127</c:v>
                </c:pt>
                <c:pt idx="3">
                  <c:v>25.471510942738725</c:v>
                </c:pt>
                <c:pt idx="4">
                  <c:v>17.781533866325255</c:v>
                </c:pt>
                <c:pt idx="5">
                  <c:v>4.482104206252764</c:v>
                </c:pt>
                <c:pt idx="6">
                  <c:v>3.0822676892834013</c:v>
                </c:pt>
                <c:pt idx="7">
                  <c:v>2.194568542354774</c:v>
                </c:pt>
                <c:pt idx="8">
                  <c:v>1.816988879078866</c:v>
                </c:pt>
                <c:pt idx="9">
                  <c:v>1.4767303344696856</c:v>
                </c:pt>
                <c:pt idx="10">
                  <c:v>1.4526602958695167</c:v>
                </c:pt>
                <c:pt idx="11">
                  <c:v>1.3617622053478653</c:v>
                </c:pt>
                <c:pt idx="12">
                  <c:v>1.1922821273342123</c:v>
                </c:pt>
                <c:pt idx="13">
                  <c:v>1.0794307189653294</c:v>
                </c:pt>
                <c:pt idx="14">
                  <c:v>1.0424461235962346</c:v>
                </c:pt>
                <c:pt idx="15">
                  <c:v>1.041716343037356</c:v>
                </c:pt>
                <c:pt idx="16">
                  <c:v>1.003572541239795</c:v>
                </c:pt>
                <c:pt idx="17">
                  <c:v>0.983180286028379</c:v>
                </c:pt>
                <c:pt idx="18">
                  <c:v>0.9421619700126337</c:v>
                </c:pt>
                <c:pt idx="19">
                  <c:v>0.9330891274909392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38-5495-7e66-633a4554c75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38-5495-7e66-633a4554c75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38-5495-7e66-633a4554c75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38-5495-7e66-633a4554c75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38-5495-7e66-633a4554c75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538-5495-7e66-633a4554c75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38-5495-7e66-633a4554c75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538-5495-7e66-633a4554c75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538-5495-7e66-633a4554c75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538-5495-7e66-633a4554c75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538-5495-7e66-633a4554c75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538-5495-7e66-633a4554c75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538-5495-7e66-633a4554c75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538-5495-7e66-633a4554c75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538-5495-7e66-633a4554c75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538-5495-7e66-633a4554c75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538-5495-7e66-633a4554c75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538-5495-7e66-633a4554c75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538-5495-7e66-633a4554c75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538-5495-7e66-633a4554c75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36.06784806730824</c:v>
                </c:pt>
                <c:pt idx="1">
                  <c:v>56.90816592257598</c:v>
                </c:pt>
                <c:pt idx="2">
                  <c:v>48.126953718500545</c:v>
                </c:pt>
                <c:pt idx="3">
                  <c:v>49.677507886547474</c:v>
                </c:pt>
                <c:pt idx="4">
                  <c:v>50.39861059562605</c:v>
                </c:pt>
                <c:pt idx="5">
                  <c:v>50.41049060112597</c:v>
                </c:pt>
                <c:pt idx="6">
                  <c:v>60.2921200075081</c:v>
                </c:pt>
                <c:pt idx="7">
                  <c:v>52.238229745556715</c:v>
                </c:pt>
                <c:pt idx="8">
                  <c:v>45.35498175718375</c:v>
                </c:pt>
                <c:pt idx="9">
                  <c:v>50.75927036558226</c:v>
                </c:pt>
                <c:pt idx="10">
                  <c:v>62.52072757367917</c:v>
                </c:pt>
                <c:pt idx="11">
                  <c:v>62.231400740092</c:v>
                </c:pt>
                <c:pt idx="12">
                  <c:v>58.838016516988006</c:v>
                </c:pt>
                <c:pt idx="13">
                  <c:v>47.34873470097429</c:v>
                </c:pt>
                <c:pt idx="14">
                  <c:v>48.044203793048496</c:v>
                </c:pt>
                <c:pt idx="15">
                  <c:v>50.5013178412029</c:v>
                </c:pt>
                <c:pt idx="16">
                  <c:v>56.002614922453205</c:v>
                </c:pt>
                <c:pt idx="17">
                  <c:v>51.9864054049741</c:v>
                </c:pt>
                <c:pt idx="18">
                  <c:v>54.06043375686899</c:v>
                </c:pt>
                <c:pt idx="19">
                  <c:v>43.63793563482396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26.888580805356156</c:v>
                </c:pt>
                <c:pt idx="1">
                  <c:v>26.001118478496956</c:v>
                </c:pt>
                <c:pt idx="2">
                  <c:v>25.736522867471127</c:v>
                </c:pt>
                <c:pt idx="3">
                  <c:v>25.471510942738725</c:v>
                </c:pt>
                <c:pt idx="4">
                  <c:v>17.781533866325255</c:v>
                </c:pt>
                <c:pt idx="5">
                  <c:v>4.482104206252764</c:v>
                </c:pt>
                <c:pt idx="6">
                  <c:v>3.0822676892834013</c:v>
                </c:pt>
                <c:pt idx="7">
                  <c:v>2.194568542354774</c:v>
                </c:pt>
                <c:pt idx="8">
                  <c:v>1.816988879078866</c:v>
                </c:pt>
                <c:pt idx="9">
                  <c:v>1.4767303344696856</c:v>
                </c:pt>
                <c:pt idx="10">
                  <c:v>1.4526602958695167</c:v>
                </c:pt>
                <c:pt idx="11">
                  <c:v>1.3617622053478653</c:v>
                </c:pt>
                <c:pt idx="12">
                  <c:v>1.1922821273342123</c:v>
                </c:pt>
                <c:pt idx="13">
                  <c:v>1.0794307189653294</c:v>
                </c:pt>
                <c:pt idx="14">
                  <c:v>1.0424461235962346</c:v>
                </c:pt>
                <c:pt idx="15">
                  <c:v>1.041716343037356</c:v>
                </c:pt>
                <c:pt idx="16">
                  <c:v>1.003572541239795</c:v>
                </c:pt>
                <c:pt idx="17">
                  <c:v>0.983180286028379</c:v>
                </c:pt>
                <c:pt idx="18">
                  <c:v>0.9421619700126337</c:v>
                </c:pt>
                <c:pt idx="19">
                  <c:v>0.9330891274909392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9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c7-91f5-c8df-53cd43b4eca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c7-91f5-c8df-53cd43b4eca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c7-91f5-c8df-53cd43b4eca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c7-91f5-c8df-53cd43b4eca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c7-91f5-c8df-53cd43b4eca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cc7-91f5-c8df-53cd43b4eca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cc7-91f5-c8df-53cd43b4eca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c7-91f5-c8df-53cd43b4eca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cc7-91f5-c8df-53cd43b4eca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cc7-91f5-c8df-53cd43b4eca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cc7-91f5-c8df-53cd43b4eca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cc7-91f5-c8df-53cd43b4eca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cc7-91f5-c8df-53cd43b4eca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cc7-91f5-c8df-53cd43b4eca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cc7-91f5-c8df-53cd43b4eca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cc7-91f5-c8df-53cd43b4eca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cc7-91f5-c8df-53cd43b4eca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cc7-91f5-c8df-53cd43b4eca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cc7-91f5-c8df-53cd43b4eca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cc7-91f5-c8df-53cd43b4eca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52.15840643257658</c:v>
                </c:pt>
                <c:pt idx="1">
                  <c:v>39.07032601974472</c:v>
                </c:pt>
                <c:pt idx="2">
                  <c:v>60.5435165755386</c:v>
                </c:pt>
                <c:pt idx="3">
                  <c:v>49.855183064960926</c:v>
                </c:pt>
                <c:pt idx="4">
                  <c:v>42.87438246760546</c:v>
                </c:pt>
                <c:pt idx="5">
                  <c:v>44.83017305870966</c:v>
                </c:pt>
                <c:pt idx="6">
                  <c:v>31.809419895040357</c:v>
                </c:pt>
                <c:pt idx="7">
                  <c:v>60.51982458553267</c:v>
                </c:pt>
                <c:pt idx="8">
                  <c:v>55.290602203004916</c:v>
                </c:pt>
                <c:pt idx="9">
                  <c:v>39.809619735226725</c:v>
                </c:pt>
                <c:pt idx="10">
                  <c:v>46.56758248713478</c:v>
                </c:pt>
                <c:pt idx="11">
                  <c:v>51.74771661969599</c:v>
                </c:pt>
                <c:pt idx="12">
                  <c:v>55.976976727482956</c:v>
                </c:pt>
                <c:pt idx="13">
                  <c:v>44.44838188745255</c:v>
                </c:pt>
                <c:pt idx="14">
                  <c:v>47.686741457383285</c:v>
                </c:pt>
                <c:pt idx="15">
                  <c:v>44.40902115262066</c:v>
                </c:pt>
                <c:pt idx="16">
                  <c:v>42.57680970226413</c:v>
                </c:pt>
                <c:pt idx="17">
                  <c:v>44.94708235993694</c:v>
                </c:pt>
                <c:pt idx="18">
                  <c:v>50.74849591297697</c:v>
                </c:pt>
                <c:pt idx="19">
                  <c:v>57.649747000520186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26.888580805356156</c:v>
                </c:pt>
                <c:pt idx="1">
                  <c:v>26.001118478496956</c:v>
                </c:pt>
                <c:pt idx="2">
                  <c:v>25.736522867471127</c:v>
                </c:pt>
                <c:pt idx="3">
                  <c:v>25.471510942738725</c:v>
                </c:pt>
                <c:pt idx="4">
                  <c:v>17.781533866325255</c:v>
                </c:pt>
                <c:pt idx="5">
                  <c:v>4.482104206252764</c:v>
                </c:pt>
                <c:pt idx="6">
                  <c:v>3.0822676892834013</c:v>
                </c:pt>
                <c:pt idx="7">
                  <c:v>2.194568542354774</c:v>
                </c:pt>
                <c:pt idx="8">
                  <c:v>1.816988879078866</c:v>
                </c:pt>
                <c:pt idx="9">
                  <c:v>1.4767303344696856</c:v>
                </c:pt>
                <c:pt idx="10">
                  <c:v>1.4526602958695167</c:v>
                </c:pt>
                <c:pt idx="11">
                  <c:v>1.3617622053478653</c:v>
                </c:pt>
                <c:pt idx="12">
                  <c:v>1.1922821273342123</c:v>
                </c:pt>
                <c:pt idx="13">
                  <c:v>1.0794307189653294</c:v>
                </c:pt>
                <c:pt idx="14">
                  <c:v>1.0424461235962346</c:v>
                </c:pt>
                <c:pt idx="15">
                  <c:v>1.041716343037356</c:v>
                </c:pt>
                <c:pt idx="16">
                  <c:v>1.003572541239795</c:v>
                </c:pt>
                <c:pt idx="17">
                  <c:v>0.983180286028379</c:v>
                </c:pt>
                <c:pt idx="18">
                  <c:v>0.9421619700126337</c:v>
                </c:pt>
                <c:pt idx="19">
                  <c:v>0.9330891274909392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dd-cc92-3aac-5dc68f03310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dd-cc92-3aac-5dc68f03310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dd-cc92-3aac-5dc68f03310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dd-cc92-3aac-5dc68f03310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dd-cc92-3aac-5dc68f03310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fdd-cc92-3aac-5dc68f03310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dd-cc92-3aac-5dc68f03310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fdd-cc92-3aac-5dc68f03310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dd-cc92-3aac-5dc68f03310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fdd-cc92-3aac-5dc68f03310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fdd-cc92-3aac-5dc68f03310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fdd-cc92-3aac-5dc68f03310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fdd-cc92-3aac-5dc68f03310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fdd-cc92-3aac-5dc68f03310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fdd-cc92-3aac-5dc68f03310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fdd-cc92-3aac-5dc68f03310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fdd-cc92-3aac-5dc68f03310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fdd-cc92-3aac-5dc68f03310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fdd-cc92-3aac-5dc68f03310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fdd-cc92-3aac-5dc68f03310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49.69743830276992</c:v>
                </c:pt>
                <c:pt idx="1">
                  <c:v>51.2168284836127</c:v>
                </c:pt>
                <c:pt idx="2">
                  <c:v>51.08564576816296</c:v>
                </c:pt>
                <c:pt idx="3">
                  <c:v>34.95815873085915</c:v>
                </c:pt>
                <c:pt idx="4">
                  <c:v>32.37171273338785</c:v>
                </c:pt>
                <c:pt idx="5">
                  <c:v>46.313872072993256</c:v>
                </c:pt>
                <c:pt idx="6">
                  <c:v>38.200371980362156</c:v>
                </c:pt>
                <c:pt idx="7">
                  <c:v>57.159786646672686</c:v>
                </c:pt>
                <c:pt idx="8">
                  <c:v>53.777956186685344</c:v>
                </c:pt>
                <c:pt idx="9">
                  <c:v>39.15186255496891</c:v>
                </c:pt>
                <c:pt idx="10">
                  <c:v>43.01410984155265</c:v>
                </c:pt>
                <c:pt idx="11">
                  <c:v>50.13761024668178</c:v>
                </c:pt>
                <c:pt idx="12">
                  <c:v>56.01047637574117</c:v>
                </c:pt>
                <c:pt idx="13">
                  <c:v>61.00609135478041</c:v>
                </c:pt>
                <c:pt idx="14">
                  <c:v>39.85364635829838</c:v>
                </c:pt>
                <c:pt idx="15">
                  <c:v>43.129700736946106</c:v>
                </c:pt>
                <c:pt idx="16">
                  <c:v>44.117084743619145</c:v>
                </c:pt>
                <c:pt idx="17">
                  <c:v>41.26211346041298</c:v>
                </c:pt>
                <c:pt idx="18">
                  <c:v>43.49576074235301</c:v>
                </c:pt>
                <c:pt idx="19">
                  <c:v>35.22981606058674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26.888580805356156</c:v>
                </c:pt>
                <c:pt idx="1">
                  <c:v>26.001118478496956</c:v>
                </c:pt>
                <c:pt idx="2">
                  <c:v>25.736522867471127</c:v>
                </c:pt>
                <c:pt idx="3">
                  <c:v>25.471510942738725</c:v>
                </c:pt>
                <c:pt idx="4">
                  <c:v>17.781533866325255</c:v>
                </c:pt>
                <c:pt idx="5">
                  <c:v>4.482104206252764</c:v>
                </c:pt>
                <c:pt idx="6">
                  <c:v>3.0822676892834013</c:v>
                </c:pt>
                <c:pt idx="7">
                  <c:v>2.194568542354774</c:v>
                </c:pt>
                <c:pt idx="8">
                  <c:v>1.816988879078866</c:v>
                </c:pt>
                <c:pt idx="9">
                  <c:v>1.4767303344696856</c:v>
                </c:pt>
                <c:pt idx="10">
                  <c:v>1.4526602958695167</c:v>
                </c:pt>
                <c:pt idx="11">
                  <c:v>1.3617622053478653</c:v>
                </c:pt>
                <c:pt idx="12">
                  <c:v>1.1922821273342123</c:v>
                </c:pt>
                <c:pt idx="13">
                  <c:v>1.0794307189653294</c:v>
                </c:pt>
                <c:pt idx="14">
                  <c:v>1.0424461235962346</c:v>
                </c:pt>
                <c:pt idx="15">
                  <c:v>1.041716343037356</c:v>
                </c:pt>
                <c:pt idx="16">
                  <c:v>1.003572541239795</c:v>
                </c:pt>
                <c:pt idx="17">
                  <c:v>0.983180286028379</c:v>
                </c:pt>
                <c:pt idx="18">
                  <c:v>0.9421619700126337</c:v>
                </c:pt>
                <c:pt idx="19">
                  <c:v>0.9330891274909392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a9-3295-f46d-8386ade667e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a9-3295-f46d-8386ade667e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a9-3295-f46d-8386ade667e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a9-3295-f46d-8386ade667e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a9-3295-f46d-8386ade667e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3a9-3295-f46d-8386ade667e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3a9-3295-f46d-8386ade667e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3a9-3295-f46d-8386ade667e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3a9-3295-f46d-8386ade667e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3a9-3295-f46d-8386ade667e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3a9-3295-f46d-8386ade667e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3a9-3295-f46d-8386ade667e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3a9-3295-f46d-8386ade667e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3a9-3295-f46d-8386ade667e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3a9-3295-f46d-8386ade667e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3a9-3295-f46d-8386ade667e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3a9-3295-f46d-8386ade667e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3a9-3295-f46d-8386ade667e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3a9-3295-f46d-8386ade667e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3a9-3295-f46d-8386ade667e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51.38682359414549</c:v>
                </c:pt>
                <c:pt idx="1">
                  <c:v>46.35305016634601</c:v>
                </c:pt>
                <c:pt idx="2">
                  <c:v>33.36651980351018</c:v>
                </c:pt>
                <c:pt idx="3">
                  <c:v>29.114822463189835</c:v>
                </c:pt>
                <c:pt idx="4">
                  <c:v>34.8537528541034</c:v>
                </c:pt>
                <c:pt idx="5">
                  <c:v>46.855207820591346</c:v>
                </c:pt>
                <c:pt idx="6">
                  <c:v>22.137327654454538</c:v>
                </c:pt>
                <c:pt idx="7">
                  <c:v>65.1001744996749</c:v>
                </c:pt>
                <c:pt idx="8">
                  <c:v>41.47413740350515</c:v>
                </c:pt>
                <c:pt idx="9">
                  <c:v>7.917218843833668</c:v>
                </c:pt>
                <c:pt idx="10">
                  <c:v>36.579951412128466</c:v>
                </c:pt>
                <c:pt idx="11">
                  <c:v>42.49326162150198</c:v>
                </c:pt>
                <c:pt idx="12">
                  <c:v>33.04727182736303</c:v>
                </c:pt>
                <c:pt idx="13">
                  <c:v>51.2793698764355</c:v>
                </c:pt>
                <c:pt idx="14">
                  <c:v>30.99966379836696</c:v>
                </c:pt>
                <c:pt idx="15">
                  <c:v>56.66269701884444</c:v>
                </c:pt>
                <c:pt idx="16">
                  <c:v>42.49827167175701</c:v>
                </c:pt>
                <c:pt idx="17">
                  <c:v>32.7874805382031</c:v>
                </c:pt>
                <c:pt idx="18">
                  <c:v>53.333134515987695</c:v>
                </c:pt>
                <c:pt idx="19">
                  <c:v>46.50647331050034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26.888580805356156</c:v>
                </c:pt>
                <c:pt idx="1">
                  <c:v>26.001118478496956</c:v>
                </c:pt>
                <c:pt idx="2">
                  <c:v>25.736522867471127</c:v>
                </c:pt>
                <c:pt idx="3">
                  <c:v>25.471510942738725</c:v>
                </c:pt>
                <c:pt idx="4">
                  <c:v>17.781533866325255</c:v>
                </c:pt>
                <c:pt idx="5">
                  <c:v>4.482104206252764</c:v>
                </c:pt>
                <c:pt idx="6">
                  <c:v>3.0822676892834013</c:v>
                </c:pt>
                <c:pt idx="7">
                  <c:v>2.194568542354774</c:v>
                </c:pt>
                <c:pt idx="8">
                  <c:v>1.816988879078866</c:v>
                </c:pt>
                <c:pt idx="9">
                  <c:v>1.4767303344696856</c:v>
                </c:pt>
                <c:pt idx="10">
                  <c:v>1.4526602958695167</c:v>
                </c:pt>
                <c:pt idx="11">
                  <c:v>1.3617622053478653</c:v>
                </c:pt>
                <c:pt idx="12">
                  <c:v>1.1922821273342123</c:v>
                </c:pt>
                <c:pt idx="13">
                  <c:v>1.0794307189653294</c:v>
                </c:pt>
                <c:pt idx="14">
                  <c:v>1.0424461235962346</c:v>
                </c:pt>
                <c:pt idx="15">
                  <c:v>1.041716343037356</c:v>
                </c:pt>
                <c:pt idx="16">
                  <c:v>1.003572541239795</c:v>
                </c:pt>
                <c:pt idx="17">
                  <c:v>0.983180286028379</c:v>
                </c:pt>
                <c:pt idx="18">
                  <c:v>0.9421619700126337</c:v>
                </c:pt>
                <c:pt idx="19">
                  <c:v>0.9330891274909392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9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c5-b2e6-2cc4-fe3beb680e7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c5-b2e6-2cc4-fe3beb680e7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c5-b2e6-2cc4-fe3beb680e7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5c5-b2e6-2cc4-fe3beb680e7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c5-b2e6-2cc4-fe3beb680e7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5c5-b2e6-2cc4-fe3beb680e7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5c5-b2e6-2cc4-fe3beb680e7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5c5-b2e6-2cc4-fe3beb680e7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5c5-b2e6-2cc4-fe3beb680e7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5c5-b2e6-2cc4-fe3beb680e7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5c5-b2e6-2cc4-fe3beb680e7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5c5-b2e6-2cc4-fe3beb680e7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5c5-b2e6-2cc4-fe3beb680e7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5c5-b2e6-2cc4-fe3beb680e7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5c5-b2e6-2cc4-fe3beb680e7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5c5-b2e6-2cc4-fe3beb680e7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5c5-b2e6-2cc4-fe3beb680e7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5c5-b2e6-2cc4-fe3beb680e7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5c5-b2e6-2cc4-fe3beb680e7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5c5-b2e6-2cc4-fe3beb680e7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33.43327881751929</c:v>
                </c:pt>
                <c:pt idx="1">
                  <c:v>25.315560015540107</c:v>
                </c:pt>
                <c:pt idx="2">
                  <c:v>32.96103452715187</c:v>
                </c:pt>
                <c:pt idx="3">
                  <c:v>38.51751128423485</c:v>
                </c:pt>
                <c:pt idx="4">
                  <c:v>38.507949402633216</c:v>
                </c:pt>
                <c:pt idx="5">
                  <c:v>26.836008519889376</c:v>
                </c:pt>
                <c:pt idx="6">
                  <c:v>28.105998602205958</c:v>
                </c:pt>
                <c:pt idx="7">
                  <c:v>30.623271768196215</c:v>
                </c:pt>
                <c:pt idx="8">
                  <c:v>35.289459549503256</c:v>
                </c:pt>
                <c:pt idx="9">
                  <c:v>23.552478237438777</c:v>
                </c:pt>
                <c:pt idx="10">
                  <c:v>24.49745944538439</c:v>
                </c:pt>
                <c:pt idx="11">
                  <c:v>39.36044797738009</c:v>
                </c:pt>
                <c:pt idx="12">
                  <c:v>24.92601213774718</c:v>
                </c:pt>
                <c:pt idx="13">
                  <c:v>36.37503639977883</c:v>
                </c:pt>
                <c:pt idx="14">
                  <c:v>53.89997352334271</c:v>
                </c:pt>
                <c:pt idx="15">
                  <c:v>28.011978056424564</c:v>
                </c:pt>
                <c:pt idx="16">
                  <c:v>29.290693323028787</c:v>
                </c:pt>
                <c:pt idx="17">
                  <c:v>36.128423691884024</c:v>
                </c:pt>
                <c:pt idx="18">
                  <c:v>29.85227508390903</c:v>
                </c:pt>
                <c:pt idx="19">
                  <c:v>43.49769784192302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26.888580805356156</c:v>
                </c:pt>
                <c:pt idx="1">
                  <c:v>26.001118478496956</c:v>
                </c:pt>
                <c:pt idx="2">
                  <c:v>25.736522867471127</c:v>
                </c:pt>
                <c:pt idx="3">
                  <c:v>25.471510942738725</c:v>
                </c:pt>
                <c:pt idx="4">
                  <c:v>17.781533866325255</c:v>
                </c:pt>
                <c:pt idx="5">
                  <c:v>4.482104206252764</c:v>
                </c:pt>
                <c:pt idx="6">
                  <c:v>3.0822676892834013</c:v>
                </c:pt>
                <c:pt idx="7">
                  <c:v>2.194568542354774</c:v>
                </c:pt>
                <c:pt idx="8">
                  <c:v>1.816988879078866</c:v>
                </c:pt>
                <c:pt idx="9">
                  <c:v>1.4767303344696856</c:v>
                </c:pt>
                <c:pt idx="10">
                  <c:v>1.4526602958695167</c:v>
                </c:pt>
                <c:pt idx="11">
                  <c:v>1.3617622053478653</c:v>
                </c:pt>
                <c:pt idx="12">
                  <c:v>1.1922821273342123</c:v>
                </c:pt>
                <c:pt idx="13">
                  <c:v>1.0794307189653294</c:v>
                </c:pt>
                <c:pt idx="14">
                  <c:v>1.0424461235962346</c:v>
                </c:pt>
                <c:pt idx="15">
                  <c:v>1.041716343037356</c:v>
                </c:pt>
                <c:pt idx="16">
                  <c:v>1.003572541239795</c:v>
                </c:pt>
                <c:pt idx="17">
                  <c:v>0.983180286028379</c:v>
                </c:pt>
                <c:pt idx="18">
                  <c:v>0.9421619700126337</c:v>
                </c:pt>
                <c:pt idx="19">
                  <c:v>0.9330891274909392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9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3e-2f64-da15-cb77f5b896b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3e-2f64-da15-cb77f5b896b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3e-2f64-da15-cb77f5b896b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3e-2f64-da15-cb77f5b896b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3e-2f64-da15-cb77f5b896b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03e-2f64-da15-cb77f5b896b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3e-2f64-da15-cb77f5b896b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03e-2f64-da15-cb77f5b896b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03e-2f64-da15-cb77f5b896b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03e-2f64-da15-cb77f5b896b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03e-2f64-da15-cb77f5b896b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03e-2f64-da15-cb77f5b896b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03e-2f64-da15-cb77f5b896b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03e-2f64-da15-cb77f5b896b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03e-2f64-da15-cb77f5b896b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03e-2f64-da15-cb77f5b896b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03e-2f64-da15-cb77f5b896b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03e-2f64-da15-cb77f5b896b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03e-2f64-da15-cb77f5b896b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03e-2f64-da15-cb77f5b896b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66.70662807915699</c:v>
                </c:pt>
                <c:pt idx="1">
                  <c:v>41.63066767105788</c:v>
                </c:pt>
                <c:pt idx="2">
                  <c:v>36.0381068127658</c:v>
                </c:pt>
                <c:pt idx="3">
                  <c:v>64.63884768044882</c:v>
                </c:pt>
                <c:pt idx="4">
                  <c:v>47.89075498517943</c:v>
                </c:pt>
                <c:pt idx="5">
                  <c:v>59.8056146365447</c:v>
                </c:pt>
                <c:pt idx="6">
                  <c:v>78.85996963858247</c:v>
                </c:pt>
                <c:pt idx="7">
                  <c:v>67.6990986781649</c:v>
                </c:pt>
                <c:pt idx="8">
                  <c:v>35.40710394942419</c:v>
                </c:pt>
                <c:pt idx="9">
                  <c:v>42.56189613092593</c:v>
                </c:pt>
                <c:pt idx="10">
                  <c:v>32.32134146684136</c:v>
                </c:pt>
                <c:pt idx="11">
                  <c:v>12.813960570759958</c:v>
                </c:pt>
                <c:pt idx="12">
                  <c:v>39.947092603585375</c:v>
                </c:pt>
                <c:pt idx="13">
                  <c:v>42.43523664012801</c:v>
                </c:pt>
                <c:pt idx="14">
                  <c:v>58.73209420796632</c:v>
                </c:pt>
                <c:pt idx="15">
                  <c:v>78.77561318686986</c:v>
                </c:pt>
                <c:pt idx="16">
                  <c:v>70.49011258503062</c:v>
                </c:pt>
                <c:pt idx="17">
                  <c:v>70.6824967025882</c:v>
                </c:pt>
                <c:pt idx="18">
                  <c:v>59.41668139633034</c:v>
                </c:pt>
                <c:pt idx="19">
                  <c:v>68.28802201384504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26.888580805356156</c:v>
                </c:pt>
                <c:pt idx="1">
                  <c:v>26.001118478496956</c:v>
                </c:pt>
                <c:pt idx="2">
                  <c:v>25.736522867471127</c:v>
                </c:pt>
                <c:pt idx="3">
                  <c:v>25.471510942738725</c:v>
                </c:pt>
                <c:pt idx="4">
                  <c:v>17.781533866325255</c:v>
                </c:pt>
                <c:pt idx="5">
                  <c:v>4.482104206252764</c:v>
                </c:pt>
                <c:pt idx="6">
                  <c:v>3.0822676892834013</c:v>
                </c:pt>
                <c:pt idx="7">
                  <c:v>2.194568542354774</c:v>
                </c:pt>
                <c:pt idx="8">
                  <c:v>1.816988879078866</c:v>
                </c:pt>
                <c:pt idx="9">
                  <c:v>1.4767303344696856</c:v>
                </c:pt>
                <c:pt idx="10">
                  <c:v>1.4526602958695167</c:v>
                </c:pt>
                <c:pt idx="11">
                  <c:v>1.3617622053478653</c:v>
                </c:pt>
                <c:pt idx="12">
                  <c:v>1.1922821273342123</c:v>
                </c:pt>
                <c:pt idx="13">
                  <c:v>1.0794307189653294</c:v>
                </c:pt>
                <c:pt idx="14">
                  <c:v>1.0424461235962346</c:v>
                </c:pt>
                <c:pt idx="15">
                  <c:v>1.041716343037356</c:v>
                </c:pt>
                <c:pt idx="16">
                  <c:v>1.003572541239795</c:v>
                </c:pt>
                <c:pt idx="17">
                  <c:v>0.983180286028379</c:v>
                </c:pt>
                <c:pt idx="18">
                  <c:v>0.9421619700126337</c:v>
                </c:pt>
                <c:pt idx="19">
                  <c:v>0.9330891274909392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c8-9fbe-9bcc-f1b389c51e9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c8-9fbe-9bcc-f1b389c51e9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c8-9fbe-9bcc-f1b389c51e9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c8-9fbe-9bcc-f1b389c51e9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c8-9fbe-9bcc-f1b389c51e9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7c8-9fbe-9bcc-f1b389c51e9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7c8-9fbe-9bcc-f1b389c51e9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7c8-9fbe-9bcc-f1b389c51e9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7c8-9fbe-9bcc-f1b389c51e9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7c8-9fbe-9bcc-f1b389c51e9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7c8-9fbe-9bcc-f1b389c51e9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7c8-9fbe-9bcc-f1b389c51e9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7c8-9fbe-9bcc-f1b389c51e9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7c8-9fbe-9bcc-f1b389c51e9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7c8-9fbe-9bcc-f1b389c51e9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7c8-9fbe-9bcc-f1b389c51e9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7c8-9fbe-9bcc-f1b389c51e9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7c8-9fbe-9bcc-f1b389c51e9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7c8-9fbe-9bcc-f1b389c51e9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7c8-9fbe-9bcc-f1b389c51e9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16.927928089555976</c:v>
                </c:pt>
                <c:pt idx="1">
                  <c:v>15.498412268156121</c:v>
                </c:pt>
                <c:pt idx="2">
                  <c:v>31.583100312843424</c:v>
                </c:pt>
                <c:pt idx="3">
                  <c:v>21.613898370251864</c:v>
                </c:pt>
                <c:pt idx="4">
                  <c:v>22.262875646619754</c:v>
                </c:pt>
                <c:pt idx="5">
                  <c:v>26.396365229378166</c:v>
                </c:pt>
                <c:pt idx="6">
                  <c:v>25.925101540701394</c:v>
                </c:pt>
                <c:pt idx="7">
                  <c:v>13.128406572595779</c:v>
                </c:pt>
                <c:pt idx="8">
                  <c:v>58.839345044791955</c:v>
                </c:pt>
                <c:pt idx="9">
                  <c:v>31.88482479986796</c:v>
                </c:pt>
                <c:pt idx="10">
                  <c:v>32.10887677451065</c:v>
                </c:pt>
                <c:pt idx="11">
                  <c:v>34.30149388527959</c:v>
                </c:pt>
                <c:pt idx="12">
                  <c:v>23.026074771201014</c:v>
                </c:pt>
                <c:pt idx="13">
                  <c:v>1.7289611251703998</c:v>
                </c:pt>
                <c:pt idx="14">
                  <c:v>30.71558264515263</c:v>
                </c:pt>
                <c:pt idx="15">
                  <c:v>19.547389115630203</c:v>
                </c:pt>
                <c:pt idx="16">
                  <c:v>33.19472030185265</c:v>
                </c:pt>
                <c:pt idx="17">
                  <c:v>28.57844520234811</c:v>
                </c:pt>
                <c:pt idx="18">
                  <c:v>33.27410345609981</c:v>
                </c:pt>
                <c:pt idx="19">
                  <c:v>28.30117243996751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65.30544478911963</c:v>
                </c:pt>
                <c:pt idx="1">
                  <c:v>63.73055564717872</c:v>
                </c:pt>
                <c:pt idx="2">
                  <c:v>62.66284743914684</c:v>
                </c:pt>
                <c:pt idx="3">
                  <c:v>61.30664766098914</c:v>
                </c:pt>
                <c:pt idx="4">
                  <c:v>61.00609135478041</c:v>
                </c:pt>
                <c:pt idx="5">
                  <c:v>60.332230084803406</c:v>
                </c:pt>
                <c:pt idx="6">
                  <c:v>57.159786646672686</c:v>
                </c:pt>
                <c:pt idx="7">
                  <c:v>56.192480414333296</c:v>
                </c:pt>
                <c:pt idx="8">
                  <c:v>56.01047637574117</c:v>
                </c:pt>
                <c:pt idx="9">
                  <c:v>54.34953850622695</c:v>
                </c:pt>
                <c:pt idx="10">
                  <c:v>54.19356334107248</c:v>
                </c:pt>
                <c:pt idx="11">
                  <c:v>53.9774381545099</c:v>
                </c:pt>
                <c:pt idx="12">
                  <c:v>53.777956186685344</c:v>
                </c:pt>
                <c:pt idx="13">
                  <c:v>52.882938110039746</c:v>
                </c:pt>
                <c:pt idx="14">
                  <c:v>52.748131349479316</c:v>
                </c:pt>
                <c:pt idx="15">
                  <c:v>52.20144843588148</c:v>
                </c:pt>
                <c:pt idx="16">
                  <c:v>51.37773518067065</c:v>
                </c:pt>
                <c:pt idx="17">
                  <c:v>51.256527008062946</c:v>
                </c:pt>
                <c:pt idx="18">
                  <c:v>51.2168284836127</c:v>
                </c:pt>
                <c:pt idx="19">
                  <c:v>51.08564576816296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12-7338-85e4-c6687fba7af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12-7338-85e4-c6687fba7af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12-7338-85e4-c6687fba7af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12-7338-85e4-c6687fba7af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12-7338-85e4-c6687fba7af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12-7338-85e4-c6687fba7af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12-7338-85e4-c6687fba7af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12-7338-85e4-c6687fba7af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12-7338-85e4-c6687fba7af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612-7338-85e4-c6687fba7af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612-7338-85e4-c6687fba7af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612-7338-85e4-c6687fba7af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612-7338-85e4-c6687fba7af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612-7338-85e4-c6687fba7af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612-7338-85e4-c6687fba7af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612-7338-85e4-c6687fba7af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612-7338-85e4-c6687fba7af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612-7338-85e4-c6687fba7af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612-7338-85e4-c6687fba7af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612-7338-85e4-c6687fba7af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60.16883718426804</c:v>
                </c:pt>
                <c:pt idx="1">
                  <c:v>53.058090553567624</c:v>
                </c:pt>
                <c:pt idx="2">
                  <c:v>56.963676066577456</c:v>
                </c:pt>
                <c:pt idx="3">
                  <c:v>68.5458515445712</c:v>
                </c:pt>
                <c:pt idx="4">
                  <c:v>45.96682429601768</c:v>
                </c:pt>
                <c:pt idx="5">
                  <c:v>35.114109817195235</c:v>
                </c:pt>
                <c:pt idx="6">
                  <c:v>54.77146893184249</c:v>
                </c:pt>
                <c:pt idx="7">
                  <c:v>50.208674185244604</c:v>
                </c:pt>
                <c:pt idx="8">
                  <c:v>46.651789351896426</c:v>
                </c:pt>
                <c:pt idx="9">
                  <c:v>46.47007279336464</c:v>
                </c:pt>
                <c:pt idx="10">
                  <c:v>46.52016773048275</c:v>
                </c:pt>
                <c:pt idx="11">
                  <c:v>63.89737184135317</c:v>
                </c:pt>
                <c:pt idx="12">
                  <c:v>57.40166624488911</c:v>
                </c:pt>
                <c:pt idx="13">
                  <c:v>50.213646691888634</c:v>
                </c:pt>
                <c:pt idx="14">
                  <c:v>38.386273346046494</c:v>
                </c:pt>
                <c:pt idx="15">
                  <c:v>56.796701731114815</c:v>
                </c:pt>
                <c:pt idx="16">
                  <c:v>53.062154175095024</c:v>
                </c:pt>
                <c:pt idx="17">
                  <c:v>47.98675819207096</c:v>
                </c:pt>
                <c:pt idx="18">
                  <c:v>60.567095204774866</c:v>
                </c:pt>
                <c:pt idx="19">
                  <c:v>49.4656494382555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65.30544478911963</c:v>
                </c:pt>
                <c:pt idx="1">
                  <c:v>63.73055564717872</c:v>
                </c:pt>
                <c:pt idx="2">
                  <c:v>62.66284743914684</c:v>
                </c:pt>
                <c:pt idx="3">
                  <c:v>61.30664766098914</c:v>
                </c:pt>
                <c:pt idx="4">
                  <c:v>61.00609135478041</c:v>
                </c:pt>
                <c:pt idx="5">
                  <c:v>60.332230084803406</c:v>
                </c:pt>
                <c:pt idx="6">
                  <c:v>57.159786646672686</c:v>
                </c:pt>
                <c:pt idx="7">
                  <c:v>56.192480414333296</c:v>
                </c:pt>
                <c:pt idx="8">
                  <c:v>56.01047637574117</c:v>
                </c:pt>
                <c:pt idx="9">
                  <c:v>54.34953850622695</c:v>
                </c:pt>
                <c:pt idx="10">
                  <c:v>54.19356334107248</c:v>
                </c:pt>
                <c:pt idx="11">
                  <c:v>53.9774381545099</c:v>
                </c:pt>
                <c:pt idx="12">
                  <c:v>53.777956186685344</c:v>
                </c:pt>
                <c:pt idx="13">
                  <c:v>52.882938110039746</c:v>
                </c:pt>
                <c:pt idx="14">
                  <c:v>52.748131349479316</c:v>
                </c:pt>
                <c:pt idx="15">
                  <c:v>52.20144843588148</c:v>
                </c:pt>
                <c:pt idx="16">
                  <c:v>51.37773518067065</c:v>
                </c:pt>
                <c:pt idx="17">
                  <c:v>51.256527008062946</c:v>
                </c:pt>
                <c:pt idx="18">
                  <c:v>51.2168284836127</c:v>
                </c:pt>
                <c:pt idx="19">
                  <c:v>51.08564576816296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0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a7-6c83-da4b-c020ac42a8a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a7-6c83-da4b-c020ac42a8a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a7-6c83-da4b-c020ac42a8a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0a7-6c83-da4b-c020ac42a8a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0a7-6c83-da4b-c020ac42a8a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a7-6c83-da4b-c020ac42a8a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a7-6c83-da4b-c020ac42a8a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a7-6c83-da4b-c020ac42a8a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0a7-6c83-da4b-c020ac42a8a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0a7-6c83-da4b-c020ac42a8a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0a7-6c83-da4b-c020ac42a8a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0a7-6c83-da4b-c020ac42a8a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0a7-6c83-da4b-c020ac42a8a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0a7-6c83-da4b-c020ac42a8a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0a7-6c83-da4b-c020ac42a8a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0a7-6c83-da4b-c020ac42a8a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0a7-6c83-da4b-c020ac42a8a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0a7-6c83-da4b-c020ac42a8a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0a7-6c83-da4b-c020ac42a8a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0a7-6c83-da4b-c020ac42a8a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62.03315026680038</c:v>
                </c:pt>
                <c:pt idx="1">
                  <c:v>61.033632898567106</c:v>
                </c:pt>
                <c:pt idx="2">
                  <c:v>57.862945395598665</c:v>
                </c:pt>
                <c:pt idx="3">
                  <c:v>56.57203711233729</c:v>
                </c:pt>
                <c:pt idx="4">
                  <c:v>47.34873470097429</c:v>
                </c:pt>
                <c:pt idx="5">
                  <c:v>48.9171068769075</c:v>
                </c:pt>
                <c:pt idx="6">
                  <c:v>52.238229745556715</c:v>
                </c:pt>
                <c:pt idx="7">
                  <c:v>52.196135068644516</c:v>
                </c:pt>
                <c:pt idx="8">
                  <c:v>58.838016516988006</c:v>
                </c:pt>
                <c:pt idx="9">
                  <c:v>50.605195059936094</c:v>
                </c:pt>
                <c:pt idx="10">
                  <c:v>62.14964150809707</c:v>
                </c:pt>
                <c:pt idx="11">
                  <c:v>53.42284314768051</c:v>
                </c:pt>
                <c:pt idx="12">
                  <c:v>45.35498175718375</c:v>
                </c:pt>
                <c:pt idx="13">
                  <c:v>63.83446644548036</c:v>
                </c:pt>
                <c:pt idx="14">
                  <c:v>45.892482000938564</c:v>
                </c:pt>
                <c:pt idx="15">
                  <c:v>36.91459399859042</c:v>
                </c:pt>
                <c:pt idx="16">
                  <c:v>52.162885590663315</c:v>
                </c:pt>
                <c:pt idx="17">
                  <c:v>48.81375852396108</c:v>
                </c:pt>
                <c:pt idx="18">
                  <c:v>56.90816592257598</c:v>
                </c:pt>
                <c:pt idx="19">
                  <c:v>48.126953718500545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65.30544478911963</c:v>
                </c:pt>
                <c:pt idx="1">
                  <c:v>63.73055564717872</c:v>
                </c:pt>
                <c:pt idx="2">
                  <c:v>62.66284743914684</c:v>
                </c:pt>
                <c:pt idx="3">
                  <c:v>61.30664766098914</c:v>
                </c:pt>
                <c:pt idx="4">
                  <c:v>61.00609135478041</c:v>
                </c:pt>
                <c:pt idx="5">
                  <c:v>60.332230084803406</c:v>
                </c:pt>
                <c:pt idx="6">
                  <c:v>57.159786646672686</c:v>
                </c:pt>
                <c:pt idx="7">
                  <c:v>56.192480414333296</c:v>
                </c:pt>
                <c:pt idx="8">
                  <c:v>56.01047637574117</c:v>
                </c:pt>
                <c:pt idx="9">
                  <c:v>54.34953850622695</c:v>
                </c:pt>
                <c:pt idx="10">
                  <c:v>54.19356334107248</c:v>
                </c:pt>
                <c:pt idx="11">
                  <c:v>53.9774381545099</c:v>
                </c:pt>
                <c:pt idx="12">
                  <c:v>53.777956186685344</c:v>
                </c:pt>
                <c:pt idx="13">
                  <c:v>52.882938110039746</c:v>
                </c:pt>
                <c:pt idx="14">
                  <c:v>52.748131349479316</c:v>
                </c:pt>
                <c:pt idx="15">
                  <c:v>52.20144843588148</c:v>
                </c:pt>
                <c:pt idx="16">
                  <c:v>51.37773518067065</c:v>
                </c:pt>
                <c:pt idx="17">
                  <c:v>51.256527008062946</c:v>
                </c:pt>
                <c:pt idx="18">
                  <c:v>51.2168284836127</c:v>
                </c:pt>
                <c:pt idx="19">
                  <c:v>51.08564576816296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0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6c-8140-fd92-c479369c010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f6c-8140-fd92-c479369c010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6c-8140-fd92-c479369c010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6c-8140-fd92-c479369c010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6c-8140-fd92-c479369c010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6c-8140-fd92-c479369c010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6c-8140-fd92-c479369c010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6c-8140-fd92-c479369c010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6c-8140-fd92-c479369c010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f6c-8140-fd92-c479369c010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f6c-8140-fd92-c479369c010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f6c-8140-fd92-c479369c010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f6c-8140-fd92-c479369c010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f6c-8140-fd92-c479369c010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f6c-8140-fd92-c479369c010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f6c-8140-fd92-c479369c010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f6c-8140-fd92-c479369c010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f6c-8140-fd92-c479369c010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f6c-8140-fd92-c479369c010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f6c-8140-fd92-c479369c010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38.17485100272268</c:v>
                </c:pt>
                <c:pt idx="1">
                  <c:v>44.311808408212364</c:v>
                </c:pt>
                <c:pt idx="2">
                  <c:v>48.624204849440964</c:v>
                </c:pt>
                <c:pt idx="3">
                  <c:v>45.15755849569975</c:v>
                </c:pt>
                <c:pt idx="4">
                  <c:v>44.44838188745255</c:v>
                </c:pt>
                <c:pt idx="5">
                  <c:v>42.49025850013801</c:v>
                </c:pt>
                <c:pt idx="6">
                  <c:v>60.51982458553267</c:v>
                </c:pt>
                <c:pt idx="7">
                  <c:v>49.470137128362175</c:v>
                </c:pt>
                <c:pt idx="8">
                  <c:v>55.976976727482956</c:v>
                </c:pt>
                <c:pt idx="9">
                  <c:v>44.11360544914939</c:v>
                </c:pt>
                <c:pt idx="10">
                  <c:v>59.90560701669199</c:v>
                </c:pt>
                <c:pt idx="11">
                  <c:v>42.13242412622149</c:v>
                </c:pt>
                <c:pt idx="12">
                  <c:v>55.290602203004916</c:v>
                </c:pt>
                <c:pt idx="13">
                  <c:v>52.169465934316875</c:v>
                </c:pt>
                <c:pt idx="14">
                  <c:v>49.44259914834812</c:v>
                </c:pt>
                <c:pt idx="15">
                  <c:v>58.260879632964944</c:v>
                </c:pt>
                <c:pt idx="16">
                  <c:v>37.490696399509616</c:v>
                </c:pt>
                <c:pt idx="17">
                  <c:v>55.667464033518236</c:v>
                </c:pt>
                <c:pt idx="18">
                  <c:v>39.07032601974472</c:v>
                </c:pt>
                <c:pt idx="19">
                  <c:v>60.5435165755386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65.30544478911963</c:v>
                </c:pt>
                <c:pt idx="1">
                  <c:v>63.73055564717872</c:v>
                </c:pt>
                <c:pt idx="2">
                  <c:v>62.66284743914684</c:v>
                </c:pt>
                <c:pt idx="3">
                  <c:v>61.30664766098914</c:v>
                </c:pt>
                <c:pt idx="4">
                  <c:v>61.00609135478041</c:v>
                </c:pt>
                <c:pt idx="5">
                  <c:v>60.332230084803406</c:v>
                </c:pt>
                <c:pt idx="6">
                  <c:v>57.159786646672686</c:v>
                </c:pt>
                <c:pt idx="7">
                  <c:v>56.192480414333296</c:v>
                </c:pt>
                <c:pt idx="8">
                  <c:v>56.01047637574117</c:v>
                </c:pt>
                <c:pt idx="9">
                  <c:v>54.34953850622695</c:v>
                </c:pt>
                <c:pt idx="10">
                  <c:v>54.19356334107248</c:v>
                </c:pt>
                <c:pt idx="11">
                  <c:v>53.9774381545099</c:v>
                </c:pt>
                <c:pt idx="12">
                  <c:v>53.777956186685344</c:v>
                </c:pt>
                <c:pt idx="13">
                  <c:v>52.882938110039746</c:v>
                </c:pt>
                <c:pt idx="14">
                  <c:v>52.748131349479316</c:v>
                </c:pt>
                <c:pt idx="15">
                  <c:v>52.20144843588148</c:v>
                </c:pt>
                <c:pt idx="16">
                  <c:v>51.37773518067065</c:v>
                </c:pt>
                <c:pt idx="17">
                  <c:v>51.256527008062946</c:v>
                </c:pt>
                <c:pt idx="18">
                  <c:v>51.2168284836127</c:v>
                </c:pt>
                <c:pt idx="19">
                  <c:v>51.08564576816296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b2-66f1-f1dc-6d2ddf42000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b2-66f1-f1dc-6d2ddf42000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b2-66f1-f1dc-6d2ddf42000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b2-66f1-f1dc-6d2ddf42000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b2-66f1-f1dc-6d2ddf42000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b2-66f1-f1dc-6d2ddf42000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b2-66f1-f1dc-6d2ddf42000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1b2-66f1-f1dc-6d2ddf42000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1b2-66f1-f1dc-6d2ddf42000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1b2-66f1-f1dc-6d2ddf42000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1b2-66f1-f1dc-6d2ddf42000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1b2-66f1-f1dc-6d2ddf42000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1b2-66f1-f1dc-6d2ddf42000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1b2-66f1-f1dc-6d2ddf42000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1b2-66f1-f1dc-6d2ddf42000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1b2-66f1-f1dc-6d2ddf42000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1b2-66f1-f1dc-6d2ddf42000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1b2-66f1-f1dc-6d2ddf42000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1b2-66f1-f1dc-6d2ddf42000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1b2-66f1-f1dc-6d2ddf42000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0.32090391029406923</c:v>
                </c:pt>
                <c:pt idx="1">
                  <c:v>0.7224906421700361</c:v>
                </c:pt>
                <c:pt idx="2">
                  <c:v>0.8647657477219465</c:v>
                </c:pt>
                <c:pt idx="3">
                  <c:v>0.35668902832012406</c:v>
                </c:pt>
                <c:pt idx="4">
                  <c:v>1.0794307189653294</c:v>
                </c:pt>
                <c:pt idx="5">
                  <c:v>0.5322268852236086</c:v>
                </c:pt>
                <c:pt idx="6">
                  <c:v>2.194568542354774</c:v>
                </c:pt>
                <c:pt idx="7">
                  <c:v>0.6241813178100314</c:v>
                </c:pt>
                <c:pt idx="8">
                  <c:v>1.1922821273342123</c:v>
                </c:pt>
                <c:pt idx="9">
                  <c:v>0.41655906844729484</c:v>
                </c:pt>
                <c:pt idx="10">
                  <c:v>0.5765466136585846</c:v>
                </c:pt>
                <c:pt idx="11">
                  <c:v>0.6847580268323169</c:v>
                </c:pt>
                <c:pt idx="12">
                  <c:v>1.816988879078866</c:v>
                </c:pt>
                <c:pt idx="13">
                  <c:v>0.5237916808836285</c:v>
                </c:pt>
                <c:pt idx="14">
                  <c:v>0.7578671522709848</c:v>
                </c:pt>
                <c:pt idx="15">
                  <c:v>0.41603454318846944</c:v>
                </c:pt>
                <c:pt idx="16">
                  <c:v>0.5233039486099247</c:v>
                </c:pt>
                <c:pt idx="17">
                  <c:v>0.9040118279455156</c:v>
                </c:pt>
                <c:pt idx="18">
                  <c:v>26.001118478496956</c:v>
                </c:pt>
                <c:pt idx="19">
                  <c:v>25.736522867471127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65.30544478911963</c:v>
                </c:pt>
                <c:pt idx="1">
                  <c:v>63.73055564717872</c:v>
                </c:pt>
                <c:pt idx="2">
                  <c:v>62.66284743914684</c:v>
                </c:pt>
                <c:pt idx="3">
                  <c:v>61.30664766098914</c:v>
                </c:pt>
                <c:pt idx="4">
                  <c:v>61.00609135478041</c:v>
                </c:pt>
                <c:pt idx="5">
                  <c:v>60.332230084803406</c:v>
                </c:pt>
                <c:pt idx="6">
                  <c:v>57.159786646672686</c:v>
                </c:pt>
                <c:pt idx="7">
                  <c:v>56.192480414333296</c:v>
                </c:pt>
                <c:pt idx="8">
                  <c:v>56.01047637574117</c:v>
                </c:pt>
                <c:pt idx="9">
                  <c:v>54.34953850622695</c:v>
                </c:pt>
                <c:pt idx="10">
                  <c:v>54.19356334107248</c:v>
                </c:pt>
                <c:pt idx="11">
                  <c:v>53.9774381545099</c:v>
                </c:pt>
                <c:pt idx="12">
                  <c:v>53.777956186685344</c:v>
                </c:pt>
                <c:pt idx="13">
                  <c:v>52.882938110039746</c:v>
                </c:pt>
                <c:pt idx="14">
                  <c:v>52.748131349479316</c:v>
                </c:pt>
                <c:pt idx="15">
                  <c:v>52.20144843588148</c:v>
                </c:pt>
                <c:pt idx="16">
                  <c:v>51.37773518067065</c:v>
                </c:pt>
                <c:pt idx="17">
                  <c:v>51.256527008062946</c:v>
                </c:pt>
                <c:pt idx="18">
                  <c:v>51.2168284836127</c:v>
                </c:pt>
                <c:pt idx="19">
                  <c:v>51.08564576816296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12-6c3b-3717-e6448d5c1ed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12-6c3b-3717-e6448d5c1ed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12-6c3b-3717-e6448d5c1ed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12-6c3b-3717-e6448d5c1ed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12-6c3b-3717-e6448d5c1ed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f12-6c3b-3717-e6448d5c1ed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12-6c3b-3717-e6448d5c1ed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f12-6c3b-3717-e6448d5c1ed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12-6c3b-3717-e6448d5c1ed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f12-6c3b-3717-e6448d5c1ed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f12-6c3b-3717-e6448d5c1ed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f12-6c3b-3717-e6448d5c1ed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f12-6c3b-3717-e6448d5c1ed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f12-6c3b-3717-e6448d5c1ed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f12-6c3b-3717-e6448d5c1ed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f12-6c3b-3717-e6448d5c1ed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f12-6c3b-3717-e6448d5c1ed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f12-6c3b-3717-e6448d5c1ed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f12-6c3b-3717-e6448d5c1ed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f12-6c3b-3717-e6448d5c1ed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48.409256133204856</c:v>
                </c:pt>
                <c:pt idx="1">
                  <c:v>22.37057504636064</c:v>
                </c:pt>
                <c:pt idx="2">
                  <c:v>68.42613110467201</c:v>
                </c:pt>
                <c:pt idx="3">
                  <c:v>31.007945891346978</c:v>
                </c:pt>
                <c:pt idx="4">
                  <c:v>51.2793698764355</c:v>
                </c:pt>
                <c:pt idx="5">
                  <c:v>41.80110329079336</c:v>
                </c:pt>
                <c:pt idx="6">
                  <c:v>65.1001744996749</c:v>
                </c:pt>
                <c:pt idx="7">
                  <c:v>66.68409920622263</c:v>
                </c:pt>
                <c:pt idx="8">
                  <c:v>33.04727182736303</c:v>
                </c:pt>
                <c:pt idx="9">
                  <c:v>63.46609513765611</c:v>
                </c:pt>
                <c:pt idx="10">
                  <c:v>27.587849835303583</c:v>
                </c:pt>
                <c:pt idx="11">
                  <c:v>40.79806676461973</c:v>
                </c:pt>
                <c:pt idx="12">
                  <c:v>41.47413740350515</c:v>
                </c:pt>
                <c:pt idx="13">
                  <c:v>53.927424603107426</c:v>
                </c:pt>
                <c:pt idx="14">
                  <c:v>22.932440756663603</c:v>
                </c:pt>
                <c:pt idx="15">
                  <c:v>48.603931827695234</c:v>
                </c:pt>
                <c:pt idx="16">
                  <c:v>19.67337711970081</c:v>
                </c:pt>
                <c:pt idx="17">
                  <c:v>34.40232960424364</c:v>
                </c:pt>
                <c:pt idx="18">
                  <c:v>46.35305016634601</c:v>
                </c:pt>
                <c:pt idx="19">
                  <c:v>33.36651980351018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65.30544478911963</c:v>
                </c:pt>
                <c:pt idx="1">
                  <c:v>63.73055564717872</c:v>
                </c:pt>
                <c:pt idx="2">
                  <c:v>62.66284743914684</c:v>
                </c:pt>
                <c:pt idx="3">
                  <c:v>61.30664766098914</c:v>
                </c:pt>
                <c:pt idx="4">
                  <c:v>61.00609135478041</c:v>
                </c:pt>
                <c:pt idx="5">
                  <c:v>60.332230084803406</c:v>
                </c:pt>
                <c:pt idx="6">
                  <c:v>57.159786646672686</c:v>
                </c:pt>
                <c:pt idx="7">
                  <c:v>56.192480414333296</c:v>
                </c:pt>
                <c:pt idx="8">
                  <c:v>56.01047637574117</c:v>
                </c:pt>
                <c:pt idx="9">
                  <c:v>54.34953850622695</c:v>
                </c:pt>
                <c:pt idx="10">
                  <c:v>54.19356334107248</c:v>
                </c:pt>
                <c:pt idx="11">
                  <c:v>53.9774381545099</c:v>
                </c:pt>
                <c:pt idx="12">
                  <c:v>53.777956186685344</c:v>
                </c:pt>
                <c:pt idx="13">
                  <c:v>52.882938110039746</c:v>
                </c:pt>
                <c:pt idx="14">
                  <c:v>52.748131349479316</c:v>
                </c:pt>
                <c:pt idx="15">
                  <c:v>52.20144843588148</c:v>
                </c:pt>
                <c:pt idx="16">
                  <c:v>51.37773518067065</c:v>
                </c:pt>
                <c:pt idx="17">
                  <c:v>51.256527008062946</c:v>
                </c:pt>
                <c:pt idx="18">
                  <c:v>51.2168284836127</c:v>
                </c:pt>
                <c:pt idx="19">
                  <c:v>51.08564576816296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0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1f-703a-ba8b-0d2d3b76256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1f-703a-ba8b-0d2d3b76256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1f-703a-ba8b-0d2d3b76256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1f-703a-ba8b-0d2d3b76256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1f-703a-ba8b-0d2d3b76256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41f-703a-ba8b-0d2d3b76256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41f-703a-ba8b-0d2d3b76256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41f-703a-ba8b-0d2d3b76256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41f-703a-ba8b-0d2d3b76256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41f-703a-ba8b-0d2d3b76256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41f-703a-ba8b-0d2d3b76256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41f-703a-ba8b-0d2d3b76256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41f-703a-ba8b-0d2d3b76256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41f-703a-ba8b-0d2d3b76256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41f-703a-ba8b-0d2d3b76256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41f-703a-ba8b-0d2d3b76256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41f-703a-ba8b-0d2d3b76256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41f-703a-ba8b-0d2d3b76256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41f-703a-ba8b-0d2d3b76256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41f-703a-ba8b-0d2d3b76256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50.21370759737807</c:v>
                </c:pt>
                <c:pt idx="1">
                  <c:v>46.40500879874723</c:v>
                </c:pt>
                <c:pt idx="2">
                  <c:v>29.397210581303792</c:v>
                </c:pt>
                <c:pt idx="3">
                  <c:v>37.10491693494922</c:v>
                </c:pt>
                <c:pt idx="4">
                  <c:v>36.37503639977883</c:v>
                </c:pt>
                <c:pt idx="5">
                  <c:v>18.79018509779323</c:v>
                </c:pt>
                <c:pt idx="6">
                  <c:v>30.623271768196215</c:v>
                </c:pt>
                <c:pt idx="7">
                  <c:v>44.013668700621594</c:v>
                </c:pt>
                <c:pt idx="8">
                  <c:v>24.92601213774718</c:v>
                </c:pt>
                <c:pt idx="9">
                  <c:v>29.76362984665227</c:v>
                </c:pt>
                <c:pt idx="10">
                  <c:v>46.4509572237848</c:v>
                </c:pt>
                <c:pt idx="11">
                  <c:v>32.04548766136946</c:v>
                </c:pt>
                <c:pt idx="12">
                  <c:v>35.289459549503256</c:v>
                </c:pt>
                <c:pt idx="13">
                  <c:v>33.35942249335699</c:v>
                </c:pt>
                <c:pt idx="14">
                  <c:v>37.821283690922684</c:v>
                </c:pt>
                <c:pt idx="15">
                  <c:v>36.775057853713854</c:v>
                </c:pt>
                <c:pt idx="16">
                  <c:v>33.73303129316602</c:v>
                </c:pt>
                <c:pt idx="17">
                  <c:v>33.82244813118879</c:v>
                </c:pt>
                <c:pt idx="18">
                  <c:v>25.315560015540107</c:v>
                </c:pt>
                <c:pt idx="19">
                  <c:v>32.96103452715187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65.30544478911963</c:v>
                </c:pt>
                <c:pt idx="1">
                  <c:v>63.73055564717872</c:v>
                </c:pt>
                <c:pt idx="2">
                  <c:v>62.66284743914684</c:v>
                </c:pt>
                <c:pt idx="3">
                  <c:v>61.30664766098914</c:v>
                </c:pt>
                <c:pt idx="4">
                  <c:v>61.00609135478041</c:v>
                </c:pt>
                <c:pt idx="5">
                  <c:v>60.332230084803406</c:v>
                </c:pt>
                <c:pt idx="6">
                  <c:v>57.159786646672686</c:v>
                </c:pt>
                <c:pt idx="7">
                  <c:v>56.192480414333296</c:v>
                </c:pt>
                <c:pt idx="8">
                  <c:v>56.01047637574117</c:v>
                </c:pt>
                <c:pt idx="9">
                  <c:v>54.34953850622695</c:v>
                </c:pt>
                <c:pt idx="10">
                  <c:v>54.19356334107248</c:v>
                </c:pt>
                <c:pt idx="11">
                  <c:v>53.9774381545099</c:v>
                </c:pt>
                <c:pt idx="12">
                  <c:v>53.777956186685344</c:v>
                </c:pt>
                <c:pt idx="13">
                  <c:v>52.882938110039746</c:v>
                </c:pt>
                <c:pt idx="14">
                  <c:v>52.748131349479316</c:v>
                </c:pt>
                <c:pt idx="15">
                  <c:v>52.20144843588148</c:v>
                </c:pt>
                <c:pt idx="16">
                  <c:v>51.37773518067065</c:v>
                </c:pt>
                <c:pt idx="17">
                  <c:v>51.256527008062946</c:v>
                </c:pt>
                <c:pt idx="18">
                  <c:v>51.2168284836127</c:v>
                </c:pt>
                <c:pt idx="19">
                  <c:v>51.08564576816296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8a-d182-a6e4-26bbbd418b5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8a-d182-a6e4-26bbbd418b5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8a-d182-a6e4-26bbbd418b5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8a-d182-a6e4-26bbbd418b5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8a-d182-a6e4-26bbbd418b5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8a-d182-a6e4-26bbbd418b5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8a-d182-a6e4-26bbbd418b5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8a-d182-a6e4-26bbbd418b5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8a-d182-a6e4-26bbbd418b5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f8a-d182-a6e4-26bbbd418b5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f8a-d182-a6e4-26bbbd418b5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f8a-d182-a6e4-26bbbd418b5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f8a-d182-a6e4-26bbbd418b5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f8a-d182-a6e4-26bbbd418b5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f8a-d182-a6e4-26bbbd418b5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f8a-d182-a6e4-26bbbd418b5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f8a-d182-a6e4-26bbbd418b5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f8a-d182-a6e4-26bbbd418b5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f8a-d182-a6e4-26bbbd418b5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f8a-d182-a6e4-26bbbd418b5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42.626954666064655</c:v>
                </c:pt>
                <c:pt idx="1">
                  <c:v>54.52755479892368</c:v>
                </c:pt>
                <c:pt idx="2">
                  <c:v>38.615331570539915</c:v>
                </c:pt>
                <c:pt idx="3">
                  <c:v>72.66421959249188</c:v>
                </c:pt>
                <c:pt idx="4">
                  <c:v>42.43523664012801</c:v>
                </c:pt>
                <c:pt idx="5">
                  <c:v>45.794166828482304</c:v>
                </c:pt>
                <c:pt idx="6">
                  <c:v>67.6990986781649</c:v>
                </c:pt>
                <c:pt idx="7">
                  <c:v>58.50823850602734</c:v>
                </c:pt>
                <c:pt idx="8">
                  <c:v>39.947092603585375</c:v>
                </c:pt>
                <c:pt idx="9">
                  <c:v>43.175452946314806</c:v>
                </c:pt>
                <c:pt idx="10">
                  <c:v>49.72611378863701</c:v>
                </c:pt>
                <c:pt idx="11">
                  <c:v>28.564615495776177</c:v>
                </c:pt>
                <c:pt idx="12">
                  <c:v>35.40710394942419</c:v>
                </c:pt>
                <c:pt idx="13">
                  <c:v>47.99682801385733</c:v>
                </c:pt>
                <c:pt idx="14">
                  <c:v>36.663861093131196</c:v>
                </c:pt>
                <c:pt idx="15">
                  <c:v>72.9154010032208</c:v>
                </c:pt>
                <c:pt idx="16">
                  <c:v>31.328031188549748</c:v>
                </c:pt>
                <c:pt idx="17">
                  <c:v>38.382196055990725</c:v>
                </c:pt>
                <c:pt idx="18">
                  <c:v>41.63066767105788</c:v>
                </c:pt>
                <c:pt idx="19">
                  <c:v>36.0381068127658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65.30544478911963</c:v>
                </c:pt>
                <c:pt idx="1">
                  <c:v>63.73055564717872</c:v>
                </c:pt>
                <c:pt idx="2">
                  <c:v>62.66284743914684</c:v>
                </c:pt>
                <c:pt idx="3">
                  <c:v>61.30664766098914</c:v>
                </c:pt>
                <c:pt idx="4">
                  <c:v>61.00609135478041</c:v>
                </c:pt>
                <c:pt idx="5">
                  <c:v>60.332230084803406</c:v>
                </c:pt>
                <c:pt idx="6">
                  <c:v>57.159786646672686</c:v>
                </c:pt>
                <c:pt idx="7">
                  <c:v>56.192480414333296</c:v>
                </c:pt>
                <c:pt idx="8">
                  <c:v>56.01047637574117</c:v>
                </c:pt>
                <c:pt idx="9">
                  <c:v>54.34953850622695</c:v>
                </c:pt>
                <c:pt idx="10">
                  <c:v>54.19356334107248</c:v>
                </c:pt>
                <c:pt idx="11">
                  <c:v>53.9774381545099</c:v>
                </c:pt>
                <c:pt idx="12">
                  <c:v>53.777956186685344</c:v>
                </c:pt>
                <c:pt idx="13">
                  <c:v>52.882938110039746</c:v>
                </c:pt>
                <c:pt idx="14">
                  <c:v>52.748131349479316</c:v>
                </c:pt>
                <c:pt idx="15">
                  <c:v>52.20144843588148</c:v>
                </c:pt>
                <c:pt idx="16">
                  <c:v>51.37773518067065</c:v>
                </c:pt>
                <c:pt idx="17">
                  <c:v>51.256527008062946</c:v>
                </c:pt>
                <c:pt idx="18">
                  <c:v>51.2168284836127</c:v>
                </c:pt>
                <c:pt idx="19">
                  <c:v>51.08564576816296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a5-34a1-b91c-fad85944e8e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a5-34a1-b91c-fad85944e8e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a5-34a1-b91c-fad85944e8e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a5-34a1-b91c-fad85944e8e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a5-34a1-b91c-fad85944e8e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a5-34a1-b91c-fad85944e8e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ca5-34a1-b91c-fad85944e8e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a5-34a1-b91c-fad85944e8e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ca5-34a1-b91c-fad85944e8e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ca5-34a1-b91c-fad85944e8e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ca5-34a1-b91c-fad85944e8e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ca5-34a1-b91c-fad85944e8e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ca5-34a1-b91c-fad85944e8e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ca5-34a1-b91c-fad85944e8e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ca5-34a1-b91c-fad85944e8e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ca5-34a1-b91c-fad85944e8e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ca5-34a1-b91c-fad85944e8e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ca5-34a1-b91c-fad85944e8e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ca5-34a1-b91c-fad85944e8e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ca5-34a1-b91c-fad85944e8e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31.583100312843424</c:v>
                </c:pt>
                <c:pt idx="1">
                  <c:v>13.128406572595779</c:v>
                </c:pt>
                <c:pt idx="2">
                  <c:v>25.925101540701394</c:v>
                </c:pt>
                <c:pt idx="3">
                  <c:v>31.88482479986796</c:v>
                </c:pt>
                <c:pt idx="4">
                  <c:v>28.19664446306161</c:v>
                </c:pt>
                <c:pt idx="5">
                  <c:v>41.41493264723906</c:v>
                </c:pt>
                <c:pt idx="6">
                  <c:v>1.7289611251703998</c:v>
                </c:pt>
                <c:pt idx="7">
                  <c:v>22.154763998612033</c:v>
                </c:pt>
                <c:pt idx="8">
                  <c:v>19.376017195266463</c:v>
                </c:pt>
                <c:pt idx="9">
                  <c:v>33.80490567233295</c:v>
                </c:pt>
                <c:pt idx="10">
                  <c:v>29.181642312568506</c:v>
                </c:pt>
                <c:pt idx="11">
                  <c:v>28.05444423672035</c:v>
                </c:pt>
                <c:pt idx="12">
                  <c:v>22.734130970355768</c:v>
                </c:pt>
                <c:pt idx="13">
                  <c:v>22.262875646619754</c:v>
                </c:pt>
                <c:pt idx="14">
                  <c:v>33.012941760470454</c:v>
                </c:pt>
                <c:pt idx="15">
                  <c:v>23.800403679091776</c:v>
                </c:pt>
                <c:pt idx="16">
                  <c:v>19.547389115630203</c:v>
                </c:pt>
                <c:pt idx="17">
                  <c:v>16.927928089555976</c:v>
                </c:pt>
                <c:pt idx="18">
                  <c:v>18.676054338010694</c:v>
                </c:pt>
                <c:pt idx="19">
                  <c:v>16.414056510088624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68.42613110467201</c:v>
                </c:pt>
                <c:pt idx="1">
                  <c:v>66.68409920622263</c:v>
                </c:pt>
                <c:pt idx="2">
                  <c:v>65.1001744996749</c:v>
                </c:pt>
                <c:pt idx="3">
                  <c:v>63.46609513765611</c:v>
                </c:pt>
                <c:pt idx="4">
                  <c:v>56.66269701884444</c:v>
                </c:pt>
                <c:pt idx="5">
                  <c:v>54.70351456923003</c:v>
                </c:pt>
                <c:pt idx="6">
                  <c:v>53.927424603107426</c:v>
                </c:pt>
                <c:pt idx="7">
                  <c:v>53.333134515987695</c:v>
                </c:pt>
                <c:pt idx="8">
                  <c:v>53.23075094746076</c:v>
                </c:pt>
                <c:pt idx="9">
                  <c:v>53.10387341311159</c:v>
                </c:pt>
                <c:pt idx="10">
                  <c:v>52.14491267059988</c:v>
                </c:pt>
                <c:pt idx="11">
                  <c:v>51.92415971853487</c:v>
                </c:pt>
                <c:pt idx="12">
                  <c:v>51.38682359414549</c:v>
                </c:pt>
                <c:pt idx="13">
                  <c:v>51.2793698764355</c:v>
                </c:pt>
                <c:pt idx="14">
                  <c:v>50.96293596245536</c:v>
                </c:pt>
                <c:pt idx="15">
                  <c:v>50.94771974748593</c:v>
                </c:pt>
                <c:pt idx="16">
                  <c:v>48.603931827695234</c:v>
                </c:pt>
                <c:pt idx="17">
                  <c:v>48.409256133204856</c:v>
                </c:pt>
                <c:pt idx="18">
                  <c:v>48.167251509398824</c:v>
                </c:pt>
                <c:pt idx="19">
                  <c:v>46.855207820591346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02-15ad-5e53-304a7aa3232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02-15ad-5e53-304a7aa3232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02-15ad-5e53-304a7aa3232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02-15ad-5e53-304a7aa3232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02-15ad-5e53-304a7aa3232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02-15ad-5e53-304a7aa3232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c02-15ad-5e53-304a7aa3232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c02-15ad-5e53-304a7aa3232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c02-15ad-5e53-304a7aa3232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c02-15ad-5e53-304a7aa3232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c02-15ad-5e53-304a7aa3232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c02-15ad-5e53-304a7aa3232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c02-15ad-5e53-304a7aa3232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c02-15ad-5e53-304a7aa3232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c02-15ad-5e53-304a7aa3232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c02-15ad-5e53-304a7aa3232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c02-15ad-5e53-304a7aa3232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c02-15ad-5e53-304a7aa3232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c02-15ad-5e53-304a7aa3232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c02-15ad-5e53-304a7aa3232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56.963676066577456</c:v>
                </c:pt>
                <c:pt idx="1">
                  <c:v>50.208674185244604</c:v>
                </c:pt>
                <c:pt idx="2">
                  <c:v>54.77146893184249</c:v>
                </c:pt>
                <c:pt idx="3">
                  <c:v>46.47007279336464</c:v>
                </c:pt>
                <c:pt idx="4">
                  <c:v>48.23017489453516</c:v>
                </c:pt>
                <c:pt idx="5">
                  <c:v>51.296509714349284</c:v>
                </c:pt>
                <c:pt idx="6">
                  <c:v>50.213646691888634</c:v>
                </c:pt>
                <c:pt idx="7">
                  <c:v>29.517912213222974</c:v>
                </c:pt>
                <c:pt idx="8">
                  <c:v>44.36538954712841</c:v>
                </c:pt>
                <c:pt idx="9">
                  <c:v>52.94102807366991</c:v>
                </c:pt>
                <c:pt idx="10">
                  <c:v>42.93573080562316</c:v>
                </c:pt>
                <c:pt idx="11">
                  <c:v>46.33375446707074</c:v>
                </c:pt>
                <c:pt idx="12">
                  <c:v>51.03825715724861</c:v>
                </c:pt>
                <c:pt idx="13">
                  <c:v>45.96682429601768</c:v>
                </c:pt>
                <c:pt idx="14">
                  <c:v>42.40098765330698</c:v>
                </c:pt>
                <c:pt idx="15">
                  <c:v>48.940432558883806</c:v>
                </c:pt>
                <c:pt idx="16">
                  <c:v>56.796701731114815</c:v>
                </c:pt>
                <c:pt idx="17">
                  <c:v>60.16883718426804</c:v>
                </c:pt>
                <c:pt idx="18">
                  <c:v>45.921711944809566</c:v>
                </c:pt>
                <c:pt idx="19">
                  <c:v>48.684601629531215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68.42613110467201</c:v>
                </c:pt>
                <c:pt idx="1">
                  <c:v>66.68409920622263</c:v>
                </c:pt>
                <c:pt idx="2">
                  <c:v>65.1001744996749</c:v>
                </c:pt>
                <c:pt idx="3">
                  <c:v>63.46609513765611</c:v>
                </c:pt>
                <c:pt idx="4">
                  <c:v>56.66269701884444</c:v>
                </c:pt>
                <c:pt idx="5">
                  <c:v>54.70351456923003</c:v>
                </c:pt>
                <c:pt idx="6">
                  <c:v>53.927424603107426</c:v>
                </c:pt>
                <c:pt idx="7">
                  <c:v>53.333134515987695</c:v>
                </c:pt>
                <c:pt idx="8">
                  <c:v>53.23075094746076</c:v>
                </c:pt>
                <c:pt idx="9">
                  <c:v>53.10387341311159</c:v>
                </c:pt>
                <c:pt idx="10">
                  <c:v>52.14491267059988</c:v>
                </c:pt>
                <c:pt idx="11">
                  <c:v>51.92415971853487</c:v>
                </c:pt>
                <c:pt idx="12">
                  <c:v>51.38682359414549</c:v>
                </c:pt>
                <c:pt idx="13">
                  <c:v>51.2793698764355</c:v>
                </c:pt>
                <c:pt idx="14">
                  <c:v>50.96293596245536</c:v>
                </c:pt>
                <c:pt idx="15">
                  <c:v>50.94771974748593</c:v>
                </c:pt>
                <c:pt idx="16">
                  <c:v>48.603931827695234</c:v>
                </c:pt>
                <c:pt idx="17">
                  <c:v>48.409256133204856</c:v>
                </c:pt>
                <c:pt idx="18">
                  <c:v>48.167251509398824</c:v>
                </c:pt>
                <c:pt idx="19">
                  <c:v>46.855207820591346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0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31-1aa5-9dbf-fa6b53bda0c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131-1aa5-9dbf-fa6b53bda0c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131-1aa5-9dbf-fa6b53bda0c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131-1aa5-9dbf-fa6b53bda0c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131-1aa5-9dbf-fa6b53bda0c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131-1aa5-9dbf-fa6b53bda0c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131-1aa5-9dbf-fa6b53bda0c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131-1aa5-9dbf-fa6b53bda0c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131-1aa5-9dbf-fa6b53bda0c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131-1aa5-9dbf-fa6b53bda0c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131-1aa5-9dbf-fa6b53bda0c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131-1aa5-9dbf-fa6b53bda0c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131-1aa5-9dbf-fa6b53bda0c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131-1aa5-9dbf-fa6b53bda0c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131-1aa5-9dbf-fa6b53bda0c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131-1aa5-9dbf-fa6b53bda0c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131-1aa5-9dbf-fa6b53bda0c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131-1aa5-9dbf-fa6b53bda0c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131-1aa5-9dbf-fa6b53bda0c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131-1aa5-9dbf-fa6b53bda0c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57.862945395598665</c:v>
                </c:pt>
                <c:pt idx="1">
                  <c:v>52.196135068644516</c:v>
                </c:pt>
                <c:pt idx="2">
                  <c:v>52.238229745556715</c:v>
                </c:pt>
                <c:pt idx="3">
                  <c:v>50.605195059936094</c:v>
                </c:pt>
                <c:pt idx="4">
                  <c:v>50.5013178412029</c:v>
                </c:pt>
                <c:pt idx="5">
                  <c:v>44.83677468316757</c:v>
                </c:pt>
                <c:pt idx="6">
                  <c:v>63.83446644548036</c:v>
                </c:pt>
                <c:pt idx="7">
                  <c:v>54.06043375686899</c:v>
                </c:pt>
                <c:pt idx="8">
                  <c:v>42.971420370469936</c:v>
                </c:pt>
                <c:pt idx="9">
                  <c:v>46.634272503122034</c:v>
                </c:pt>
                <c:pt idx="10">
                  <c:v>53.87262551332039</c:v>
                </c:pt>
                <c:pt idx="11">
                  <c:v>59.6693778541097</c:v>
                </c:pt>
                <c:pt idx="12">
                  <c:v>36.06784806730824</c:v>
                </c:pt>
                <c:pt idx="13">
                  <c:v>47.34873470097429</c:v>
                </c:pt>
                <c:pt idx="14">
                  <c:v>61.47901536739728</c:v>
                </c:pt>
                <c:pt idx="15">
                  <c:v>43.32895926903676</c:v>
                </c:pt>
                <c:pt idx="16">
                  <c:v>36.91459399859042</c:v>
                </c:pt>
                <c:pt idx="17">
                  <c:v>62.03315026680038</c:v>
                </c:pt>
                <c:pt idx="18">
                  <c:v>51.95265377430608</c:v>
                </c:pt>
                <c:pt idx="19">
                  <c:v>50.41049060112597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68.42613110467201</c:v>
                </c:pt>
                <c:pt idx="1">
                  <c:v>66.68409920622263</c:v>
                </c:pt>
                <c:pt idx="2">
                  <c:v>65.1001744996749</c:v>
                </c:pt>
                <c:pt idx="3">
                  <c:v>63.46609513765611</c:v>
                </c:pt>
                <c:pt idx="4">
                  <c:v>56.66269701884444</c:v>
                </c:pt>
                <c:pt idx="5">
                  <c:v>54.70351456923003</c:v>
                </c:pt>
                <c:pt idx="6">
                  <c:v>53.927424603107426</c:v>
                </c:pt>
                <c:pt idx="7">
                  <c:v>53.333134515987695</c:v>
                </c:pt>
                <c:pt idx="8">
                  <c:v>53.23075094746076</c:v>
                </c:pt>
                <c:pt idx="9">
                  <c:v>53.10387341311159</c:v>
                </c:pt>
                <c:pt idx="10">
                  <c:v>52.14491267059988</c:v>
                </c:pt>
                <c:pt idx="11">
                  <c:v>51.92415971853487</c:v>
                </c:pt>
                <c:pt idx="12">
                  <c:v>51.38682359414549</c:v>
                </c:pt>
                <c:pt idx="13">
                  <c:v>51.2793698764355</c:v>
                </c:pt>
                <c:pt idx="14">
                  <c:v>50.96293596245536</c:v>
                </c:pt>
                <c:pt idx="15">
                  <c:v>50.94771974748593</c:v>
                </c:pt>
                <c:pt idx="16">
                  <c:v>48.603931827695234</c:v>
                </c:pt>
                <c:pt idx="17">
                  <c:v>48.409256133204856</c:v>
                </c:pt>
                <c:pt idx="18">
                  <c:v>48.167251509398824</c:v>
                </c:pt>
                <c:pt idx="19">
                  <c:v>46.855207820591346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10-5179-efff-3e87d48277a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710-5179-efff-3e87d48277a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10-5179-efff-3e87d48277a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710-5179-efff-3e87d48277a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10-5179-efff-3e87d48277a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10-5179-efff-3e87d48277a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10-5179-efff-3e87d48277a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710-5179-efff-3e87d48277a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10-5179-efff-3e87d48277a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710-5179-efff-3e87d48277a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710-5179-efff-3e87d48277a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710-5179-efff-3e87d48277a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710-5179-efff-3e87d48277a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710-5179-efff-3e87d48277a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710-5179-efff-3e87d48277a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710-5179-efff-3e87d48277a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710-5179-efff-3e87d48277a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710-5179-efff-3e87d48277a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710-5179-efff-3e87d48277a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710-5179-efff-3e87d48277a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48.624204849440964</c:v>
                </c:pt>
                <c:pt idx="1">
                  <c:v>49.470137128362175</c:v>
                </c:pt>
                <c:pt idx="2">
                  <c:v>60.51982458553267</c:v>
                </c:pt>
                <c:pt idx="3">
                  <c:v>44.11360544914939</c:v>
                </c:pt>
                <c:pt idx="4">
                  <c:v>44.40902115262066</c:v>
                </c:pt>
                <c:pt idx="5">
                  <c:v>34.645436111877856</c:v>
                </c:pt>
                <c:pt idx="6">
                  <c:v>52.169465934316875</c:v>
                </c:pt>
                <c:pt idx="7">
                  <c:v>50.74849591297697</c:v>
                </c:pt>
                <c:pt idx="8">
                  <c:v>52.00704751218918</c:v>
                </c:pt>
                <c:pt idx="9">
                  <c:v>53.49750625998927</c:v>
                </c:pt>
                <c:pt idx="10">
                  <c:v>71.18314148871828</c:v>
                </c:pt>
                <c:pt idx="11">
                  <c:v>31.525095743000232</c:v>
                </c:pt>
                <c:pt idx="12">
                  <c:v>52.15840643257658</c:v>
                </c:pt>
                <c:pt idx="13">
                  <c:v>44.44838188745255</c:v>
                </c:pt>
                <c:pt idx="14">
                  <c:v>39.38329482538004</c:v>
                </c:pt>
                <c:pt idx="15">
                  <c:v>52.279363183868405</c:v>
                </c:pt>
                <c:pt idx="16">
                  <c:v>58.260879632964944</c:v>
                </c:pt>
                <c:pt idx="17">
                  <c:v>38.17485100272268</c:v>
                </c:pt>
                <c:pt idx="18">
                  <c:v>44.61621343676433</c:v>
                </c:pt>
                <c:pt idx="19">
                  <c:v>44.83017305870966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68.42613110467201</c:v>
                </c:pt>
                <c:pt idx="1">
                  <c:v>66.68409920622263</c:v>
                </c:pt>
                <c:pt idx="2">
                  <c:v>65.1001744996749</c:v>
                </c:pt>
                <c:pt idx="3">
                  <c:v>63.46609513765611</c:v>
                </c:pt>
                <c:pt idx="4">
                  <c:v>56.66269701884444</c:v>
                </c:pt>
                <c:pt idx="5">
                  <c:v>54.70351456923003</c:v>
                </c:pt>
                <c:pt idx="6">
                  <c:v>53.927424603107426</c:v>
                </c:pt>
                <c:pt idx="7">
                  <c:v>53.333134515987695</c:v>
                </c:pt>
                <c:pt idx="8">
                  <c:v>53.23075094746076</c:v>
                </c:pt>
                <c:pt idx="9">
                  <c:v>53.10387341311159</c:v>
                </c:pt>
                <c:pt idx="10">
                  <c:v>52.14491267059988</c:v>
                </c:pt>
                <c:pt idx="11">
                  <c:v>51.92415971853487</c:v>
                </c:pt>
                <c:pt idx="12">
                  <c:v>51.38682359414549</c:v>
                </c:pt>
                <c:pt idx="13">
                  <c:v>51.2793698764355</c:v>
                </c:pt>
                <c:pt idx="14">
                  <c:v>50.96293596245536</c:v>
                </c:pt>
                <c:pt idx="15">
                  <c:v>50.94771974748593</c:v>
                </c:pt>
                <c:pt idx="16">
                  <c:v>48.603931827695234</c:v>
                </c:pt>
                <c:pt idx="17">
                  <c:v>48.409256133204856</c:v>
                </c:pt>
                <c:pt idx="18">
                  <c:v>48.167251509398824</c:v>
                </c:pt>
                <c:pt idx="19">
                  <c:v>46.855207820591346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3d-9792-a7dc-e1544e1c449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3d-9792-a7dc-e1544e1c449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3d-9792-a7dc-e1544e1c449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3d-9792-a7dc-e1544e1c449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3d-9792-a7dc-e1544e1c449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3d-9792-a7dc-e1544e1c449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3d-9792-a7dc-e1544e1c449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3d-9792-a7dc-e1544e1c449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3d-9792-a7dc-e1544e1c449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43d-9792-a7dc-e1544e1c449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43d-9792-a7dc-e1544e1c449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43d-9792-a7dc-e1544e1c449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43d-9792-a7dc-e1544e1c449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43d-9792-a7dc-e1544e1c449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43d-9792-a7dc-e1544e1c449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43d-9792-a7dc-e1544e1c449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43d-9792-a7dc-e1544e1c449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43d-9792-a7dc-e1544e1c449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43d-9792-a7dc-e1544e1c449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43d-9792-a7dc-e1544e1c449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0.8647657477219465</c:v>
                </c:pt>
                <c:pt idx="1">
                  <c:v>0.6241813178100314</c:v>
                </c:pt>
                <c:pt idx="2">
                  <c:v>2.194568542354774</c:v>
                </c:pt>
                <c:pt idx="3">
                  <c:v>0.41655906844729484</c:v>
                </c:pt>
                <c:pt idx="4">
                  <c:v>1.041716343037356</c:v>
                </c:pt>
                <c:pt idx="5">
                  <c:v>0.31991522625644064</c:v>
                </c:pt>
                <c:pt idx="6">
                  <c:v>0.5237916808836285</c:v>
                </c:pt>
                <c:pt idx="7">
                  <c:v>0.9421619700126337</c:v>
                </c:pt>
                <c:pt idx="8">
                  <c:v>0.341686789269011</c:v>
                </c:pt>
                <c:pt idx="9">
                  <c:v>0.9096317768922352</c:v>
                </c:pt>
                <c:pt idx="10">
                  <c:v>0.8850161422347161</c:v>
                </c:pt>
                <c:pt idx="11">
                  <c:v>0.5566924472319024</c:v>
                </c:pt>
                <c:pt idx="12">
                  <c:v>26.888580805356156</c:v>
                </c:pt>
                <c:pt idx="13">
                  <c:v>1.0794307189653294</c:v>
                </c:pt>
                <c:pt idx="14">
                  <c:v>0.3005328771259624</c:v>
                </c:pt>
                <c:pt idx="15">
                  <c:v>0.41594839263113986</c:v>
                </c:pt>
                <c:pt idx="16">
                  <c:v>0.41603454318846944</c:v>
                </c:pt>
                <c:pt idx="17">
                  <c:v>0.32090391029406923</c:v>
                </c:pt>
                <c:pt idx="18">
                  <c:v>0.46541324539630846</c:v>
                </c:pt>
                <c:pt idx="19">
                  <c:v>4.482104206252764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68.42613110467201</c:v>
                </c:pt>
                <c:pt idx="1">
                  <c:v>66.68409920622263</c:v>
                </c:pt>
                <c:pt idx="2">
                  <c:v>65.1001744996749</c:v>
                </c:pt>
                <c:pt idx="3">
                  <c:v>63.46609513765611</c:v>
                </c:pt>
                <c:pt idx="4">
                  <c:v>56.66269701884444</c:v>
                </c:pt>
                <c:pt idx="5">
                  <c:v>54.70351456923003</c:v>
                </c:pt>
                <c:pt idx="6">
                  <c:v>53.927424603107426</c:v>
                </c:pt>
                <c:pt idx="7">
                  <c:v>53.333134515987695</c:v>
                </c:pt>
                <c:pt idx="8">
                  <c:v>53.23075094746076</c:v>
                </c:pt>
                <c:pt idx="9">
                  <c:v>53.10387341311159</c:v>
                </c:pt>
                <c:pt idx="10">
                  <c:v>52.14491267059988</c:v>
                </c:pt>
                <c:pt idx="11">
                  <c:v>51.92415971853487</c:v>
                </c:pt>
                <c:pt idx="12">
                  <c:v>51.38682359414549</c:v>
                </c:pt>
                <c:pt idx="13">
                  <c:v>51.2793698764355</c:v>
                </c:pt>
                <c:pt idx="14">
                  <c:v>50.96293596245536</c:v>
                </c:pt>
                <c:pt idx="15">
                  <c:v>50.94771974748593</c:v>
                </c:pt>
                <c:pt idx="16">
                  <c:v>48.603931827695234</c:v>
                </c:pt>
                <c:pt idx="17">
                  <c:v>48.409256133204856</c:v>
                </c:pt>
                <c:pt idx="18">
                  <c:v>48.167251509398824</c:v>
                </c:pt>
                <c:pt idx="19">
                  <c:v>46.855207820591346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b5-7c3a-e9b1-6fb3e6b4bda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4b5-7c3a-e9b1-6fb3e6b4bda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b5-7c3a-e9b1-6fb3e6b4bda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b5-7c3a-e9b1-6fb3e6b4bda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4b5-7c3a-e9b1-6fb3e6b4bda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4b5-7c3a-e9b1-6fb3e6b4bda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b5-7c3a-e9b1-6fb3e6b4bda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4b5-7c3a-e9b1-6fb3e6b4bda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4b5-7c3a-e9b1-6fb3e6b4bda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4b5-7c3a-e9b1-6fb3e6b4bda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4b5-7c3a-e9b1-6fb3e6b4bda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4b5-7c3a-e9b1-6fb3e6b4bda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4b5-7c3a-e9b1-6fb3e6b4bda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4b5-7c3a-e9b1-6fb3e6b4bda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4b5-7c3a-e9b1-6fb3e6b4bda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4b5-7c3a-e9b1-6fb3e6b4bda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4b5-7c3a-e9b1-6fb3e6b4bda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4b5-7c3a-e9b1-6fb3e6b4bda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4b5-7c3a-e9b1-6fb3e6b4bda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4b5-7c3a-e9b1-6fb3e6b4bda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62.66284743914684</c:v>
                </c:pt>
                <c:pt idx="1">
                  <c:v>56.192480414333296</c:v>
                </c:pt>
                <c:pt idx="2">
                  <c:v>57.159786646672686</c:v>
                </c:pt>
                <c:pt idx="3">
                  <c:v>54.34953850622695</c:v>
                </c:pt>
                <c:pt idx="4">
                  <c:v>43.129700736946106</c:v>
                </c:pt>
                <c:pt idx="5">
                  <c:v>49.40009617930572</c:v>
                </c:pt>
                <c:pt idx="6">
                  <c:v>52.882938110039746</c:v>
                </c:pt>
                <c:pt idx="7">
                  <c:v>43.49576074235301</c:v>
                </c:pt>
                <c:pt idx="8">
                  <c:v>29.82588489646688</c:v>
                </c:pt>
                <c:pt idx="9">
                  <c:v>47.628955090266125</c:v>
                </c:pt>
                <c:pt idx="10">
                  <c:v>46.79735155460819</c:v>
                </c:pt>
                <c:pt idx="11">
                  <c:v>34.25866380167286</c:v>
                </c:pt>
                <c:pt idx="12">
                  <c:v>49.69743830276992</c:v>
                </c:pt>
                <c:pt idx="13">
                  <c:v>61.00609135478041</c:v>
                </c:pt>
                <c:pt idx="14">
                  <c:v>32.16729555279224</c:v>
                </c:pt>
                <c:pt idx="15">
                  <c:v>30.654751758388375</c:v>
                </c:pt>
                <c:pt idx="16">
                  <c:v>52.20144843588148</c:v>
                </c:pt>
                <c:pt idx="17">
                  <c:v>65.30544478911963</c:v>
                </c:pt>
                <c:pt idx="18">
                  <c:v>50.872134495387286</c:v>
                </c:pt>
                <c:pt idx="19">
                  <c:v>46.313872072993256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68.42613110467201</c:v>
                </c:pt>
                <c:pt idx="1">
                  <c:v>66.68409920622263</c:v>
                </c:pt>
                <c:pt idx="2">
                  <c:v>65.1001744996749</c:v>
                </c:pt>
                <c:pt idx="3">
                  <c:v>63.46609513765611</c:v>
                </c:pt>
                <c:pt idx="4">
                  <c:v>56.66269701884444</c:v>
                </c:pt>
                <c:pt idx="5">
                  <c:v>54.70351456923003</c:v>
                </c:pt>
                <c:pt idx="6">
                  <c:v>53.927424603107426</c:v>
                </c:pt>
                <c:pt idx="7">
                  <c:v>53.333134515987695</c:v>
                </c:pt>
                <c:pt idx="8">
                  <c:v>53.23075094746076</c:v>
                </c:pt>
                <c:pt idx="9">
                  <c:v>53.10387341311159</c:v>
                </c:pt>
                <c:pt idx="10">
                  <c:v>52.14491267059988</c:v>
                </c:pt>
                <c:pt idx="11">
                  <c:v>51.92415971853487</c:v>
                </c:pt>
                <c:pt idx="12">
                  <c:v>51.38682359414549</c:v>
                </c:pt>
                <c:pt idx="13">
                  <c:v>51.2793698764355</c:v>
                </c:pt>
                <c:pt idx="14">
                  <c:v>50.96293596245536</c:v>
                </c:pt>
                <c:pt idx="15">
                  <c:v>50.94771974748593</c:v>
                </c:pt>
                <c:pt idx="16">
                  <c:v>48.603931827695234</c:v>
                </c:pt>
                <c:pt idx="17">
                  <c:v>48.409256133204856</c:v>
                </c:pt>
                <c:pt idx="18">
                  <c:v>48.167251509398824</c:v>
                </c:pt>
                <c:pt idx="19">
                  <c:v>46.855207820591346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81-df48-93b0-632f5a07f20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81-df48-93b0-632f5a07f20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81-df48-93b0-632f5a07f20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81-df48-93b0-632f5a07f20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81-df48-93b0-632f5a07f20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381-df48-93b0-632f5a07f20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381-df48-93b0-632f5a07f20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381-df48-93b0-632f5a07f20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381-df48-93b0-632f5a07f20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381-df48-93b0-632f5a07f20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381-df48-93b0-632f5a07f20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381-df48-93b0-632f5a07f20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381-df48-93b0-632f5a07f20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381-df48-93b0-632f5a07f20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381-df48-93b0-632f5a07f20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381-df48-93b0-632f5a07f20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381-df48-93b0-632f5a07f20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381-df48-93b0-632f5a07f20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381-df48-93b0-632f5a07f20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381-df48-93b0-632f5a07f20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29.397210581303792</c:v>
                </c:pt>
                <c:pt idx="1">
                  <c:v>44.013668700621594</c:v>
                </c:pt>
                <c:pt idx="2">
                  <c:v>30.623271768196215</c:v>
                </c:pt>
                <c:pt idx="3">
                  <c:v>29.76362984665227</c:v>
                </c:pt>
                <c:pt idx="4">
                  <c:v>28.011978056424564</c:v>
                </c:pt>
                <c:pt idx="5">
                  <c:v>30.94026418298264</c:v>
                </c:pt>
                <c:pt idx="6">
                  <c:v>33.35942249335699</c:v>
                </c:pt>
                <c:pt idx="7">
                  <c:v>29.85227508390903</c:v>
                </c:pt>
                <c:pt idx="8">
                  <c:v>32.95828932474671</c:v>
                </c:pt>
                <c:pt idx="9">
                  <c:v>37.97871672160062</c:v>
                </c:pt>
                <c:pt idx="10">
                  <c:v>25.833270162242687</c:v>
                </c:pt>
                <c:pt idx="11">
                  <c:v>45.00848268408929</c:v>
                </c:pt>
                <c:pt idx="12">
                  <c:v>33.43327881751929</c:v>
                </c:pt>
                <c:pt idx="13">
                  <c:v>36.37503639977883</c:v>
                </c:pt>
                <c:pt idx="14">
                  <c:v>49.12314823230238</c:v>
                </c:pt>
                <c:pt idx="15">
                  <c:v>37.83710821750924</c:v>
                </c:pt>
                <c:pt idx="16">
                  <c:v>36.775057853713854</c:v>
                </c:pt>
                <c:pt idx="17">
                  <c:v>50.21370759737807</c:v>
                </c:pt>
                <c:pt idx="18">
                  <c:v>24.487051659361963</c:v>
                </c:pt>
                <c:pt idx="19">
                  <c:v>26.836008519889376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68.42613110467201</c:v>
                </c:pt>
                <c:pt idx="1">
                  <c:v>66.68409920622263</c:v>
                </c:pt>
                <c:pt idx="2">
                  <c:v>65.1001744996749</c:v>
                </c:pt>
                <c:pt idx="3">
                  <c:v>63.46609513765611</c:v>
                </c:pt>
                <c:pt idx="4">
                  <c:v>56.66269701884444</c:v>
                </c:pt>
                <c:pt idx="5">
                  <c:v>54.70351456923003</c:v>
                </c:pt>
                <c:pt idx="6">
                  <c:v>53.927424603107426</c:v>
                </c:pt>
                <c:pt idx="7">
                  <c:v>53.333134515987695</c:v>
                </c:pt>
                <c:pt idx="8">
                  <c:v>53.23075094746076</c:v>
                </c:pt>
                <c:pt idx="9">
                  <c:v>53.10387341311159</c:v>
                </c:pt>
                <c:pt idx="10">
                  <c:v>52.14491267059988</c:v>
                </c:pt>
                <c:pt idx="11">
                  <c:v>51.92415971853487</c:v>
                </c:pt>
                <c:pt idx="12">
                  <c:v>51.38682359414549</c:v>
                </c:pt>
                <c:pt idx="13">
                  <c:v>51.2793698764355</c:v>
                </c:pt>
                <c:pt idx="14">
                  <c:v>50.96293596245536</c:v>
                </c:pt>
                <c:pt idx="15">
                  <c:v>50.94771974748593</c:v>
                </c:pt>
                <c:pt idx="16">
                  <c:v>48.603931827695234</c:v>
                </c:pt>
                <c:pt idx="17">
                  <c:v>48.409256133204856</c:v>
                </c:pt>
                <c:pt idx="18">
                  <c:v>48.167251509398824</c:v>
                </c:pt>
                <c:pt idx="19">
                  <c:v>46.855207820591346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4b-5ce6-b0e7-2f4f5afdd12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4b-5ce6-b0e7-2f4f5afdd12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4b-5ce6-b0e7-2f4f5afdd12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4b-5ce6-b0e7-2f4f5afdd12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4b-5ce6-b0e7-2f4f5afdd12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4b-5ce6-b0e7-2f4f5afdd12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c4b-5ce6-b0e7-2f4f5afdd12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4b-5ce6-b0e7-2f4f5afdd12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c4b-5ce6-b0e7-2f4f5afdd12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c4b-5ce6-b0e7-2f4f5afdd12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c4b-5ce6-b0e7-2f4f5afdd12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c4b-5ce6-b0e7-2f4f5afdd12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c4b-5ce6-b0e7-2f4f5afdd12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c4b-5ce6-b0e7-2f4f5afdd12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c4b-5ce6-b0e7-2f4f5afdd12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c4b-5ce6-b0e7-2f4f5afdd12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c4b-5ce6-b0e7-2f4f5afdd12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c4b-5ce6-b0e7-2f4f5afdd12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c4b-5ce6-b0e7-2f4f5afdd12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c4b-5ce6-b0e7-2f4f5afdd12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38.615331570539915</c:v>
                </c:pt>
                <c:pt idx="1">
                  <c:v>58.50823850602734</c:v>
                </c:pt>
                <c:pt idx="2">
                  <c:v>67.6990986781649</c:v>
                </c:pt>
                <c:pt idx="3">
                  <c:v>43.175452946314806</c:v>
                </c:pt>
                <c:pt idx="4">
                  <c:v>78.77561318686986</c:v>
                </c:pt>
                <c:pt idx="5">
                  <c:v>73.9485416572658</c:v>
                </c:pt>
                <c:pt idx="6">
                  <c:v>47.99682801385733</c:v>
                </c:pt>
                <c:pt idx="7">
                  <c:v>59.41668139633034</c:v>
                </c:pt>
                <c:pt idx="8">
                  <c:v>58.160254051740274</c:v>
                </c:pt>
                <c:pt idx="9">
                  <c:v>66.66121222334402</c:v>
                </c:pt>
                <c:pt idx="10">
                  <c:v>34.43905299322582</c:v>
                </c:pt>
                <c:pt idx="11">
                  <c:v>70.26454841444911</c:v>
                </c:pt>
                <c:pt idx="12">
                  <c:v>66.70662807915699</c:v>
                </c:pt>
                <c:pt idx="13">
                  <c:v>42.43523664012801</c:v>
                </c:pt>
                <c:pt idx="14">
                  <c:v>33.206807394863034</c:v>
                </c:pt>
                <c:pt idx="15">
                  <c:v>57.66274782554971</c:v>
                </c:pt>
                <c:pt idx="16">
                  <c:v>72.9154010032208</c:v>
                </c:pt>
                <c:pt idx="17">
                  <c:v>42.626954666064655</c:v>
                </c:pt>
                <c:pt idx="18">
                  <c:v>68.0260760637838</c:v>
                </c:pt>
                <c:pt idx="19">
                  <c:v>59.8056146365447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68.42613110467201</c:v>
                </c:pt>
                <c:pt idx="1">
                  <c:v>66.68409920622263</c:v>
                </c:pt>
                <c:pt idx="2">
                  <c:v>65.1001744996749</c:v>
                </c:pt>
                <c:pt idx="3">
                  <c:v>63.46609513765611</c:v>
                </c:pt>
                <c:pt idx="4">
                  <c:v>56.66269701884444</c:v>
                </c:pt>
                <c:pt idx="5">
                  <c:v>54.70351456923003</c:v>
                </c:pt>
                <c:pt idx="6">
                  <c:v>53.927424603107426</c:v>
                </c:pt>
                <c:pt idx="7">
                  <c:v>53.333134515987695</c:v>
                </c:pt>
                <c:pt idx="8">
                  <c:v>53.23075094746076</c:v>
                </c:pt>
                <c:pt idx="9">
                  <c:v>53.10387341311159</c:v>
                </c:pt>
                <c:pt idx="10">
                  <c:v>52.14491267059988</c:v>
                </c:pt>
                <c:pt idx="11">
                  <c:v>51.92415971853487</c:v>
                </c:pt>
                <c:pt idx="12">
                  <c:v>51.38682359414549</c:v>
                </c:pt>
                <c:pt idx="13">
                  <c:v>51.2793698764355</c:v>
                </c:pt>
                <c:pt idx="14">
                  <c:v>50.96293596245536</c:v>
                </c:pt>
                <c:pt idx="15">
                  <c:v>50.94771974748593</c:v>
                </c:pt>
                <c:pt idx="16">
                  <c:v>48.603931827695234</c:v>
                </c:pt>
                <c:pt idx="17">
                  <c:v>48.409256133204856</c:v>
                </c:pt>
                <c:pt idx="18">
                  <c:v>48.167251509398824</c:v>
                </c:pt>
                <c:pt idx="19">
                  <c:v>46.855207820591346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f3-944e-861a-86fc9f316d9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f3-944e-861a-86fc9f316d9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f3-944e-861a-86fc9f316d9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f3-944e-861a-86fc9f316d9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f3-944e-861a-86fc9f316d9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ff3-944e-861a-86fc9f316d9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f3-944e-861a-86fc9f316d9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ff3-944e-861a-86fc9f316d9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f3-944e-861a-86fc9f316d9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ff3-944e-861a-86fc9f316d9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ff3-944e-861a-86fc9f316d9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ff3-944e-861a-86fc9f316d9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ff3-944e-861a-86fc9f316d9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ff3-944e-861a-86fc9f316d9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ff3-944e-861a-86fc9f316d9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ff3-944e-861a-86fc9f316d9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ff3-944e-861a-86fc9f316d9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ff3-944e-861a-86fc9f316d9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ff3-944e-861a-86fc9f316d9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ff3-944e-861a-86fc9f316d9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36.29049709797634</c:v>
                </c:pt>
                <c:pt idx="1">
                  <c:v>34.793961362445</c:v>
                </c:pt>
                <c:pt idx="2">
                  <c:v>16.927928089555976</c:v>
                </c:pt>
                <c:pt idx="3">
                  <c:v>33.012941760470454</c:v>
                </c:pt>
                <c:pt idx="4">
                  <c:v>38.7045174466285</c:v>
                </c:pt>
                <c:pt idx="5">
                  <c:v>32.10887677451065</c:v>
                </c:pt>
                <c:pt idx="6">
                  <c:v>15.498412268156121</c:v>
                </c:pt>
                <c:pt idx="7">
                  <c:v>28.05444423672035</c:v>
                </c:pt>
                <c:pt idx="8">
                  <c:v>13.128406572595779</c:v>
                </c:pt>
                <c:pt idx="9">
                  <c:v>39.23024820116329</c:v>
                </c:pt>
                <c:pt idx="10">
                  <c:v>38.78790478450408</c:v>
                </c:pt>
                <c:pt idx="11">
                  <c:v>22.978647767024384</c:v>
                </c:pt>
                <c:pt idx="12">
                  <c:v>8.285394725648938</c:v>
                </c:pt>
                <c:pt idx="13">
                  <c:v>12.82581974084946</c:v>
                </c:pt>
                <c:pt idx="14">
                  <c:v>29.240773196023696</c:v>
                </c:pt>
                <c:pt idx="15">
                  <c:v>12.978169167239107</c:v>
                </c:pt>
                <c:pt idx="16">
                  <c:v>32.99690691377633</c:v>
                </c:pt>
                <c:pt idx="17">
                  <c:v>10.973353347992928</c:v>
                </c:pt>
                <c:pt idx="18">
                  <c:v>33.80490567233295</c:v>
                </c:pt>
                <c:pt idx="19">
                  <c:v>23.800403679091776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56.05520099617136</c:v>
                </c:pt>
                <c:pt idx="1">
                  <c:v>53.89997352334271</c:v>
                </c:pt>
                <c:pt idx="2">
                  <c:v>50.21370759737807</c:v>
                </c:pt>
                <c:pt idx="3">
                  <c:v>49.12314823230238</c:v>
                </c:pt>
                <c:pt idx="4">
                  <c:v>47.478791510514725</c:v>
                </c:pt>
                <c:pt idx="5">
                  <c:v>46.4509572237848</c:v>
                </c:pt>
                <c:pt idx="6">
                  <c:v>46.40500879874723</c:v>
                </c:pt>
                <c:pt idx="7">
                  <c:v>45.00848268408929</c:v>
                </c:pt>
                <c:pt idx="8">
                  <c:v>44.013668700621594</c:v>
                </c:pt>
                <c:pt idx="9">
                  <c:v>43.9150503710323</c:v>
                </c:pt>
                <c:pt idx="10">
                  <c:v>43.49769784192302</c:v>
                </c:pt>
                <c:pt idx="11">
                  <c:v>41.40780366752291</c:v>
                </c:pt>
                <c:pt idx="12">
                  <c:v>41.06233967621726</c:v>
                </c:pt>
                <c:pt idx="13">
                  <c:v>40.93769420707406</c:v>
                </c:pt>
                <c:pt idx="14">
                  <c:v>39.36044797738009</c:v>
                </c:pt>
                <c:pt idx="15">
                  <c:v>38.96371739259904</c:v>
                </c:pt>
                <c:pt idx="16">
                  <c:v>38.51751128423485</c:v>
                </c:pt>
                <c:pt idx="17">
                  <c:v>38.507949402633216</c:v>
                </c:pt>
                <c:pt idx="18">
                  <c:v>37.97871672160062</c:v>
                </c:pt>
                <c:pt idx="19">
                  <c:v>37.83710821750924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53-f394-a86d-85f41299018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f53-f394-a86d-85f41299018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f53-f394-a86d-85f41299018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f53-f394-a86d-85f41299018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f53-f394-a86d-85f41299018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f53-f394-a86d-85f41299018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f53-f394-a86d-85f41299018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f53-f394-a86d-85f41299018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f53-f394-a86d-85f41299018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f53-f394-a86d-85f41299018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f53-f394-a86d-85f41299018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f53-f394-a86d-85f41299018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f53-f394-a86d-85f41299018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f53-f394-a86d-85f41299018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f53-f394-a86d-85f41299018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f53-f394-a86d-85f41299018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f53-f394-a86d-85f41299018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f53-f394-a86d-85f41299018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f53-f394-a86d-85f41299018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f53-f394-a86d-85f41299018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54.01770755119085</c:v>
                </c:pt>
                <c:pt idx="1">
                  <c:v>48.623877173609486</c:v>
                </c:pt>
                <c:pt idx="2">
                  <c:v>60.16883718426804</c:v>
                </c:pt>
                <c:pt idx="3">
                  <c:v>42.40098765330698</c:v>
                </c:pt>
                <c:pt idx="4">
                  <c:v>36.95291390154552</c:v>
                </c:pt>
                <c:pt idx="5">
                  <c:v>46.52016773048275</c:v>
                </c:pt>
                <c:pt idx="6">
                  <c:v>53.058090553567624</c:v>
                </c:pt>
                <c:pt idx="7">
                  <c:v>46.33375446707074</c:v>
                </c:pt>
                <c:pt idx="8">
                  <c:v>50.208674185244604</c:v>
                </c:pt>
                <c:pt idx="9">
                  <c:v>39.38449283296266</c:v>
                </c:pt>
                <c:pt idx="10">
                  <c:v>65.59894404348978</c:v>
                </c:pt>
                <c:pt idx="11">
                  <c:v>48.72569865601154</c:v>
                </c:pt>
                <c:pt idx="12">
                  <c:v>58.44073777341714</c:v>
                </c:pt>
                <c:pt idx="13">
                  <c:v>54.529136689159714</c:v>
                </c:pt>
                <c:pt idx="14">
                  <c:v>67.54288164032658</c:v>
                </c:pt>
                <c:pt idx="15">
                  <c:v>28.266922521323725</c:v>
                </c:pt>
                <c:pt idx="16">
                  <c:v>57.99883374461635</c:v>
                </c:pt>
                <c:pt idx="17">
                  <c:v>39.359274687169</c:v>
                </c:pt>
                <c:pt idx="18">
                  <c:v>52.94102807366991</c:v>
                </c:pt>
                <c:pt idx="19">
                  <c:v>48.940432558883806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56.05520099617136</c:v>
                </c:pt>
                <c:pt idx="1">
                  <c:v>53.89997352334271</c:v>
                </c:pt>
                <c:pt idx="2">
                  <c:v>50.21370759737807</c:v>
                </c:pt>
                <c:pt idx="3">
                  <c:v>49.12314823230238</c:v>
                </c:pt>
                <c:pt idx="4">
                  <c:v>47.478791510514725</c:v>
                </c:pt>
                <c:pt idx="5">
                  <c:v>46.4509572237848</c:v>
                </c:pt>
                <c:pt idx="6">
                  <c:v>46.40500879874723</c:v>
                </c:pt>
                <c:pt idx="7">
                  <c:v>45.00848268408929</c:v>
                </c:pt>
                <c:pt idx="8">
                  <c:v>44.013668700621594</c:v>
                </c:pt>
                <c:pt idx="9">
                  <c:v>43.9150503710323</c:v>
                </c:pt>
                <c:pt idx="10">
                  <c:v>43.49769784192302</c:v>
                </c:pt>
                <c:pt idx="11">
                  <c:v>41.40780366752291</c:v>
                </c:pt>
                <c:pt idx="12">
                  <c:v>41.06233967621726</c:v>
                </c:pt>
                <c:pt idx="13">
                  <c:v>40.93769420707406</c:v>
                </c:pt>
                <c:pt idx="14">
                  <c:v>39.36044797738009</c:v>
                </c:pt>
                <c:pt idx="15">
                  <c:v>38.96371739259904</c:v>
                </c:pt>
                <c:pt idx="16">
                  <c:v>38.51751128423485</c:v>
                </c:pt>
                <c:pt idx="17">
                  <c:v>38.507949402633216</c:v>
                </c:pt>
                <c:pt idx="18">
                  <c:v>37.97871672160062</c:v>
                </c:pt>
                <c:pt idx="19">
                  <c:v>37.83710821750924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6a-375c-e621-40ab51b5cf6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e6a-375c-e621-40ab51b5cf6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6a-375c-e621-40ab51b5cf6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e6a-375c-e621-40ab51b5cf6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6a-375c-e621-40ab51b5cf6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6a-375c-e621-40ab51b5cf6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6a-375c-e621-40ab51b5cf6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6a-375c-e621-40ab51b5cf6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e6a-375c-e621-40ab51b5cf6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e6a-375c-e621-40ab51b5cf6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e6a-375c-e621-40ab51b5cf6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e6a-375c-e621-40ab51b5cf6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e6a-375c-e621-40ab51b5cf6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e6a-375c-e621-40ab51b5cf6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e6a-375c-e621-40ab51b5cf6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e6a-375c-e621-40ab51b5cf6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e6a-375c-e621-40ab51b5cf6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e6a-375c-e621-40ab51b5cf6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e6a-375c-e621-40ab51b5cf6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e6a-375c-e621-40ab51b5cf6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47.193443048373766</c:v>
                </c:pt>
                <c:pt idx="1">
                  <c:v>48.044203793048496</c:v>
                </c:pt>
                <c:pt idx="2">
                  <c:v>62.03315026680038</c:v>
                </c:pt>
                <c:pt idx="3">
                  <c:v>61.47901536739728</c:v>
                </c:pt>
                <c:pt idx="4">
                  <c:v>49.74180153422426</c:v>
                </c:pt>
                <c:pt idx="5">
                  <c:v>62.14964150809707</c:v>
                </c:pt>
                <c:pt idx="6">
                  <c:v>61.033632898567106</c:v>
                </c:pt>
                <c:pt idx="7">
                  <c:v>59.6693778541097</c:v>
                </c:pt>
                <c:pt idx="8">
                  <c:v>52.196135068644516</c:v>
                </c:pt>
                <c:pt idx="9">
                  <c:v>54.27930115428809</c:v>
                </c:pt>
                <c:pt idx="10">
                  <c:v>43.63793563482396</c:v>
                </c:pt>
                <c:pt idx="11">
                  <c:v>39.182790909533544</c:v>
                </c:pt>
                <c:pt idx="12">
                  <c:v>57.79996622933438</c:v>
                </c:pt>
                <c:pt idx="13">
                  <c:v>62.08655739337757</c:v>
                </c:pt>
                <c:pt idx="14">
                  <c:v>62.231400740092</c:v>
                </c:pt>
                <c:pt idx="15">
                  <c:v>47.752418616079204</c:v>
                </c:pt>
                <c:pt idx="16">
                  <c:v>49.677507886547474</c:v>
                </c:pt>
                <c:pt idx="17">
                  <c:v>50.39861059562605</c:v>
                </c:pt>
                <c:pt idx="18">
                  <c:v>46.634272503122034</c:v>
                </c:pt>
                <c:pt idx="19">
                  <c:v>43.32895926903676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56.05520099617136</c:v>
                </c:pt>
                <c:pt idx="1">
                  <c:v>53.89997352334271</c:v>
                </c:pt>
                <c:pt idx="2">
                  <c:v>50.21370759737807</c:v>
                </c:pt>
                <c:pt idx="3">
                  <c:v>49.12314823230238</c:v>
                </c:pt>
                <c:pt idx="4">
                  <c:v>47.478791510514725</c:v>
                </c:pt>
                <c:pt idx="5">
                  <c:v>46.4509572237848</c:v>
                </c:pt>
                <c:pt idx="6">
                  <c:v>46.40500879874723</c:v>
                </c:pt>
                <c:pt idx="7">
                  <c:v>45.00848268408929</c:v>
                </c:pt>
                <c:pt idx="8">
                  <c:v>44.013668700621594</c:v>
                </c:pt>
                <c:pt idx="9">
                  <c:v>43.9150503710323</c:v>
                </c:pt>
                <c:pt idx="10">
                  <c:v>43.49769784192302</c:v>
                </c:pt>
                <c:pt idx="11">
                  <c:v>41.40780366752291</c:v>
                </c:pt>
                <c:pt idx="12">
                  <c:v>41.06233967621726</c:v>
                </c:pt>
                <c:pt idx="13">
                  <c:v>40.93769420707406</c:v>
                </c:pt>
                <c:pt idx="14">
                  <c:v>39.36044797738009</c:v>
                </c:pt>
                <c:pt idx="15">
                  <c:v>38.96371739259904</c:v>
                </c:pt>
                <c:pt idx="16">
                  <c:v>38.51751128423485</c:v>
                </c:pt>
                <c:pt idx="17">
                  <c:v>38.507949402633216</c:v>
                </c:pt>
                <c:pt idx="18">
                  <c:v>37.97871672160062</c:v>
                </c:pt>
                <c:pt idx="19">
                  <c:v>37.83710821750924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279-54f4-83bc-9d37efe1dd2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279-54f4-83bc-9d37efe1dd2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279-54f4-83bc-9d37efe1dd2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279-54f4-83bc-9d37efe1dd2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79-54f4-83bc-9d37efe1dd2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279-54f4-83bc-9d37efe1dd2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279-54f4-83bc-9d37efe1dd2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279-54f4-83bc-9d37efe1dd2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279-54f4-83bc-9d37efe1dd2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279-54f4-83bc-9d37efe1dd2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279-54f4-83bc-9d37efe1dd2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279-54f4-83bc-9d37efe1dd2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279-54f4-83bc-9d37efe1dd2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279-54f4-83bc-9d37efe1dd2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279-54f4-83bc-9d37efe1dd2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279-54f4-83bc-9d37efe1dd2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279-54f4-83bc-9d37efe1dd2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279-54f4-83bc-9d37efe1dd2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279-54f4-83bc-9d37efe1dd2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279-54f4-83bc-9d37efe1dd2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49.68499033088157</c:v>
                </c:pt>
                <c:pt idx="1">
                  <c:v>47.686741457383285</c:v>
                </c:pt>
                <c:pt idx="2">
                  <c:v>38.17485100272268</c:v>
                </c:pt>
                <c:pt idx="3">
                  <c:v>39.38329482538004</c:v>
                </c:pt>
                <c:pt idx="4">
                  <c:v>47.10963426741732</c:v>
                </c:pt>
                <c:pt idx="5">
                  <c:v>59.90560701669199</c:v>
                </c:pt>
                <c:pt idx="6">
                  <c:v>44.311808408212364</c:v>
                </c:pt>
                <c:pt idx="7">
                  <c:v>31.525095743000232</c:v>
                </c:pt>
                <c:pt idx="8">
                  <c:v>49.470137128362175</c:v>
                </c:pt>
                <c:pt idx="9">
                  <c:v>70.3824078968742</c:v>
                </c:pt>
                <c:pt idx="10">
                  <c:v>57.649747000520186</c:v>
                </c:pt>
                <c:pt idx="11">
                  <c:v>42.391440974162045</c:v>
                </c:pt>
                <c:pt idx="12">
                  <c:v>50.44683846437368</c:v>
                </c:pt>
                <c:pt idx="13">
                  <c:v>57.947399997284585</c:v>
                </c:pt>
                <c:pt idx="14">
                  <c:v>51.74771661969599</c:v>
                </c:pt>
                <c:pt idx="15">
                  <c:v>49.048135372919255</c:v>
                </c:pt>
                <c:pt idx="16">
                  <c:v>49.855183064960926</c:v>
                </c:pt>
                <c:pt idx="17">
                  <c:v>42.87438246760546</c:v>
                </c:pt>
                <c:pt idx="18">
                  <c:v>53.49750625998927</c:v>
                </c:pt>
                <c:pt idx="19">
                  <c:v>52.279363183868405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56.05520099617136</c:v>
                </c:pt>
                <c:pt idx="1">
                  <c:v>53.89997352334271</c:v>
                </c:pt>
                <c:pt idx="2">
                  <c:v>50.21370759737807</c:v>
                </c:pt>
                <c:pt idx="3">
                  <c:v>49.12314823230238</c:v>
                </c:pt>
                <c:pt idx="4">
                  <c:v>47.478791510514725</c:v>
                </c:pt>
                <c:pt idx="5">
                  <c:v>46.4509572237848</c:v>
                </c:pt>
                <c:pt idx="6">
                  <c:v>46.40500879874723</c:v>
                </c:pt>
                <c:pt idx="7">
                  <c:v>45.00848268408929</c:v>
                </c:pt>
                <c:pt idx="8">
                  <c:v>44.013668700621594</c:v>
                </c:pt>
                <c:pt idx="9">
                  <c:v>43.9150503710323</c:v>
                </c:pt>
                <c:pt idx="10">
                  <c:v>43.49769784192302</c:v>
                </c:pt>
                <c:pt idx="11">
                  <c:v>41.40780366752291</c:v>
                </c:pt>
                <c:pt idx="12">
                  <c:v>41.06233967621726</c:v>
                </c:pt>
                <c:pt idx="13">
                  <c:v>40.93769420707406</c:v>
                </c:pt>
                <c:pt idx="14">
                  <c:v>39.36044797738009</c:v>
                </c:pt>
                <c:pt idx="15">
                  <c:v>38.96371739259904</c:v>
                </c:pt>
                <c:pt idx="16">
                  <c:v>38.51751128423485</c:v>
                </c:pt>
                <c:pt idx="17">
                  <c:v>38.507949402633216</c:v>
                </c:pt>
                <c:pt idx="18">
                  <c:v>37.97871672160062</c:v>
                </c:pt>
                <c:pt idx="19">
                  <c:v>37.83710821750924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b7-1d8c-b399-698f4f6c2d2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fb7-1d8c-b399-698f4f6c2d2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b7-1d8c-b399-698f4f6c2d2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fb7-1d8c-b399-698f4f6c2d2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b7-1d8c-b399-698f4f6c2d2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fb7-1d8c-b399-698f4f6c2d2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b7-1d8c-b399-698f4f6c2d2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fb7-1d8c-b399-698f4f6c2d2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b7-1d8c-b399-698f4f6c2d2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fb7-1d8c-b399-698f4f6c2d2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fb7-1d8c-b399-698f4f6c2d2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fb7-1d8c-b399-698f4f6c2d2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fb7-1d8c-b399-698f4f6c2d2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fb7-1d8c-b399-698f4f6c2d2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fb7-1d8c-b399-698f4f6c2d2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fb7-1d8c-b399-698f4f6c2d2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fb7-1d8c-b399-698f4f6c2d2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fb7-1d8c-b399-698f4f6c2d2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fb7-1d8c-b399-698f4f6c2d2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fb7-1d8c-b399-698f4f6c2d2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0.27773495984639723</c:v>
                </c:pt>
                <c:pt idx="1">
                  <c:v>1.0424461235962346</c:v>
                </c:pt>
                <c:pt idx="2">
                  <c:v>0.32090391029406923</c:v>
                </c:pt>
                <c:pt idx="3">
                  <c:v>0.3005328771259624</c:v>
                </c:pt>
                <c:pt idx="4">
                  <c:v>0.4029378779260084</c:v>
                </c:pt>
                <c:pt idx="5">
                  <c:v>0.5765466136585846</c:v>
                </c:pt>
                <c:pt idx="6">
                  <c:v>0.7224906421700361</c:v>
                </c:pt>
                <c:pt idx="7">
                  <c:v>0.5566924472319024</c:v>
                </c:pt>
                <c:pt idx="8">
                  <c:v>0.6241813178100314</c:v>
                </c:pt>
                <c:pt idx="9">
                  <c:v>0.6501273248731121</c:v>
                </c:pt>
                <c:pt idx="10">
                  <c:v>0.9330891274909392</c:v>
                </c:pt>
                <c:pt idx="11">
                  <c:v>0.5969499904926878</c:v>
                </c:pt>
                <c:pt idx="12">
                  <c:v>0.8807524464647078</c:v>
                </c:pt>
                <c:pt idx="13">
                  <c:v>0.5512872011237256</c:v>
                </c:pt>
                <c:pt idx="14">
                  <c:v>1.3617622053478653</c:v>
                </c:pt>
                <c:pt idx="15">
                  <c:v>0.7666529375554647</c:v>
                </c:pt>
                <c:pt idx="16">
                  <c:v>25.471510942738725</c:v>
                </c:pt>
                <c:pt idx="17">
                  <c:v>17.781533866325255</c:v>
                </c:pt>
                <c:pt idx="18">
                  <c:v>0.9096317768922352</c:v>
                </c:pt>
                <c:pt idx="19">
                  <c:v>0.41594839263113986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56.05520099617136</c:v>
                </c:pt>
                <c:pt idx="1">
                  <c:v>53.89997352334271</c:v>
                </c:pt>
                <c:pt idx="2">
                  <c:v>50.21370759737807</c:v>
                </c:pt>
                <c:pt idx="3">
                  <c:v>49.12314823230238</c:v>
                </c:pt>
                <c:pt idx="4">
                  <c:v>47.478791510514725</c:v>
                </c:pt>
                <c:pt idx="5">
                  <c:v>46.4509572237848</c:v>
                </c:pt>
                <c:pt idx="6">
                  <c:v>46.40500879874723</c:v>
                </c:pt>
                <c:pt idx="7">
                  <c:v>45.00848268408929</c:v>
                </c:pt>
                <c:pt idx="8">
                  <c:v>44.013668700621594</c:v>
                </c:pt>
                <c:pt idx="9">
                  <c:v>43.9150503710323</c:v>
                </c:pt>
                <c:pt idx="10">
                  <c:v>43.49769784192302</c:v>
                </c:pt>
                <c:pt idx="11">
                  <c:v>41.40780366752291</c:v>
                </c:pt>
                <c:pt idx="12">
                  <c:v>41.06233967621726</c:v>
                </c:pt>
                <c:pt idx="13">
                  <c:v>40.93769420707406</c:v>
                </c:pt>
                <c:pt idx="14">
                  <c:v>39.36044797738009</c:v>
                </c:pt>
                <c:pt idx="15">
                  <c:v>38.96371739259904</c:v>
                </c:pt>
                <c:pt idx="16">
                  <c:v>38.51751128423485</c:v>
                </c:pt>
                <c:pt idx="17">
                  <c:v>38.507949402633216</c:v>
                </c:pt>
                <c:pt idx="18">
                  <c:v>37.97871672160062</c:v>
                </c:pt>
                <c:pt idx="19">
                  <c:v>37.83710821750924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29-2601-373a-774baf9cc1f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29-2601-373a-774baf9cc1f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29-2601-373a-774baf9cc1f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29-2601-373a-774baf9cc1f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29-2601-373a-774baf9cc1f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729-2601-373a-774baf9cc1f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29-2601-373a-774baf9cc1f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729-2601-373a-774baf9cc1f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729-2601-373a-774baf9cc1f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729-2601-373a-774baf9cc1f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729-2601-373a-774baf9cc1f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729-2601-373a-774baf9cc1f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729-2601-373a-774baf9cc1f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729-2601-373a-774baf9cc1f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729-2601-373a-774baf9cc1f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729-2601-373a-774baf9cc1f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729-2601-373a-774baf9cc1f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729-2601-373a-774baf9cc1f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729-2601-373a-774baf9cc1f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729-2601-373a-774baf9cc1f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13.118526638046283</c:v>
                </c:pt>
                <c:pt idx="1">
                  <c:v>39.85364635829838</c:v>
                </c:pt>
                <c:pt idx="2">
                  <c:v>65.30544478911963</c:v>
                </c:pt>
                <c:pt idx="3">
                  <c:v>32.16729555279224</c:v>
                </c:pt>
                <c:pt idx="4">
                  <c:v>32.7338079655934</c:v>
                </c:pt>
                <c:pt idx="5">
                  <c:v>54.19356334107248</c:v>
                </c:pt>
                <c:pt idx="6">
                  <c:v>63.73055564717872</c:v>
                </c:pt>
                <c:pt idx="7">
                  <c:v>34.25866380167286</c:v>
                </c:pt>
                <c:pt idx="8">
                  <c:v>56.192480414333296</c:v>
                </c:pt>
                <c:pt idx="9">
                  <c:v>46.783475334468505</c:v>
                </c:pt>
                <c:pt idx="10">
                  <c:v>35.22981606058674</c:v>
                </c:pt>
                <c:pt idx="11">
                  <c:v>44.07262476947468</c:v>
                </c:pt>
                <c:pt idx="12">
                  <c:v>36.63799610059712</c:v>
                </c:pt>
                <c:pt idx="13">
                  <c:v>43.67620443695843</c:v>
                </c:pt>
                <c:pt idx="14">
                  <c:v>50.13761024668178</c:v>
                </c:pt>
                <c:pt idx="15">
                  <c:v>49.88918925756218</c:v>
                </c:pt>
                <c:pt idx="16">
                  <c:v>34.95815873085915</c:v>
                </c:pt>
                <c:pt idx="17">
                  <c:v>32.37171273338785</c:v>
                </c:pt>
                <c:pt idx="18">
                  <c:v>47.628955090266125</c:v>
                </c:pt>
                <c:pt idx="19">
                  <c:v>30.654751758388375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56.05520099617136</c:v>
                </c:pt>
                <c:pt idx="1">
                  <c:v>53.89997352334271</c:v>
                </c:pt>
                <c:pt idx="2">
                  <c:v>50.21370759737807</c:v>
                </c:pt>
                <c:pt idx="3">
                  <c:v>49.12314823230238</c:v>
                </c:pt>
                <c:pt idx="4">
                  <c:v>47.478791510514725</c:v>
                </c:pt>
                <c:pt idx="5">
                  <c:v>46.4509572237848</c:v>
                </c:pt>
                <c:pt idx="6">
                  <c:v>46.40500879874723</c:v>
                </c:pt>
                <c:pt idx="7">
                  <c:v>45.00848268408929</c:v>
                </c:pt>
                <c:pt idx="8">
                  <c:v>44.013668700621594</c:v>
                </c:pt>
                <c:pt idx="9">
                  <c:v>43.9150503710323</c:v>
                </c:pt>
                <c:pt idx="10">
                  <c:v>43.49769784192302</c:v>
                </c:pt>
                <c:pt idx="11">
                  <c:v>41.40780366752291</c:v>
                </c:pt>
                <c:pt idx="12">
                  <c:v>41.06233967621726</c:v>
                </c:pt>
                <c:pt idx="13">
                  <c:v>40.93769420707406</c:v>
                </c:pt>
                <c:pt idx="14">
                  <c:v>39.36044797738009</c:v>
                </c:pt>
                <c:pt idx="15">
                  <c:v>38.96371739259904</c:v>
                </c:pt>
                <c:pt idx="16">
                  <c:v>38.51751128423485</c:v>
                </c:pt>
                <c:pt idx="17">
                  <c:v>38.507949402633216</c:v>
                </c:pt>
                <c:pt idx="18">
                  <c:v>37.97871672160062</c:v>
                </c:pt>
                <c:pt idx="19">
                  <c:v>37.83710821750924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71-0abf-5441-ee1b152b066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171-0abf-5441-ee1b152b066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71-0abf-5441-ee1b152b066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71-0abf-5441-ee1b152b066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71-0abf-5441-ee1b152b066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171-0abf-5441-ee1b152b066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71-0abf-5441-ee1b152b066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171-0abf-5441-ee1b152b066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171-0abf-5441-ee1b152b066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171-0abf-5441-ee1b152b066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171-0abf-5441-ee1b152b066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171-0abf-5441-ee1b152b066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171-0abf-5441-ee1b152b066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171-0abf-5441-ee1b152b066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171-0abf-5441-ee1b152b066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171-0abf-5441-ee1b152b066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171-0abf-5441-ee1b152b066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171-0abf-5441-ee1b152b066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171-0abf-5441-ee1b152b066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171-0abf-5441-ee1b152b066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30.9832450210198</c:v>
                </c:pt>
                <c:pt idx="1">
                  <c:v>30.99966379836696</c:v>
                </c:pt>
                <c:pt idx="2">
                  <c:v>48.409256133204856</c:v>
                </c:pt>
                <c:pt idx="3">
                  <c:v>50.96293596245536</c:v>
                </c:pt>
                <c:pt idx="4">
                  <c:v>42.73508779412267</c:v>
                </c:pt>
                <c:pt idx="5">
                  <c:v>27.587849835303583</c:v>
                </c:pt>
                <c:pt idx="6">
                  <c:v>22.37057504636064</c:v>
                </c:pt>
                <c:pt idx="7">
                  <c:v>51.92415971853487</c:v>
                </c:pt>
                <c:pt idx="8">
                  <c:v>66.68409920622263</c:v>
                </c:pt>
                <c:pt idx="9">
                  <c:v>31.397374913664045</c:v>
                </c:pt>
                <c:pt idx="10">
                  <c:v>46.50647331050034</c:v>
                </c:pt>
                <c:pt idx="11">
                  <c:v>42.07405698577641</c:v>
                </c:pt>
                <c:pt idx="12">
                  <c:v>35.72903877124656</c:v>
                </c:pt>
                <c:pt idx="13">
                  <c:v>40.56877506354421</c:v>
                </c:pt>
                <c:pt idx="14">
                  <c:v>42.49326162150198</c:v>
                </c:pt>
                <c:pt idx="15">
                  <c:v>38.38203505128191</c:v>
                </c:pt>
                <c:pt idx="16">
                  <c:v>29.114822463189835</c:v>
                </c:pt>
                <c:pt idx="17">
                  <c:v>34.8537528541034</c:v>
                </c:pt>
                <c:pt idx="18">
                  <c:v>53.10387341311159</c:v>
                </c:pt>
                <c:pt idx="19">
                  <c:v>50.94771974748593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56.05520099617136</c:v>
                </c:pt>
                <c:pt idx="1">
                  <c:v>53.89997352334271</c:v>
                </c:pt>
                <c:pt idx="2">
                  <c:v>50.21370759737807</c:v>
                </c:pt>
                <c:pt idx="3">
                  <c:v>49.12314823230238</c:v>
                </c:pt>
                <c:pt idx="4">
                  <c:v>47.478791510514725</c:v>
                </c:pt>
                <c:pt idx="5">
                  <c:v>46.4509572237848</c:v>
                </c:pt>
                <c:pt idx="6">
                  <c:v>46.40500879874723</c:v>
                </c:pt>
                <c:pt idx="7">
                  <c:v>45.00848268408929</c:v>
                </c:pt>
                <c:pt idx="8">
                  <c:v>44.013668700621594</c:v>
                </c:pt>
                <c:pt idx="9">
                  <c:v>43.9150503710323</c:v>
                </c:pt>
                <c:pt idx="10">
                  <c:v>43.49769784192302</c:v>
                </c:pt>
                <c:pt idx="11">
                  <c:v>41.40780366752291</c:v>
                </c:pt>
                <c:pt idx="12">
                  <c:v>41.06233967621726</c:v>
                </c:pt>
                <c:pt idx="13">
                  <c:v>40.93769420707406</c:v>
                </c:pt>
                <c:pt idx="14">
                  <c:v>39.36044797738009</c:v>
                </c:pt>
                <c:pt idx="15">
                  <c:v>38.96371739259904</c:v>
                </c:pt>
                <c:pt idx="16">
                  <c:v>38.51751128423485</c:v>
                </c:pt>
                <c:pt idx="17">
                  <c:v>38.507949402633216</c:v>
                </c:pt>
                <c:pt idx="18">
                  <c:v>37.97871672160062</c:v>
                </c:pt>
                <c:pt idx="19">
                  <c:v>37.83710821750924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77-aa0a-3c8c-016fce4f33b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477-aa0a-3c8c-016fce4f33b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77-aa0a-3c8c-016fce4f33b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477-aa0a-3c8c-016fce4f33b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477-aa0a-3c8c-016fce4f33b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477-aa0a-3c8c-016fce4f33b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77-aa0a-3c8c-016fce4f33b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477-aa0a-3c8c-016fce4f33b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477-aa0a-3c8c-016fce4f33b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477-aa0a-3c8c-016fce4f33b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477-aa0a-3c8c-016fce4f33b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477-aa0a-3c8c-016fce4f33b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477-aa0a-3c8c-016fce4f33b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477-aa0a-3c8c-016fce4f33b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477-aa0a-3c8c-016fce4f33b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477-aa0a-3c8c-016fce4f33b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477-aa0a-3c8c-016fce4f33b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477-aa0a-3c8c-016fce4f33b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477-aa0a-3c8c-016fce4f33b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477-aa0a-3c8c-016fce4f33b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30.486501993252016</c:v>
                </c:pt>
                <c:pt idx="1">
                  <c:v>58.73209420796632</c:v>
                </c:pt>
                <c:pt idx="2">
                  <c:v>42.626954666064655</c:v>
                </c:pt>
                <c:pt idx="3">
                  <c:v>33.206807394863034</c:v>
                </c:pt>
                <c:pt idx="4">
                  <c:v>59.20636121925158</c:v>
                </c:pt>
                <c:pt idx="5">
                  <c:v>49.72611378863701</c:v>
                </c:pt>
                <c:pt idx="6">
                  <c:v>54.52755479892368</c:v>
                </c:pt>
                <c:pt idx="7">
                  <c:v>70.26454841444911</c:v>
                </c:pt>
                <c:pt idx="8">
                  <c:v>58.50823850602734</c:v>
                </c:pt>
                <c:pt idx="9">
                  <c:v>69.44375530361906</c:v>
                </c:pt>
                <c:pt idx="10">
                  <c:v>68.28802201384504</c:v>
                </c:pt>
                <c:pt idx="11">
                  <c:v>33.20646711115976</c:v>
                </c:pt>
                <c:pt idx="12">
                  <c:v>63.109118812385134</c:v>
                </c:pt>
                <c:pt idx="13">
                  <c:v>32.37106037389848</c:v>
                </c:pt>
                <c:pt idx="14">
                  <c:v>12.813960570759958</c:v>
                </c:pt>
                <c:pt idx="15">
                  <c:v>51.27771986934146</c:v>
                </c:pt>
                <c:pt idx="16">
                  <c:v>64.63884768044882</c:v>
                </c:pt>
                <c:pt idx="17">
                  <c:v>47.89075498517943</c:v>
                </c:pt>
                <c:pt idx="18">
                  <c:v>66.66121222334402</c:v>
                </c:pt>
                <c:pt idx="19">
                  <c:v>57.66274782554971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56.05520099617136</c:v>
                </c:pt>
                <c:pt idx="1">
                  <c:v>53.89997352334271</c:v>
                </c:pt>
                <c:pt idx="2">
                  <c:v>50.21370759737807</c:v>
                </c:pt>
                <c:pt idx="3">
                  <c:v>49.12314823230238</c:v>
                </c:pt>
                <c:pt idx="4">
                  <c:v>47.478791510514725</c:v>
                </c:pt>
                <c:pt idx="5">
                  <c:v>46.4509572237848</c:v>
                </c:pt>
                <c:pt idx="6">
                  <c:v>46.40500879874723</c:v>
                </c:pt>
                <c:pt idx="7">
                  <c:v>45.00848268408929</c:v>
                </c:pt>
                <c:pt idx="8">
                  <c:v>44.013668700621594</c:v>
                </c:pt>
                <c:pt idx="9">
                  <c:v>43.9150503710323</c:v>
                </c:pt>
                <c:pt idx="10">
                  <c:v>43.49769784192302</c:v>
                </c:pt>
                <c:pt idx="11">
                  <c:v>41.40780366752291</c:v>
                </c:pt>
                <c:pt idx="12">
                  <c:v>41.06233967621726</c:v>
                </c:pt>
                <c:pt idx="13">
                  <c:v>40.93769420707406</c:v>
                </c:pt>
                <c:pt idx="14">
                  <c:v>39.36044797738009</c:v>
                </c:pt>
                <c:pt idx="15">
                  <c:v>38.96371739259904</c:v>
                </c:pt>
                <c:pt idx="16">
                  <c:v>38.51751128423485</c:v>
                </c:pt>
                <c:pt idx="17">
                  <c:v>38.507949402633216</c:v>
                </c:pt>
                <c:pt idx="18">
                  <c:v>37.97871672160062</c:v>
                </c:pt>
                <c:pt idx="19">
                  <c:v>37.83710821750924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a4-f85a-349b-7a4c1e51d7f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8a4-f85a-349b-7a4c1e51d7f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a4-f85a-349b-7a4c1e51d7f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8a4-f85a-349b-7a4c1e51d7f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a4-f85a-349b-7a4c1e51d7f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8a4-f85a-349b-7a4c1e51d7f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8a4-f85a-349b-7a4c1e51d7f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8a4-f85a-349b-7a4c1e51d7f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a4-f85a-349b-7a4c1e51d7f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8a4-f85a-349b-7a4c1e51d7f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8a4-f85a-349b-7a4c1e51d7f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8a4-f85a-349b-7a4c1e51d7f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8a4-f85a-349b-7a4c1e51d7f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8a4-f85a-349b-7a4c1e51d7f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8a4-f85a-349b-7a4c1e51d7f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8a4-f85a-349b-7a4c1e51d7f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8a4-f85a-349b-7a4c1e51d7f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8a4-f85a-349b-7a4c1e51d7f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8a4-f85a-349b-7a4c1e51d7f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8a4-f85a-349b-7a4c1e51d7f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37.757548664327636</c:v>
                </c:pt>
                <c:pt idx="1">
                  <c:v>24.97601747612751</c:v>
                </c:pt>
                <c:pt idx="2">
                  <c:v>28.19664446306161</c:v>
                </c:pt>
                <c:pt idx="3">
                  <c:v>41.41493264723906</c:v>
                </c:pt>
                <c:pt idx="4">
                  <c:v>28.8555811249481</c:v>
                </c:pt>
                <c:pt idx="5">
                  <c:v>19.547389115630203</c:v>
                </c:pt>
                <c:pt idx="6">
                  <c:v>21.613898370251864</c:v>
                </c:pt>
                <c:pt idx="7">
                  <c:v>27.634352815125133</c:v>
                </c:pt>
                <c:pt idx="8">
                  <c:v>21.38022079678535</c:v>
                </c:pt>
                <c:pt idx="9">
                  <c:v>28.05444423672035</c:v>
                </c:pt>
                <c:pt idx="10">
                  <c:v>39.23024820116329</c:v>
                </c:pt>
                <c:pt idx="11">
                  <c:v>38.78790478450408</c:v>
                </c:pt>
                <c:pt idx="12">
                  <c:v>18.676054338010694</c:v>
                </c:pt>
                <c:pt idx="13">
                  <c:v>25.925101540701394</c:v>
                </c:pt>
                <c:pt idx="14">
                  <c:v>14.537559767950356</c:v>
                </c:pt>
                <c:pt idx="15">
                  <c:v>22.734130970355768</c:v>
                </c:pt>
                <c:pt idx="16">
                  <c:v>33.80490567233295</c:v>
                </c:pt>
                <c:pt idx="17">
                  <c:v>32.99690691377633</c:v>
                </c:pt>
                <c:pt idx="18">
                  <c:v>8.285394725648938</c:v>
                </c:pt>
                <c:pt idx="19">
                  <c:v>16.414056510088624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79.72224322322509</c:v>
                </c:pt>
                <c:pt idx="1">
                  <c:v>78.85996963858247</c:v>
                </c:pt>
                <c:pt idx="2">
                  <c:v>78.77561318686986</c:v>
                </c:pt>
                <c:pt idx="3">
                  <c:v>73.9485416572658</c:v>
                </c:pt>
                <c:pt idx="4">
                  <c:v>73.89585773945483</c:v>
                </c:pt>
                <c:pt idx="5">
                  <c:v>72.9154010032208</c:v>
                </c:pt>
                <c:pt idx="6">
                  <c:v>72.66421959249188</c:v>
                </c:pt>
                <c:pt idx="7">
                  <c:v>70.6824967025882</c:v>
                </c:pt>
                <c:pt idx="8">
                  <c:v>70.49011258503062</c:v>
                </c:pt>
                <c:pt idx="9">
                  <c:v>70.26454841444911</c:v>
                </c:pt>
                <c:pt idx="10">
                  <c:v>69.44375530361906</c:v>
                </c:pt>
                <c:pt idx="11">
                  <c:v>68.28802201384504</c:v>
                </c:pt>
                <c:pt idx="12">
                  <c:v>68.0260760637838</c:v>
                </c:pt>
                <c:pt idx="13">
                  <c:v>67.6990986781649</c:v>
                </c:pt>
                <c:pt idx="14">
                  <c:v>67.58920223028036</c:v>
                </c:pt>
                <c:pt idx="15">
                  <c:v>66.70662807915699</c:v>
                </c:pt>
                <c:pt idx="16">
                  <c:v>66.66121222334402</c:v>
                </c:pt>
                <c:pt idx="17">
                  <c:v>64.63884768044882</c:v>
                </c:pt>
                <c:pt idx="18">
                  <c:v>63.109118812385134</c:v>
                </c:pt>
                <c:pt idx="19">
                  <c:v>59.8056146365447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73-1836-68ee-a8aa919ace5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973-1836-68ee-a8aa919ace5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973-1836-68ee-a8aa919ace5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73-1836-68ee-a8aa919ace5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973-1836-68ee-a8aa919ace5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973-1836-68ee-a8aa919ace5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973-1836-68ee-a8aa919ace5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973-1836-68ee-a8aa919ace5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973-1836-68ee-a8aa919ace5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973-1836-68ee-a8aa919ace5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973-1836-68ee-a8aa919ace5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973-1836-68ee-a8aa919ace5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973-1836-68ee-a8aa919ace5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973-1836-68ee-a8aa919ace5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973-1836-68ee-a8aa919ace5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973-1836-68ee-a8aa919ace5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973-1836-68ee-a8aa919ace5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973-1836-68ee-a8aa919ace5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973-1836-68ee-a8aa919ace5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973-1836-68ee-a8aa919ace5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60.87980487634173</c:v>
                </c:pt>
                <c:pt idx="1">
                  <c:v>52.72000211445891</c:v>
                </c:pt>
                <c:pt idx="2">
                  <c:v>48.23017489453516</c:v>
                </c:pt>
                <c:pt idx="3">
                  <c:v>51.296509714349284</c:v>
                </c:pt>
                <c:pt idx="4">
                  <c:v>48.513214945771736</c:v>
                </c:pt>
                <c:pt idx="5">
                  <c:v>56.796701731114815</c:v>
                </c:pt>
                <c:pt idx="6">
                  <c:v>68.5458515445712</c:v>
                </c:pt>
                <c:pt idx="7">
                  <c:v>45.841458570602065</c:v>
                </c:pt>
                <c:pt idx="8">
                  <c:v>31.83670065719198</c:v>
                </c:pt>
                <c:pt idx="9">
                  <c:v>46.33375446707074</c:v>
                </c:pt>
                <c:pt idx="10">
                  <c:v>39.38449283296266</c:v>
                </c:pt>
                <c:pt idx="11">
                  <c:v>65.59894404348978</c:v>
                </c:pt>
                <c:pt idx="12">
                  <c:v>45.921711944809566</c:v>
                </c:pt>
                <c:pt idx="13">
                  <c:v>54.77146893184249</c:v>
                </c:pt>
                <c:pt idx="14">
                  <c:v>49.506932771585895</c:v>
                </c:pt>
                <c:pt idx="15">
                  <c:v>51.03825715724861</c:v>
                </c:pt>
                <c:pt idx="16">
                  <c:v>52.94102807366991</c:v>
                </c:pt>
                <c:pt idx="17">
                  <c:v>57.99883374461635</c:v>
                </c:pt>
                <c:pt idx="18">
                  <c:v>58.44073777341714</c:v>
                </c:pt>
                <c:pt idx="19">
                  <c:v>48.684601629531215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79.72224322322509</c:v>
                </c:pt>
                <c:pt idx="1">
                  <c:v>78.85996963858247</c:v>
                </c:pt>
                <c:pt idx="2">
                  <c:v>78.77561318686986</c:v>
                </c:pt>
                <c:pt idx="3">
                  <c:v>73.9485416572658</c:v>
                </c:pt>
                <c:pt idx="4">
                  <c:v>73.89585773945483</c:v>
                </c:pt>
                <c:pt idx="5">
                  <c:v>72.9154010032208</c:v>
                </c:pt>
                <c:pt idx="6">
                  <c:v>72.66421959249188</c:v>
                </c:pt>
                <c:pt idx="7">
                  <c:v>70.6824967025882</c:v>
                </c:pt>
                <c:pt idx="8">
                  <c:v>70.49011258503062</c:v>
                </c:pt>
                <c:pt idx="9">
                  <c:v>70.26454841444911</c:v>
                </c:pt>
                <c:pt idx="10">
                  <c:v>69.44375530361906</c:v>
                </c:pt>
                <c:pt idx="11">
                  <c:v>68.28802201384504</c:v>
                </c:pt>
                <c:pt idx="12">
                  <c:v>68.0260760637838</c:v>
                </c:pt>
                <c:pt idx="13">
                  <c:v>67.6990986781649</c:v>
                </c:pt>
                <c:pt idx="14">
                  <c:v>67.58920223028036</c:v>
                </c:pt>
                <c:pt idx="15">
                  <c:v>66.70662807915699</c:v>
                </c:pt>
                <c:pt idx="16">
                  <c:v>66.66121222334402</c:v>
                </c:pt>
                <c:pt idx="17">
                  <c:v>64.63884768044882</c:v>
                </c:pt>
                <c:pt idx="18">
                  <c:v>63.109118812385134</c:v>
                </c:pt>
                <c:pt idx="19">
                  <c:v>59.8056146365447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8e-ed81-4c21-d2fa434e21d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8e-ed81-4c21-d2fa434e21d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8e-ed81-4c21-d2fa434e21d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8e-ed81-4c21-d2fa434e21d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8e-ed81-4c21-d2fa434e21d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8e-ed81-4c21-d2fa434e21d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8e-ed81-4c21-d2fa434e21d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8e-ed81-4c21-d2fa434e21d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8e-ed81-4c21-d2fa434e21d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8e-ed81-4c21-d2fa434e21d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8e-ed81-4c21-d2fa434e21d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8e-ed81-4c21-d2fa434e21d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78e-ed81-4c21-d2fa434e21d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78e-ed81-4c21-d2fa434e21d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78e-ed81-4c21-d2fa434e21d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78e-ed81-4c21-d2fa434e21d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78e-ed81-4c21-d2fa434e21d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78e-ed81-4c21-d2fa434e21d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78e-ed81-4c21-d2fa434e21d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78e-ed81-4c21-d2fa434e21d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48.715416686866774</c:v>
                </c:pt>
                <c:pt idx="1">
                  <c:v>60.2921200075081</c:v>
                </c:pt>
                <c:pt idx="2">
                  <c:v>50.5013178412029</c:v>
                </c:pt>
                <c:pt idx="3">
                  <c:v>44.83677468316757</c:v>
                </c:pt>
                <c:pt idx="4">
                  <c:v>63.87988337907984</c:v>
                </c:pt>
                <c:pt idx="5">
                  <c:v>36.91459399859042</c:v>
                </c:pt>
                <c:pt idx="6">
                  <c:v>56.57203711233729</c:v>
                </c:pt>
                <c:pt idx="7">
                  <c:v>51.9864054049741</c:v>
                </c:pt>
                <c:pt idx="8">
                  <c:v>56.002614922453205</c:v>
                </c:pt>
                <c:pt idx="9">
                  <c:v>59.6693778541097</c:v>
                </c:pt>
                <c:pt idx="10">
                  <c:v>54.27930115428809</c:v>
                </c:pt>
                <c:pt idx="11">
                  <c:v>43.63793563482396</c:v>
                </c:pt>
                <c:pt idx="12">
                  <c:v>51.95265377430608</c:v>
                </c:pt>
                <c:pt idx="13">
                  <c:v>52.238229745556715</c:v>
                </c:pt>
                <c:pt idx="14">
                  <c:v>54.43966706189309</c:v>
                </c:pt>
                <c:pt idx="15">
                  <c:v>36.06784806730824</c:v>
                </c:pt>
                <c:pt idx="16">
                  <c:v>46.634272503122034</c:v>
                </c:pt>
                <c:pt idx="17">
                  <c:v>49.677507886547474</c:v>
                </c:pt>
                <c:pt idx="18">
                  <c:v>57.79996622933438</c:v>
                </c:pt>
                <c:pt idx="19">
                  <c:v>50.41049060112597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79.72224322322509</c:v>
                </c:pt>
                <c:pt idx="1">
                  <c:v>78.85996963858247</c:v>
                </c:pt>
                <c:pt idx="2">
                  <c:v>78.77561318686986</c:v>
                </c:pt>
                <c:pt idx="3">
                  <c:v>73.9485416572658</c:v>
                </c:pt>
                <c:pt idx="4">
                  <c:v>73.89585773945483</c:v>
                </c:pt>
                <c:pt idx="5">
                  <c:v>72.9154010032208</c:v>
                </c:pt>
                <c:pt idx="6">
                  <c:v>72.66421959249188</c:v>
                </c:pt>
                <c:pt idx="7">
                  <c:v>70.6824967025882</c:v>
                </c:pt>
                <c:pt idx="8">
                  <c:v>70.49011258503062</c:v>
                </c:pt>
                <c:pt idx="9">
                  <c:v>70.26454841444911</c:v>
                </c:pt>
                <c:pt idx="10">
                  <c:v>69.44375530361906</c:v>
                </c:pt>
                <c:pt idx="11">
                  <c:v>68.28802201384504</c:v>
                </c:pt>
                <c:pt idx="12">
                  <c:v>68.0260760637838</c:v>
                </c:pt>
                <c:pt idx="13">
                  <c:v>67.6990986781649</c:v>
                </c:pt>
                <c:pt idx="14">
                  <c:v>67.58920223028036</c:v>
                </c:pt>
                <c:pt idx="15">
                  <c:v>66.70662807915699</c:v>
                </c:pt>
                <c:pt idx="16">
                  <c:v>66.66121222334402</c:v>
                </c:pt>
                <c:pt idx="17">
                  <c:v>64.63884768044882</c:v>
                </c:pt>
                <c:pt idx="18">
                  <c:v>63.109118812385134</c:v>
                </c:pt>
                <c:pt idx="19">
                  <c:v>59.8056146365447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d0-d4a0-29ab-97f13d24652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d0-d4a0-29ab-97f13d24652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d0-d4a0-29ab-97f13d24652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d0-d4a0-29ab-97f13d24652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4d0-d4a0-29ab-97f13d24652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d0-d4a0-29ab-97f13d24652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d0-d4a0-29ab-97f13d24652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4d0-d4a0-29ab-97f13d24652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4d0-d4a0-29ab-97f13d24652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4d0-d4a0-29ab-97f13d24652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4d0-d4a0-29ab-97f13d24652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4d0-d4a0-29ab-97f13d24652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4d0-d4a0-29ab-97f13d24652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4d0-d4a0-29ab-97f13d24652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4d0-d4a0-29ab-97f13d24652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4d0-d4a0-29ab-97f13d24652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4d0-d4a0-29ab-97f13d24652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4d0-d4a0-29ab-97f13d24652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4d0-d4a0-29ab-97f13d24652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4d0-d4a0-29ab-97f13d24652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54.71258206268383</c:v>
                </c:pt>
                <c:pt idx="1">
                  <c:v>31.809419895040357</c:v>
                </c:pt>
                <c:pt idx="2">
                  <c:v>44.40902115262066</c:v>
                </c:pt>
                <c:pt idx="3">
                  <c:v>34.645436111877856</c:v>
                </c:pt>
                <c:pt idx="4">
                  <c:v>44.95379988709917</c:v>
                </c:pt>
                <c:pt idx="5">
                  <c:v>58.260879632964944</c:v>
                </c:pt>
                <c:pt idx="6">
                  <c:v>45.15755849569975</c:v>
                </c:pt>
                <c:pt idx="7">
                  <c:v>44.94708235993694</c:v>
                </c:pt>
                <c:pt idx="8">
                  <c:v>42.57680970226413</c:v>
                </c:pt>
                <c:pt idx="9">
                  <c:v>31.525095743000232</c:v>
                </c:pt>
                <c:pt idx="10">
                  <c:v>70.3824078968742</c:v>
                </c:pt>
                <c:pt idx="11">
                  <c:v>57.649747000520186</c:v>
                </c:pt>
                <c:pt idx="12">
                  <c:v>44.61621343676433</c:v>
                </c:pt>
                <c:pt idx="13">
                  <c:v>60.51982458553267</c:v>
                </c:pt>
                <c:pt idx="14">
                  <c:v>42.71908980227745</c:v>
                </c:pt>
                <c:pt idx="15">
                  <c:v>52.15840643257658</c:v>
                </c:pt>
                <c:pt idx="16">
                  <c:v>53.49750625998927</c:v>
                </c:pt>
                <c:pt idx="17">
                  <c:v>49.855183064960926</c:v>
                </c:pt>
                <c:pt idx="18">
                  <c:v>50.44683846437368</c:v>
                </c:pt>
                <c:pt idx="19">
                  <c:v>44.83017305870966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79.72224322322509</c:v>
                </c:pt>
                <c:pt idx="1">
                  <c:v>78.85996963858247</c:v>
                </c:pt>
                <c:pt idx="2">
                  <c:v>78.77561318686986</c:v>
                </c:pt>
                <c:pt idx="3">
                  <c:v>73.9485416572658</c:v>
                </c:pt>
                <c:pt idx="4">
                  <c:v>73.89585773945483</c:v>
                </c:pt>
                <c:pt idx="5">
                  <c:v>72.9154010032208</c:v>
                </c:pt>
                <c:pt idx="6">
                  <c:v>72.66421959249188</c:v>
                </c:pt>
                <c:pt idx="7">
                  <c:v>70.6824967025882</c:v>
                </c:pt>
                <c:pt idx="8">
                  <c:v>70.49011258503062</c:v>
                </c:pt>
                <c:pt idx="9">
                  <c:v>70.26454841444911</c:v>
                </c:pt>
                <c:pt idx="10">
                  <c:v>69.44375530361906</c:v>
                </c:pt>
                <c:pt idx="11">
                  <c:v>68.28802201384504</c:v>
                </c:pt>
                <c:pt idx="12">
                  <c:v>68.0260760637838</c:v>
                </c:pt>
                <c:pt idx="13">
                  <c:v>67.6990986781649</c:v>
                </c:pt>
                <c:pt idx="14">
                  <c:v>67.58920223028036</c:v>
                </c:pt>
                <c:pt idx="15">
                  <c:v>66.70662807915699</c:v>
                </c:pt>
                <c:pt idx="16">
                  <c:v>66.66121222334402</c:v>
                </c:pt>
                <c:pt idx="17">
                  <c:v>64.63884768044882</c:v>
                </c:pt>
                <c:pt idx="18">
                  <c:v>63.109118812385134</c:v>
                </c:pt>
                <c:pt idx="19">
                  <c:v>59.8056146365447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e7-8689-b85d-be32627183b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e7-8689-b85d-be32627183b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e7-8689-b85d-be32627183b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5e7-8689-b85d-be32627183b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e7-8689-b85d-be32627183b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5e7-8689-b85d-be32627183b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5e7-8689-b85d-be32627183b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5e7-8689-b85d-be32627183b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e7-8689-b85d-be32627183b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5e7-8689-b85d-be32627183b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5e7-8689-b85d-be32627183b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5e7-8689-b85d-be32627183b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5e7-8689-b85d-be32627183b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5e7-8689-b85d-be32627183b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5e7-8689-b85d-be32627183b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5e7-8689-b85d-be32627183b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5e7-8689-b85d-be32627183b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5e7-8689-b85d-be32627183b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5e7-8689-b85d-be32627183b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5e7-8689-b85d-be32627183b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0.6937089684451151</c:v>
                </c:pt>
                <c:pt idx="1">
                  <c:v>3.0822676892834013</c:v>
                </c:pt>
                <c:pt idx="2">
                  <c:v>1.041716343037356</c:v>
                </c:pt>
                <c:pt idx="3">
                  <c:v>0.31991522625644064</c:v>
                </c:pt>
                <c:pt idx="4">
                  <c:v>0.5344406862705533</c:v>
                </c:pt>
                <c:pt idx="5">
                  <c:v>0.41603454318846944</c:v>
                </c:pt>
                <c:pt idx="6">
                  <c:v>0.35668902832012406</c:v>
                </c:pt>
                <c:pt idx="7">
                  <c:v>0.983180286028379</c:v>
                </c:pt>
                <c:pt idx="8">
                  <c:v>1.003572541239795</c:v>
                </c:pt>
                <c:pt idx="9">
                  <c:v>0.5566924472319024</c:v>
                </c:pt>
                <c:pt idx="10">
                  <c:v>0.6501273248731121</c:v>
                </c:pt>
                <c:pt idx="11">
                  <c:v>0.9330891274909392</c:v>
                </c:pt>
                <c:pt idx="12">
                  <c:v>0.46541324539630846</c:v>
                </c:pt>
                <c:pt idx="13">
                  <c:v>2.194568542354774</c:v>
                </c:pt>
                <c:pt idx="14">
                  <c:v>0.6488040679760276</c:v>
                </c:pt>
                <c:pt idx="15">
                  <c:v>26.888580805356156</c:v>
                </c:pt>
                <c:pt idx="16">
                  <c:v>0.9096317768922352</c:v>
                </c:pt>
                <c:pt idx="17">
                  <c:v>25.471510942738725</c:v>
                </c:pt>
                <c:pt idx="18">
                  <c:v>0.8807524464647078</c:v>
                </c:pt>
                <c:pt idx="19">
                  <c:v>4.482104206252764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79.72224322322509</c:v>
                </c:pt>
                <c:pt idx="1">
                  <c:v>78.85996963858247</c:v>
                </c:pt>
                <c:pt idx="2">
                  <c:v>78.77561318686986</c:v>
                </c:pt>
                <c:pt idx="3">
                  <c:v>73.9485416572658</c:v>
                </c:pt>
                <c:pt idx="4">
                  <c:v>73.89585773945483</c:v>
                </c:pt>
                <c:pt idx="5">
                  <c:v>72.9154010032208</c:v>
                </c:pt>
                <c:pt idx="6">
                  <c:v>72.66421959249188</c:v>
                </c:pt>
                <c:pt idx="7">
                  <c:v>70.6824967025882</c:v>
                </c:pt>
                <c:pt idx="8">
                  <c:v>70.49011258503062</c:v>
                </c:pt>
                <c:pt idx="9">
                  <c:v>70.26454841444911</c:v>
                </c:pt>
                <c:pt idx="10">
                  <c:v>69.44375530361906</c:v>
                </c:pt>
                <c:pt idx="11">
                  <c:v>68.28802201384504</c:v>
                </c:pt>
                <c:pt idx="12">
                  <c:v>68.0260760637838</c:v>
                </c:pt>
                <c:pt idx="13">
                  <c:v>67.6990986781649</c:v>
                </c:pt>
                <c:pt idx="14">
                  <c:v>67.58920223028036</c:v>
                </c:pt>
                <c:pt idx="15">
                  <c:v>66.70662807915699</c:v>
                </c:pt>
                <c:pt idx="16">
                  <c:v>66.66121222334402</c:v>
                </c:pt>
                <c:pt idx="17">
                  <c:v>64.63884768044882</c:v>
                </c:pt>
                <c:pt idx="18">
                  <c:v>63.109118812385134</c:v>
                </c:pt>
                <c:pt idx="19">
                  <c:v>59.8056146365447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77-c618-d088-7cc248a8b4f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77-c618-d088-7cc248a8b4f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77-c618-d088-7cc248a8b4f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277-c618-d088-7cc248a8b4f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277-c618-d088-7cc248a8b4f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277-c618-d088-7cc248a8b4f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277-c618-d088-7cc248a8b4f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277-c618-d088-7cc248a8b4f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277-c618-d088-7cc248a8b4f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277-c618-d088-7cc248a8b4f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277-c618-d088-7cc248a8b4f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277-c618-d088-7cc248a8b4f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277-c618-d088-7cc248a8b4f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277-c618-d088-7cc248a8b4f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277-c618-d088-7cc248a8b4f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277-c618-d088-7cc248a8b4f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277-c618-d088-7cc248a8b4f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277-c618-d088-7cc248a8b4f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277-c618-d088-7cc248a8b4f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277-c618-d088-7cc248a8b4f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44.233587535905535</c:v>
                </c:pt>
                <c:pt idx="1">
                  <c:v>38.200371980362156</c:v>
                </c:pt>
                <c:pt idx="2">
                  <c:v>43.129700736946106</c:v>
                </c:pt>
                <c:pt idx="3">
                  <c:v>49.40009617930572</c:v>
                </c:pt>
                <c:pt idx="4">
                  <c:v>50.20494058914161</c:v>
                </c:pt>
                <c:pt idx="5">
                  <c:v>52.20144843588148</c:v>
                </c:pt>
                <c:pt idx="6">
                  <c:v>61.30664766098914</c:v>
                </c:pt>
                <c:pt idx="7">
                  <c:v>41.26211346041298</c:v>
                </c:pt>
                <c:pt idx="8">
                  <c:v>44.117084743619145</c:v>
                </c:pt>
                <c:pt idx="9">
                  <c:v>34.25866380167286</c:v>
                </c:pt>
                <c:pt idx="10">
                  <c:v>46.783475334468505</c:v>
                </c:pt>
                <c:pt idx="11">
                  <c:v>35.22981606058674</c:v>
                </c:pt>
                <c:pt idx="12">
                  <c:v>50.872134495387286</c:v>
                </c:pt>
                <c:pt idx="13">
                  <c:v>57.159786646672686</c:v>
                </c:pt>
                <c:pt idx="14">
                  <c:v>31.86092611029975</c:v>
                </c:pt>
                <c:pt idx="15">
                  <c:v>49.69743830276992</c:v>
                </c:pt>
                <c:pt idx="16">
                  <c:v>47.628955090266125</c:v>
                </c:pt>
                <c:pt idx="17">
                  <c:v>34.95815873085915</c:v>
                </c:pt>
                <c:pt idx="18">
                  <c:v>36.63799610059712</c:v>
                </c:pt>
                <c:pt idx="19">
                  <c:v>46.313872072993256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79.72224322322509</c:v>
                </c:pt>
                <c:pt idx="1">
                  <c:v>78.85996963858247</c:v>
                </c:pt>
                <c:pt idx="2">
                  <c:v>78.77561318686986</c:v>
                </c:pt>
                <c:pt idx="3">
                  <c:v>73.9485416572658</c:v>
                </c:pt>
                <c:pt idx="4">
                  <c:v>73.89585773945483</c:v>
                </c:pt>
                <c:pt idx="5">
                  <c:v>72.9154010032208</c:v>
                </c:pt>
                <c:pt idx="6">
                  <c:v>72.66421959249188</c:v>
                </c:pt>
                <c:pt idx="7">
                  <c:v>70.6824967025882</c:v>
                </c:pt>
                <c:pt idx="8">
                  <c:v>70.49011258503062</c:v>
                </c:pt>
                <c:pt idx="9">
                  <c:v>70.26454841444911</c:v>
                </c:pt>
                <c:pt idx="10">
                  <c:v>69.44375530361906</c:v>
                </c:pt>
                <c:pt idx="11">
                  <c:v>68.28802201384504</c:v>
                </c:pt>
                <c:pt idx="12">
                  <c:v>68.0260760637838</c:v>
                </c:pt>
                <c:pt idx="13">
                  <c:v>67.6990986781649</c:v>
                </c:pt>
                <c:pt idx="14">
                  <c:v>67.58920223028036</c:v>
                </c:pt>
                <c:pt idx="15">
                  <c:v>66.70662807915699</c:v>
                </c:pt>
                <c:pt idx="16">
                  <c:v>66.66121222334402</c:v>
                </c:pt>
                <c:pt idx="17">
                  <c:v>64.63884768044882</c:v>
                </c:pt>
                <c:pt idx="18">
                  <c:v>63.109118812385134</c:v>
                </c:pt>
                <c:pt idx="19">
                  <c:v>59.8056146365447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f4c-2272-3585-13ec6bd387c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f4c-2272-3585-13ec6bd387c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f4c-2272-3585-13ec6bd387c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f4c-2272-3585-13ec6bd387c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4c-2272-3585-13ec6bd387c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4c-2272-3585-13ec6bd387c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4c-2272-3585-13ec6bd387c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4c-2272-3585-13ec6bd387c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f4c-2272-3585-13ec6bd387c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f4c-2272-3585-13ec6bd387c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f4c-2272-3585-13ec6bd387c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f4c-2272-3585-13ec6bd387c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f4c-2272-3585-13ec6bd387c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f4c-2272-3585-13ec6bd387c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f4c-2272-3585-13ec6bd387c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f4c-2272-3585-13ec6bd387c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f4c-2272-3585-13ec6bd387c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f4c-2272-3585-13ec6bd387c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f4c-2272-3585-13ec6bd387c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f4c-2272-3585-13ec6bd387c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33.38439390599946</c:v>
                </c:pt>
                <c:pt idx="1">
                  <c:v>22.137327654454538</c:v>
                </c:pt>
                <c:pt idx="2">
                  <c:v>56.66269701884444</c:v>
                </c:pt>
                <c:pt idx="3">
                  <c:v>54.70351456923003</c:v>
                </c:pt>
                <c:pt idx="4">
                  <c:v>35.38412588478162</c:v>
                </c:pt>
                <c:pt idx="5">
                  <c:v>48.603931827695234</c:v>
                </c:pt>
                <c:pt idx="6">
                  <c:v>31.007945891346978</c:v>
                </c:pt>
                <c:pt idx="7">
                  <c:v>32.7874805382031</c:v>
                </c:pt>
                <c:pt idx="8">
                  <c:v>42.49827167175701</c:v>
                </c:pt>
                <c:pt idx="9">
                  <c:v>51.92415971853487</c:v>
                </c:pt>
                <c:pt idx="10">
                  <c:v>31.397374913664045</c:v>
                </c:pt>
                <c:pt idx="11">
                  <c:v>46.50647331050034</c:v>
                </c:pt>
                <c:pt idx="12">
                  <c:v>48.167251509398824</c:v>
                </c:pt>
                <c:pt idx="13">
                  <c:v>65.1001744996749</c:v>
                </c:pt>
                <c:pt idx="14">
                  <c:v>39.05923178008952</c:v>
                </c:pt>
                <c:pt idx="15">
                  <c:v>51.38682359414549</c:v>
                </c:pt>
                <c:pt idx="16">
                  <c:v>53.10387341311159</c:v>
                </c:pt>
                <c:pt idx="17">
                  <c:v>29.114822463189835</c:v>
                </c:pt>
                <c:pt idx="18">
                  <c:v>35.72903877124656</c:v>
                </c:pt>
                <c:pt idx="19">
                  <c:v>46.855207820591346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79.72224322322509</c:v>
                </c:pt>
                <c:pt idx="1">
                  <c:v>78.85996963858247</c:v>
                </c:pt>
                <c:pt idx="2">
                  <c:v>78.77561318686986</c:v>
                </c:pt>
                <c:pt idx="3">
                  <c:v>73.9485416572658</c:v>
                </c:pt>
                <c:pt idx="4">
                  <c:v>73.89585773945483</c:v>
                </c:pt>
                <c:pt idx="5">
                  <c:v>72.9154010032208</c:v>
                </c:pt>
                <c:pt idx="6">
                  <c:v>72.66421959249188</c:v>
                </c:pt>
                <c:pt idx="7">
                  <c:v>70.6824967025882</c:v>
                </c:pt>
                <c:pt idx="8">
                  <c:v>70.49011258503062</c:v>
                </c:pt>
                <c:pt idx="9">
                  <c:v>70.26454841444911</c:v>
                </c:pt>
                <c:pt idx="10">
                  <c:v>69.44375530361906</c:v>
                </c:pt>
                <c:pt idx="11">
                  <c:v>68.28802201384504</c:v>
                </c:pt>
                <c:pt idx="12">
                  <c:v>68.0260760637838</c:v>
                </c:pt>
                <c:pt idx="13">
                  <c:v>67.6990986781649</c:v>
                </c:pt>
                <c:pt idx="14">
                  <c:v>67.58920223028036</c:v>
                </c:pt>
                <c:pt idx="15">
                  <c:v>66.70662807915699</c:v>
                </c:pt>
                <c:pt idx="16">
                  <c:v>66.66121222334402</c:v>
                </c:pt>
                <c:pt idx="17">
                  <c:v>64.63884768044882</c:v>
                </c:pt>
                <c:pt idx="18">
                  <c:v>63.109118812385134</c:v>
                </c:pt>
                <c:pt idx="19">
                  <c:v>59.8056146365447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c9-5a2b-2692-e7d9f878a34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c9-5a2b-2692-e7d9f878a34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c9-5a2b-2692-e7d9f878a34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c9-5a2b-2692-e7d9f878a34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c9-5a2b-2692-e7d9f878a34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6c9-5a2b-2692-e7d9f878a34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c9-5a2b-2692-e7d9f878a34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6c9-5a2b-2692-e7d9f878a34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c9-5a2b-2692-e7d9f878a34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6c9-5a2b-2692-e7d9f878a34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6c9-5a2b-2692-e7d9f878a34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6c9-5a2b-2692-e7d9f878a34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6c9-5a2b-2692-e7d9f878a34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6c9-5a2b-2692-e7d9f878a34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6c9-5a2b-2692-e7d9f878a34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6c9-5a2b-2692-e7d9f878a34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6c9-5a2b-2692-e7d9f878a34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6c9-5a2b-2692-e7d9f878a34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6c9-5a2b-2692-e7d9f878a34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6c9-5a2b-2692-e7d9f878a34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21.39590480937495</c:v>
                </c:pt>
                <c:pt idx="1">
                  <c:v>28.105998602205958</c:v>
                </c:pt>
                <c:pt idx="2">
                  <c:v>28.011978056424564</c:v>
                </c:pt>
                <c:pt idx="3">
                  <c:v>30.94026418298264</c:v>
                </c:pt>
                <c:pt idx="4">
                  <c:v>37.05257370066418</c:v>
                </c:pt>
                <c:pt idx="5">
                  <c:v>36.775057853713854</c:v>
                </c:pt>
                <c:pt idx="6">
                  <c:v>37.10491693494922</c:v>
                </c:pt>
                <c:pt idx="7">
                  <c:v>36.128423691884024</c:v>
                </c:pt>
                <c:pt idx="8">
                  <c:v>29.290693323028787</c:v>
                </c:pt>
                <c:pt idx="9">
                  <c:v>45.00848268408929</c:v>
                </c:pt>
                <c:pt idx="10">
                  <c:v>43.9150503710323</c:v>
                </c:pt>
                <c:pt idx="11">
                  <c:v>43.49769784192302</c:v>
                </c:pt>
                <c:pt idx="12">
                  <c:v>24.487051659361963</c:v>
                </c:pt>
                <c:pt idx="13">
                  <c:v>30.623271768196215</c:v>
                </c:pt>
                <c:pt idx="14">
                  <c:v>37.33237172587523</c:v>
                </c:pt>
                <c:pt idx="15">
                  <c:v>33.43327881751929</c:v>
                </c:pt>
                <c:pt idx="16">
                  <c:v>37.97871672160062</c:v>
                </c:pt>
                <c:pt idx="17">
                  <c:v>38.51751128423485</c:v>
                </c:pt>
                <c:pt idx="18">
                  <c:v>41.06233967621726</c:v>
                </c:pt>
                <c:pt idx="19">
                  <c:v>26.836008519889376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79.72224322322509</c:v>
                </c:pt>
                <c:pt idx="1">
                  <c:v>78.85996963858247</c:v>
                </c:pt>
                <c:pt idx="2">
                  <c:v>78.77561318686986</c:v>
                </c:pt>
                <c:pt idx="3">
                  <c:v>73.9485416572658</c:v>
                </c:pt>
                <c:pt idx="4">
                  <c:v>73.89585773945483</c:v>
                </c:pt>
                <c:pt idx="5">
                  <c:v>72.9154010032208</c:v>
                </c:pt>
                <c:pt idx="6">
                  <c:v>72.66421959249188</c:v>
                </c:pt>
                <c:pt idx="7">
                  <c:v>70.6824967025882</c:v>
                </c:pt>
                <c:pt idx="8">
                  <c:v>70.49011258503062</c:v>
                </c:pt>
                <c:pt idx="9">
                  <c:v>70.26454841444911</c:v>
                </c:pt>
                <c:pt idx="10">
                  <c:v>69.44375530361906</c:v>
                </c:pt>
                <c:pt idx="11">
                  <c:v>68.28802201384504</c:v>
                </c:pt>
                <c:pt idx="12">
                  <c:v>68.0260760637838</c:v>
                </c:pt>
                <c:pt idx="13">
                  <c:v>67.6990986781649</c:v>
                </c:pt>
                <c:pt idx="14">
                  <c:v>67.58920223028036</c:v>
                </c:pt>
                <c:pt idx="15">
                  <c:v>66.70662807915699</c:v>
                </c:pt>
                <c:pt idx="16">
                  <c:v>66.66121222334402</c:v>
                </c:pt>
                <c:pt idx="17">
                  <c:v>64.63884768044882</c:v>
                </c:pt>
                <c:pt idx="18">
                  <c:v>63.109118812385134</c:v>
                </c:pt>
                <c:pt idx="19">
                  <c:v>59.8056146365447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3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6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6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6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7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7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7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7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7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7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7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5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7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7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7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8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8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8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8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8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8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8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6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8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8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8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9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9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9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9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9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9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9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6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9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9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9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0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0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0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0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0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0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0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6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0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0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0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6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6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5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6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46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2021-10-17T15:56:39Z</dcterms:created>
  <dcterms:modified xsi:type="dcterms:W3CDTF">2021-10-17T15:56:39Z</dcterms:modified>
</cp:coreProperties>
</file>