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9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10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梯队表格" id="{a6697c82-4e28-1d54-0410-d1671862f13c}">
          <p14:sldIdLst>
            <p14:sldId id="257"/>
          </p14:sldIdLst>
        </p14:section>
        <p14:section name="院内专科BCG散点图" id="{f087fe92-6c21-2b87-540e-96ba9bfd6655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c5b-1781-fefa-c1cb7f237e29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c5b-1781-fefa-c1cb7f237e29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耳鼻喉科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c5b-1781-fefa-c1cb7f237e29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c5b-1781-fefa-c1cb7f237e29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c5b-1781-fefa-c1cb7f237e29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c5b-1781-fefa-c1cb7f237e29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c5b-1781-fefa-c1cb7f237e29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身心医学科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c5b-1781-fefa-c1cb7f237e29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c5b-1781-fefa-c1cb7f237e29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4c5b-1781-fefa-c1cb7f237e29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c5b-1781-fefa-c1cb7f237e29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4c5b-1781-fefa-c1cb7f237e29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c5b-1781-fefa-c1cb7f237e29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脾胃科消化科合并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4c5b-1781-fefa-c1cb7f237e29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c5b-1781-fefa-c1cb7f237e29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4c5b-1781-fefa-c1cb7f237e29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c5b-1781-fefa-c1cb7f237e29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胸外科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4c5b-1781-fefa-c1cb7f237e29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c5b-1781-fefa-c1cb7f237e29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4c5b-1781-fefa-c1cb7f237e29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6.458532238119726</c:v>
                </c:pt>
                <c:pt idx="1">
                  <c:v>9.37211705858949</c:v>
                </c:pt>
                <c:pt idx="2">
                  <c:v>6.767474029276956</c:v>
                </c:pt>
                <c:pt idx="3">
                  <c:v>6.499132903404583</c:v>
                </c:pt>
                <c:pt idx="4">
                  <c:v>1.0597745529483458</c:v>
                </c:pt>
                <c:pt idx="5">
                  <c:v>9.695909345133487</c:v>
                </c:pt>
                <c:pt idx="6">
                  <c:v>17.02505093733283</c:v>
                </c:pt>
                <c:pt idx="7">
                  <c:v>7.375589487049235</c:v>
                </c:pt>
                <c:pt idx="8">
                  <c:v>9.511187810833666</c:v>
                </c:pt>
                <c:pt idx="9">
                  <c:v>1.713892484334477</c:v>
                </c:pt>
                <c:pt idx="10">
                  <c:v>8.272648137976855</c:v>
                </c:pt>
                <c:pt idx="11">
                  <c:v>5.262527118516532</c:v>
                </c:pt>
                <c:pt idx="12">
                  <c:v>6.74507907343825</c:v>
                </c:pt>
                <c:pt idx="13">
                  <c:v>4.771024144797349</c:v>
                </c:pt>
                <c:pt idx="14">
                  <c:v>100</c:v>
                </c:pt>
                <c:pt idx="15">
                  <c:v>5.545997209770069</c:v>
                </c:pt>
                <c:pt idx="16">
                  <c:v>3.5604634488298634</c:v>
                </c:pt>
                <c:pt idx="17">
                  <c:v>2.0424998225119015</c:v>
                </c:pt>
                <c:pt idx="18">
                  <c:v>3.8444496931840213</c:v>
                </c:pt>
                <c:pt idx="19">
                  <c:v>6.195320832047734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0.004754137014868936</c:v>
                </c:pt>
                <c:pt idx="2">
                  <c:v>0.004557451683894178</c:v>
                </c:pt>
                <c:pt idx="3">
                  <c:v>0.004478488216743913</c:v>
                </c:pt>
                <c:pt idx="4">
                  <c:v>0.00443419106467591</c:v>
                </c:pt>
                <c:pt idx="5">
                  <c:v>0.004369419942231191</c:v>
                </c:pt>
                <c:pt idx="6">
                  <c:v>0.004282352062835401</c:v>
                </c:pt>
                <c:pt idx="7">
                  <c:v>0.0042491617613736165</c:v>
                </c:pt>
                <c:pt idx="8">
                  <c:v>0.004144283166149747</c:v>
                </c:pt>
                <c:pt idx="9">
                  <c:v>0.00403438244982946</c:v>
                </c:pt>
                <c:pt idx="10">
                  <c:v>0.0036442130877867647</c:v>
                </c:pt>
                <c:pt idx="11">
                  <c:v>0.0034916564438911596</c:v>
                </c:pt>
                <c:pt idx="12">
                  <c:v>0.0034680039387328066</c:v>
                </c:pt>
                <c:pt idx="13">
                  <c:v>0.0033426642914173663</c:v>
                </c:pt>
                <c:pt idx="14">
                  <c:v>0.0032311677730295025</c:v>
                </c:pt>
                <c:pt idx="15">
                  <c:v>0.0031938889481845207</c:v>
                </c:pt>
                <c:pt idx="16">
                  <c:v>0.003043153374696864</c:v>
                </c:pt>
                <c:pt idx="17">
                  <c:v>0.0030325999785087267</c:v>
                </c:pt>
                <c:pt idx="18">
                  <c:v>0.002880540823053063</c:v>
                </c:pt>
                <c:pt idx="19">
                  <c:v>0.002835224609519084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98-47de-a135-ed102b18e74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98-47de-a135-ed102b18e74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98-47de-a135-ed102b18e74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中医外治中心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98-47de-a135-ed102b18e74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98-47de-a135-ed102b18e74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698-47de-a135-ed102b18e74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698-47de-a135-ed102b18e74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肛肠科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698-47de-a135-ed102b18e74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698-47de-a135-ed102b18e74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d698-47de-a135-ed102b18e74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698-47de-a135-ed102b18e74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d698-47de-a135-ed102b18e74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698-47de-a135-ed102b18e74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d698-47de-a135-ed102b18e74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698-47de-a135-ed102b18e74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d698-47de-a135-ed102b18e74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d698-47de-a135-ed102b18e74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d698-47de-a135-ed102b18e74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d698-47de-a135-ed102b18e74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d698-47de-a135-ed102b18e74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0.0032311677730295025</c:v>
                </c:pt>
                <c:pt idx="1">
                  <c:v>0.002780428029234347</c:v>
                </c:pt>
                <c:pt idx="2">
                  <c:v>0.0016078961345391014</c:v>
                </c:pt>
                <c:pt idx="3">
                  <c:v>0.0023808248082382646</c:v>
                </c:pt>
                <c:pt idx="4">
                  <c:v>0.004282352062835401</c:v>
                </c:pt>
                <c:pt idx="5">
                  <c:v>0.001976874090631803</c:v>
                </c:pt>
                <c:pt idx="6">
                  <c:v>0.002656710415935765</c:v>
                </c:pt>
                <c:pt idx="7">
                  <c:v>0.00029510512274705475</c:v>
                </c:pt>
                <c:pt idx="8">
                  <c:v>0.0023194709709099814</c:v>
                </c:pt>
                <c:pt idx="9">
                  <c:v>0.0020532443683333097</c:v>
                </c:pt>
                <c:pt idx="10">
                  <c:v>0.0013993838328952952</c:v>
                </c:pt>
                <c:pt idx="11">
                  <c:v>0.0002543079224216853</c:v>
                </c:pt>
                <c:pt idx="12">
                  <c:v>0.004369419942231191</c:v>
                </c:pt>
                <c:pt idx="13">
                  <c:v>0.0024641905625293653</c:v>
                </c:pt>
                <c:pt idx="14">
                  <c:v>0.004144283166149747</c:v>
                </c:pt>
                <c:pt idx="15">
                  <c:v>0.0008328955251511478</c:v>
                </c:pt>
                <c:pt idx="16">
                  <c:v>0.004754137014868936</c:v>
                </c:pt>
                <c:pt idx="17">
                  <c:v>0.0036442130877867647</c:v>
                </c:pt>
                <c:pt idx="18">
                  <c:v>0.0006452039213665274</c:v>
                </c:pt>
                <c:pt idx="19">
                  <c:v>0.0017844830899356981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25.1648213731773</c:v>
                </c:pt>
                <c:pt idx="2">
                  <c:v>24.856680843219948</c:v>
                </c:pt>
                <c:pt idx="3">
                  <c:v>17.779793831737983</c:v>
                </c:pt>
                <c:pt idx="4">
                  <c:v>17.02505093733283</c:v>
                </c:pt>
                <c:pt idx="5">
                  <c:v>16.85289982249742</c:v>
                </c:pt>
                <c:pt idx="6">
                  <c:v>14.75011515972039</c:v>
                </c:pt>
                <c:pt idx="7">
                  <c:v>14.547907928984811</c:v>
                </c:pt>
                <c:pt idx="8">
                  <c:v>13.155639621941893</c:v>
                </c:pt>
                <c:pt idx="9">
                  <c:v>10.908106051861648</c:v>
                </c:pt>
                <c:pt idx="10">
                  <c:v>10.559182670907745</c:v>
                </c:pt>
                <c:pt idx="11">
                  <c:v>10.254605164864037</c:v>
                </c:pt>
                <c:pt idx="12">
                  <c:v>9.695909345133487</c:v>
                </c:pt>
                <c:pt idx="13">
                  <c:v>9.618646738650575</c:v>
                </c:pt>
                <c:pt idx="14">
                  <c:v>9.511187810833666</c:v>
                </c:pt>
                <c:pt idx="15">
                  <c:v>9.460931751439531</c:v>
                </c:pt>
                <c:pt idx="16">
                  <c:v>9.37211705858949</c:v>
                </c:pt>
                <c:pt idx="17">
                  <c:v>8.272648137976855</c:v>
                </c:pt>
                <c:pt idx="18">
                  <c:v>8.179111824544556</c:v>
                </c:pt>
                <c:pt idx="19">
                  <c:v>7.657991323627702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457200"/>
          <a:ext cx="8229600" cy="91440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科室名称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服务收入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医保价值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质量安全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地位影响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学科建设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人员结构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功能定位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服务流程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费用控制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合理用药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收支结构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资源效率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人才培养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综合评分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产科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心病四科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胸外科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心血管内科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脊柱骨科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消化内科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东区肾病科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肛肠科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血液科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创伤骨科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肝胆外科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中医外治中心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西区重症医学科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针灸科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眼科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普通外科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耳鼻喉科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康复科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妇二科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显微骨科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口腔科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肿瘤内科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神经外科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肝病科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老年医学科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治未病中心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内分泌科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身心医学科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运动损伤骨科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关节骨科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美容皮肤科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男科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81.1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心病三科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乳腺甲状腺外科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肾病科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28.4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呼吸内科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118.3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微创骨科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脾胃病科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骨科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中医经典科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泌尿外科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53.8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36.8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44.9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皮肤科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14.7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45.8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114.3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心病一科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54.2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112.6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周围血管科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35.5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60.2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风湿病科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19.2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63.9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脑病二科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52.9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50.6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26.5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31.8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72.3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综合内科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56.6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34.8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38.9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33.7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43.6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97.1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"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小儿推拿科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NaN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49.8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15.4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29.1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27.6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41.5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88.8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2021-10-31T17:14:18Z</dcterms:created>
  <dcterms:modified xsi:type="dcterms:W3CDTF">2021-10-31T17:14:18Z</dcterms:modified>
</cp:coreProperties>
</file>