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7bdac7d0-ca80-3cc8-ce22-5e93f857abfa}">
          <p14:sldIdLst>
            <p14:sldId id="257"/>
            <p14:sldId id="258"/>
          </p14:sldIdLst>
        </p14:section>
        <p14:section name="院内专科梯队表格" id="{157c7fec-a38f-54c6-12ba-dbc4b117105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f34-1446-9b82-31309ba4f673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f34-1446-9b82-31309ba4f673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f34-1446-9b82-31309ba4f673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f34-1446-9b82-31309ba4f673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f34-1446-9b82-31309ba4f673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f34-1446-9b82-31309ba4f673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f34-1446-9b82-31309ba4f673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f34-1446-9b82-31309ba4f673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f34-1446-9b82-31309ba4f673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f34-1446-9b82-31309ba4f673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f34-1446-9b82-31309ba4f673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f34-1446-9b82-31309ba4f673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f34-1446-9b82-31309ba4f673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f34-1446-9b82-31309ba4f673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f34-1446-9b82-31309ba4f673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f34-1446-9b82-31309ba4f673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f34-1446-9b82-31309ba4f673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f34-1446-9b82-31309ba4f673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f34-1446-9b82-31309ba4f673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f34-1446-9b82-31309ba4f673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0.0021368057741412735</c:v>
                </c:pt>
                <c:pt idx="1">
                  <c:v>0.0018850034886705833</c:v>
                </c:pt>
                <c:pt idx="2">
                  <c:v>0.0021238030609059895</c:v>
                </c:pt>
                <c:pt idx="3">
                  <c:v>0.0011785948237698818</c:v>
                </c:pt>
                <c:pt idx="4">
                  <c:v>0.000926753128693081</c:v>
                </c:pt>
                <c:pt idx="5">
                  <c:v>0.00040563737588783445</c:v>
                </c:pt>
                <c:pt idx="6">
                  <c:v>0.0011065848153645728</c:v>
                </c:pt>
                <c:pt idx="7">
                  <c:v>0.0009314649063900165</c:v>
                </c:pt>
                <c:pt idx="8">
                  <c:v>0.0016505571067370088</c:v>
                </c:pt>
                <c:pt idx="9">
                  <c:v>0.0015011565763911802</c:v>
                </c:pt>
                <c:pt idx="10">
                  <c:v>0.0007256852358332</c:v>
                </c:pt>
                <c:pt idx="11">
                  <c:v>0.000317791158112115</c:v>
                </c:pt>
                <c:pt idx="12">
                  <c:v>0.0010252982066681748</c:v>
                </c:pt>
                <c:pt idx="13">
                  <c:v>0.002131518646032776</c:v>
                </c:pt>
                <c:pt idx="14">
                  <c:v>0.0017809192425252342</c:v>
                </c:pt>
                <c:pt idx="15">
                  <c:v>0.002213618414644004</c:v>
                </c:pt>
                <c:pt idx="16">
                  <c:v>0.000575201885934212</c:v>
                </c:pt>
                <c:pt idx="17">
                  <c:v>0.00008871232758513644</c:v>
                </c:pt>
                <c:pt idx="18">
                  <c:v>0.0009380761886436885</c:v>
                </c:pt>
                <c:pt idx="19">
                  <c:v>0.0010135742404600886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59.92108444228831</c:v>
                </c:pt>
                <c:pt idx="2">
                  <c:v>52.627022205641246</c:v>
                </c:pt>
                <c:pt idx="3">
                  <c:v>50.900899530547306</c:v>
                </c:pt>
                <c:pt idx="4">
                  <c:v>49.876627764188335</c:v>
                </c:pt>
                <c:pt idx="5">
                  <c:v>46.17512272972541</c:v>
                </c:pt>
                <c:pt idx="6">
                  <c:v>45.64961266058835</c:v>
                </c:pt>
                <c:pt idx="7">
                  <c:v>39.74539840576903</c:v>
                </c:pt>
                <c:pt idx="8">
                  <c:v>37.634686695084824</c:v>
                </c:pt>
                <c:pt idx="9">
                  <c:v>34.75242072535675</c:v>
                </c:pt>
                <c:pt idx="10">
                  <c:v>29.012888030211762</c:v>
                </c:pt>
                <c:pt idx="11">
                  <c:v>26.327574423529242</c:v>
                </c:pt>
                <c:pt idx="12">
                  <c:v>25.579934364926608</c:v>
                </c:pt>
                <c:pt idx="13">
                  <c:v>24.863877308447382</c:v>
                </c:pt>
                <c:pt idx="14">
                  <c:v>24.86302504591008</c:v>
                </c:pt>
                <c:pt idx="15">
                  <c:v>24.64458856463372</c:v>
                </c:pt>
                <c:pt idx="16">
                  <c:v>24.46731242179692</c:v>
                </c:pt>
                <c:pt idx="17">
                  <c:v>24.214473577557033</c:v>
                </c:pt>
                <c:pt idx="18">
                  <c:v>24.130541974818843</c:v>
                </c:pt>
                <c:pt idx="19">
                  <c:v>23.485477469115978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63-8d64-1866-c1dbca8b456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563-8d64-1866-c1dbca8b456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63-8d64-1866-c1dbca8b456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63-8d64-1866-c1dbca8b456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63-8d64-1866-c1dbca8b456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563-8d64-1866-c1dbca8b456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63-8d64-1866-c1dbca8b456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563-8d64-1866-c1dbca8b456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63-8d64-1866-c1dbca8b456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5563-8d64-1866-c1dbca8b456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63-8d64-1866-c1dbca8b456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5563-8d64-1866-c1dbca8b456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63-8d64-1866-c1dbca8b456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5563-8d64-1866-c1dbca8b456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563-8d64-1866-c1dbca8b456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5563-8d64-1866-c1dbca8b456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563-8d64-1866-c1dbca8b456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5563-8d64-1866-c1dbca8b456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563-8d64-1866-c1dbca8b456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5563-8d64-1866-c1dbca8b456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21.879713512514524</c:v>
                </c:pt>
                <c:pt idx="1">
                  <c:v>9.082349474060075</c:v>
                </c:pt>
                <c:pt idx="2">
                  <c:v>4.515833349034456</c:v>
                </c:pt>
                <c:pt idx="3">
                  <c:v>24.64458856463372</c:v>
                </c:pt>
                <c:pt idx="4">
                  <c:v>100</c:v>
                </c:pt>
                <c:pt idx="5">
                  <c:v>24.863877308447382</c:v>
                </c:pt>
                <c:pt idx="6">
                  <c:v>52.627022205641246</c:v>
                </c:pt>
                <c:pt idx="7">
                  <c:v>21.599492657024552</c:v>
                </c:pt>
                <c:pt idx="8">
                  <c:v>10.725023215137051</c:v>
                </c:pt>
                <c:pt idx="9">
                  <c:v>7.394023133933294</c:v>
                </c:pt>
                <c:pt idx="10">
                  <c:v>11.713910541829906</c:v>
                </c:pt>
                <c:pt idx="11">
                  <c:v>16.10581219386055</c:v>
                </c:pt>
                <c:pt idx="12">
                  <c:v>15.379496849139924</c:v>
                </c:pt>
                <c:pt idx="13">
                  <c:v>59.92108444228831</c:v>
                </c:pt>
                <c:pt idx="14">
                  <c:v>15.383061153480535</c:v>
                </c:pt>
                <c:pt idx="15">
                  <c:v>2.962928582887703</c:v>
                </c:pt>
                <c:pt idx="16">
                  <c:v>24.86302504591008</c:v>
                </c:pt>
                <c:pt idx="17">
                  <c:v>20.40617662967189</c:v>
                </c:pt>
                <c:pt idx="18">
                  <c:v>37.634686695084824</c:v>
                </c:pt>
                <c:pt idx="19">
                  <c:v>5.594803868957755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0.0023638223281276733</c:v>
                </c:pt>
                <c:pt idx="2">
                  <c:v>0.0023138123100078655</c:v>
                </c:pt>
                <c:pt idx="3">
                  <c:v>0.002213618414644004</c:v>
                </c:pt>
                <c:pt idx="4">
                  <c:v>0.0021368057741412735</c:v>
                </c:pt>
                <c:pt idx="5">
                  <c:v>0.002131518646032776</c:v>
                </c:pt>
                <c:pt idx="6">
                  <c:v>0.0021238030609059895</c:v>
                </c:pt>
                <c:pt idx="7">
                  <c:v>0.0020752641612714383</c:v>
                </c:pt>
                <c:pt idx="8">
                  <c:v>0.002026430747459903</c:v>
                </c:pt>
                <c:pt idx="9">
                  <c:v>0.0020171538025739954</c:v>
                </c:pt>
                <c:pt idx="10">
                  <c:v>0.001985001599007715</c:v>
                </c:pt>
                <c:pt idx="11">
                  <c:v>0.001951765490889276</c:v>
                </c:pt>
                <c:pt idx="12">
                  <c:v>0.0019014041847569146</c:v>
                </c:pt>
                <c:pt idx="13">
                  <c:v>0.0018850034886705833</c:v>
                </c:pt>
                <c:pt idx="14">
                  <c:v>0.0018101698143483855</c:v>
                </c:pt>
                <c:pt idx="15">
                  <c:v>0.0017826932396831667</c:v>
                </c:pt>
                <c:pt idx="16">
                  <c:v>0.0017809192425252342</c:v>
                </c:pt>
                <c:pt idx="17">
                  <c:v>0.001723845383598155</c:v>
                </c:pt>
                <c:pt idx="18">
                  <c:v>0.0016505571067370088</c:v>
                </c:pt>
                <c:pt idx="19">
                  <c:v>0.0016180656429739808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2021-10-29T06:55:57Z</dcterms:created>
  <dcterms:modified xsi:type="dcterms:W3CDTF">2021-10-29T06:55:57Z</dcterms:modified>
</cp:coreProperties>
</file>