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ller" pitchFamily="2" charset="0"/>
              </a:rPr>
              <a:t>Business Partner App</a:t>
            </a:r>
            <a:endParaRPr lang="en-IN" sz="2400" dirty="0">
              <a:latin typeface="Aller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059" y="62126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Login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1026" name="Picture 2" descr="E:\Manju\Mobile\Mobile-Ionic-projects\Fugue App\Business App\Screenshots\01-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609600"/>
            <a:ext cx="344805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2059" y="76200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Lead – Prospect Details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6146" name="Picture 2" descr="E:\Manju\Mobile\Mobile-Ionic-projects\Fugue App\Business App\Screenshots\11-lead-offer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3011095" cy="4918121"/>
          </a:xfrm>
          <a:prstGeom prst="rect">
            <a:avLst/>
          </a:prstGeom>
          <a:noFill/>
        </p:spPr>
      </p:pic>
      <p:pic>
        <p:nvPicPr>
          <p:cNvPr id="6147" name="Picture 3" descr="E:\Manju\Mobile\Mobile-Ionic-projects\Fugue App\Business App\Screenshots\11-lead-offers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685800"/>
            <a:ext cx="3022168" cy="4952999"/>
          </a:xfrm>
          <a:prstGeom prst="rect">
            <a:avLst/>
          </a:prstGeom>
          <a:noFill/>
        </p:spPr>
      </p:pic>
      <p:pic>
        <p:nvPicPr>
          <p:cNvPr id="6148" name="Picture 4" descr="E:\Manju\Mobile\Mobile-Ionic-projects\Fugue App\Business App\Screenshots\11-lead-offers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041" y="685800"/>
            <a:ext cx="3011959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2059" y="76200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Lead – Prospect Details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7170" name="Picture 2" descr="E:\Manju\Mobile\Mobile-Ionic-projects\Fugue App\Business App\Screenshots\11-lead-offers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3581400" cy="5869518"/>
          </a:xfrm>
          <a:prstGeom prst="rect">
            <a:avLst/>
          </a:prstGeom>
          <a:noFill/>
        </p:spPr>
      </p:pic>
      <p:pic>
        <p:nvPicPr>
          <p:cNvPr id="7171" name="Picture 3" descr="E:\Manju\Mobile\Mobile-Ionic-projects\Fugue App\Business App\Screenshots\11-lead-offers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685800"/>
            <a:ext cx="3581400" cy="58695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87868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Lead and pipeline flow is same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Portfolio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12291" name="Picture 3" descr="E:\Manju\Mobile\Mobile-Ionic-projects\Fugue App\Business App\Screenshots\13-portfol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3448050" cy="6096000"/>
          </a:xfrm>
          <a:prstGeom prst="rect">
            <a:avLst/>
          </a:prstGeom>
          <a:noFill/>
        </p:spPr>
      </p:pic>
      <p:pic>
        <p:nvPicPr>
          <p:cNvPr id="8194" name="Picture 2" descr="E:\Manju\Mobile\Mobile-Ionic-projects\Fugue App\Business App\Screenshots\14-portfolio-detai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33400"/>
            <a:ext cx="3429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2059" y="76200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Portfolio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9218" name="Picture 2" descr="E:\Manju\Mobile\Mobile-Ionic-projects\Fugue App\Business App\Screenshots\14-portfolio-detail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200"/>
            <a:ext cx="2914650" cy="5181600"/>
          </a:xfrm>
          <a:prstGeom prst="rect">
            <a:avLst/>
          </a:prstGeom>
          <a:noFill/>
        </p:spPr>
      </p:pic>
      <p:pic>
        <p:nvPicPr>
          <p:cNvPr id="9219" name="Picture 3" descr="E:\Manju\Mobile\Mobile-Ionic-projects\Fugue App\Business App\Screenshots\14-portfolio-detail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838200"/>
            <a:ext cx="2914650" cy="5181600"/>
          </a:xfrm>
          <a:prstGeom prst="rect">
            <a:avLst/>
          </a:prstGeom>
          <a:noFill/>
        </p:spPr>
      </p:pic>
      <p:pic>
        <p:nvPicPr>
          <p:cNvPr id="9220" name="Picture 4" descr="E:\Manju\Mobile\Mobile-Ionic-projects\Fugue App\Business App\Screenshots\14-portfolio-detail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838200"/>
            <a:ext cx="291465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Calendar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14338" name="Picture 2" descr="E:\Manju\Mobile\Mobile-Ionic-projects\Fugue App\Business App\Screenshots\15-calend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609600"/>
            <a:ext cx="344805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Sample Offers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15362" name="Picture 2" descr="E:\Manju\Mobile\Mobile-Ionic-projects\Fugue App\Business App\Screenshots\16-Sample-off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609600"/>
            <a:ext cx="344805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Profile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16386" name="Picture 2" descr="E:\Manju\Mobile\Mobile-Ionic-projects\Fugue App\Business App\Screenshots\17-Prof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609600"/>
            <a:ext cx="344805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Home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2050" name="Picture 2" descr="E:\Manju\Mobile\Mobile-Ionic-projects\Fugue App\Business App\Screenshots\02-Home-p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609600"/>
            <a:ext cx="344805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Notification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3074" name="Picture 2" descr="E:\Manju\Mobile\Mobile-Ionic-projects\Fugue App\Business App\Screenshots\03-Notific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609600"/>
            <a:ext cx="3448050" cy="609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Left menu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7" name="Picture 2" descr="E:\Manju\Mobile\Mobile-Ionic-projects\Fugue App\Business App\Screenshots\04-Left-Me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609600"/>
            <a:ext cx="3448050" cy="609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Create Prospect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5122" name="Picture 2" descr="E:\Manju\Mobile\Mobile-Ionic-projects\Fugue App\Business App\Screenshots\05-Create-Prosp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609600"/>
            <a:ext cx="344805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Lead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2052" name="Picture 4" descr="E:\Manju\Mobile\Mobile-Ionic-projects\Fugue App\Business App\Screenshots\06-L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1" y="1143000"/>
            <a:ext cx="2914650" cy="5181600"/>
          </a:xfrm>
          <a:prstGeom prst="rect">
            <a:avLst/>
          </a:prstGeom>
          <a:noFill/>
        </p:spPr>
      </p:pic>
      <p:pic>
        <p:nvPicPr>
          <p:cNvPr id="2053" name="Picture 5" descr="E:\Manju\Mobile\Mobile-Ionic-projects\Fugue App\Business App\Screenshots\06-Lead-swip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143000"/>
            <a:ext cx="2914650" cy="5181600"/>
          </a:xfrm>
          <a:prstGeom prst="rect">
            <a:avLst/>
          </a:prstGeom>
          <a:noFill/>
        </p:spPr>
      </p:pic>
      <p:pic>
        <p:nvPicPr>
          <p:cNvPr id="2054" name="Picture 6" descr="E:\Manju\Mobile\Mobile-Ionic-projects\Fugue App\Business App\Screenshots\06-Lead-pop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3150" y="1143000"/>
            <a:ext cx="2914650" cy="51816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52400" y="6412468"/>
            <a:ext cx="884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OTP Match Green: Activate, 		OTP Not Match: Yellow, 		OTP Reject: Red</a:t>
            </a:r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8" y="76201"/>
            <a:ext cx="2739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Lead – Prospect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Details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3074" name="Picture 2" descr="E:\Manju\Mobile\Mobile-Ionic-projects\Fugue App\Business App\Screenshots\07-Lead-Prospect-Detai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533401"/>
            <a:ext cx="2957512" cy="5257801"/>
          </a:xfrm>
          <a:prstGeom prst="rect">
            <a:avLst/>
          </a:prstGeom>
          <a:noFill/>
        </p:spPr>
      </p:pic>
      <p:pic>
        <p:nvPicPr>
          <p:cNvPr id="3075" name="Picture 3" descr="E:\Manju\Mobile\Mobile-Ionic-projects\Fugue App\Business App\Screenshots\08-Lead-Personal-Detai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33401"/>
            <a:ext cx="2957512" cy="5257801"/>
          </a:xfrm>
          <a:prstGeom prst="rect">
            <a:avLst/>
          </a:prstGeom>
          <a:noFill/>
        </p:spPr>
      </p:pic>
      <p:pic>
        <p:nvPicPr>
          <p:cNvPr id="3076" name="Picture 4" descr="E:\Manju\Mobile\Mobile-Ionic-projects\Fugue App\Business App\Screenshots\08-Lead-sour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33401"/>
            <a:ext cx="2957512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2059" y="76200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Lead – Prospect Details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7" name="Picture 2" descr="E:\Manju\Mobile\Mobile-Ionic-projects\Fugue App\Business App\Screenshots\09-Lead-Check-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2973943" cy="5257800"/>
          </a:xfrm>
          <a:prstGeom prst="rect">
            <a:avLst/>
          </a:prstGeom>
          <a:noFill/>
        </p:spPr>
      </p:pic>
      <p:pic>
        <p:nvPicPr>
          <p:cNvPr id="4099" name="Picture 3" descr="E:\Manju\Mobile\Mobile-Ionic-projects\Fugue App\Business App\Screenshots\10-Lead-no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609600"/>
            <a:ext cx="2957513" cy="5257800"/>
          </a:xfrm>
          <a:prstGeom prst="rect">
            <a:avLst/>
          </a:prstGeom>
          <a:noFill/>
        </p:spPr>
      </p:pic>
      <p:pic>
        <p:nvPicPr>
          <p:cNvPr id="4100" name="Picture 4" descr="E:\Manju\Mobile\Mobile-Ionic-projects\Fugue App\Business App\Screenshots\10-Lead-follow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609600"/>
            <a:ext cx="2957513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2059" y="76200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" pitchFamily="2" charset="0"/>
              </a:rPr>
              <a:t>Lead – Prospect Details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ller" pitchFamily="2" charset="0"/>
            </a:endParaRPr>
          </a:p>
        </p:txBody>
      </p:sp>
      <p:pic>
        <p:nvPicPr>
          <p:cNvPr id="5122" name="Picture 2" descr="E:\Manju\Mobile\Mobile-Ionic-projects\Fugue App\Business App\Screenshots\11-lead-off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533401"/>
            <a:ext cx="2743200" cy="4876802"/>
          </a:xfrm>
          <a:prstGeom prst="rect">
            <a:avLst/>
          </a:prstGeom>
          <a:noFill/>
        </p:spPr>
      </p:pic>
      <p:pic>
        <p:nvPicPr>
          <p:cNvPr id="5123" name="Picture 3" descr="E:\Manju\Mobile\Mobile-Ionic-projects\Fugue App\Business App\Screenshots\11-lead-offer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33400"/>
            <a:ext cx="2975675" cy="4876800"/>
          </a:xfrm>
          <a:prstGeom prst="rect">
            <a:avLst/>
          </a:prstGeom>
          <a:noFill/>
        </p:spPr>
      </p:pic>
      <p:pic>
        <p:nvPicPr>
          <p:cNvPr id="5124" name="Picture 4" descr="E:\Manju\Mobile\Mobile-Ionic-projects\Fugue App\Business App\Screenshots\11-lead-offer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8759" y="533400"/>
            <a:ext cx="2979041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</Words>
  <Application>Microsoft Office PowerPoint</Application>
  <PresentationFormat>On-screen Show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Manjunath Ramesh</dc:creator>
  <cp:lastModifiedBy>manjunath.ramesh</cp:lastModifiedBy>
  <cp:revision>12</cp:revision>
  <dcterms:created xsi:type="dcterms:W3CDTF">2006-08-16T00:00:00Z</dcterms:created>
  <dcterms:modified xsi:type="dcterms:W3CDTF">2017-07-17T11:07:22Z</dcterms:modified>
</cp:coreProperties>
</file>