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p_MentalHeal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map of Mental Health in the US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</a:t>
            </a:r>
            <a:endParaRPr lang="en-CA" dirty="0"/>
          </a:p>
          <a:p>
            <a:r>
              <a:rPr lang="en-CA" dirty="0"/>
              <a:t>States with highest severity:</a:t>
            </a:r>
          </a:p>
          <a:p>
            <a:pPr lvl="1"/>
            <a:r>
              <a:rPr lang="en-CA" dirty="0"/>
              <a:t>Oregon</a:t>
            </a:r>
          </a:p>
          <a:p>
            <a:pPr lvl="1"/>
            <a:r>
              <a:rPr lang="en-CA" dirty="0"/>
              <a:t>Alabama</a:t>
            </a:r>
          </a:p>
          <a:p>
            <a:pPr lvl="1"/>
            <a:r>
              <a:rPr lang="en-CA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F02-1799-4896-A55B-7F5D363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1D0-358A-42C2-8322-C861C1A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BEA (Bureau of Economic Analysis):</a:t>
            </a:r>
          </a:p>
          <a:p>
            <a:pPr lvl="1"/>
            <a:r>
              <a:rPr lang="en-CA" dirty="0"/>
              <a:t>Personal income</a:t>
            </a:r>
          </a:p>
          <a:p>
            <a:pPr lvl="1"/>
            <a:r>
              <a:rPr lang="en-CA" dirty="0"/>
              <a:t>GDP</a:t>
            </a:r>
          </a:p>
          <a:p>
            <a:r>
              <a:rPr lang="en-CA" dirty="0"/>
              <a:t>CDC (Center for Disease Control and Prevention):</a:t>
            </a:r>
          </a:p>
          <a:p>
            <a:pPr lvl="1"/>
            <a:r>
              <a:rPr lang="en-CA" dirty="0"/>
              <a:t>Suicide rates</a:t>
            </a:r>
          </a:p>
          <a:p>
            <a:r>
              <a:rPr lang="en-CA" dirty="0"/>
              <a:t>US Census Data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 status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Medical coverage status</a:t>
            </a:r>
          </a:p>
          <a:p>
            <a:r>
              <a:rPr lang="en-CA" dirty="0"/>
              <a:t>Data.gov:</a:t>
            </a:r>
          </a:p>
          <a:p>
            <a:pPr lvl="1"/>
            <a:r>
              <a:rPr lang="en-CA" dirty="0"/>
              <a:t>Severity of mental illness by state</a:t>
            </a:r>
          </a:p>
          <a:p>
            <a:r>
              <a:rPr lang="en-CA" dirty="0"/>
              <a:t>SAMHDA (Substance Abuse and Mental Health Data Archive):</a:t>
            </a:r>
          </a:p>
          <a:p>
            <a:pPr lvl="1"/>
            <a:r>
              <a:rPr lang="en-CA" dirty="0"/>
              <a:t>Mental illness by state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69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0E1C-03B3-8F46-884E-0B80941C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99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DEA-F524-5D45-9579-D4B570EF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1324708"/>
            <a:ext cx="9240961" cy="4923692"/>
          </a:xfrm>
        </p:spPr>
        <p:txBody>
          <a:bodyPr/>
          <a:lstStyle/>
          <a:p>
            <a:r>
              <a:rPr lang="en-CA" dirty="0"/>
              <a:t>Study the prevalence of mental health issues in US and comparison with various socio-economic factors.</a:t>
            </a:r>
          </a:p>
          <a:p>
            <a:pPr lvl="1"/>
            <a:r>
              <a:rPr lang="en-CA" dirty="0"/>
              <a:t>Severity of mental health issues in various states in the US</a:t>
            </a:r>
          </a:p>
          <a:p>
            <a:pPr lvl="1"/>
            <a:r>
              <a:rPr lang="en-CA" dirty="0"/>
              <a:t>% Population with mental health issues</a:t>
            </a:r>
          </a:p>
          <a:p>
            <a:pPr lvl="1"/>
            <a:r>
              <a:rPr lang="en-CA" dirty="0"/>
              <a:t>Suicide Rates</a:t>
            </a:r>
          </a:p>
          <a:p>
            <a:pPr lvl="1"/>
            <a:r>
              <a:rPr lang="en-CA" dirty="0"/>
              <a:t>Disposable Income</a:t>
            </a:r>
          </a:p>
          <a:p>
            <a:pPr lvl="1"/>
            <a:r>
              <a:rPr lang="en-CA" dirty="0"/>
              <a:t>GDP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Presence of medical coverage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23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3D8E-4520-F845-9F12-5DD5C5FF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383324"/>
            <a:ext cx="9487145" cy="4865076"/>
          </a:xfrm>
        </p:spPr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Syntax familiarity</a:t>
            </a:r>
          </a:p>
          <a:p>
            <a:r>
              <a:rPr lang="en-US" dirty="0"/>
              <a:t>Learning new libraries</a:t>
            </a:r>
          </a:p>
          <a:p>
            <a:r>
              <a:rPr lang="en-US" dirty="0"/>
              <a:t>Finding data we can actually work with</a:t>
            </a:r>
          </a:p>
          <a:p>
            <a:r>
              <a:rPr lang="en-US" dirty="0"/>
              <a:t>Using API</a:t>
            </a:r>
          </a:p>
          <a:p>
            <a:r>
              <a:rPr lang="en-US" dirty="0"/>
              <a:t>Interpreting statistics</a:t>
            </a:r>
          </a:p>
        </p:txBody>
      </p:sp>
    </p:spTree>
    <p:extLst>
      <p:ext uri="{BB962C8B-B14F-4D97-AF65-F5344CB8AC3E}">
        <p14:creationId xmlns:p14="http://schemas.microsoft.com/office/powerpoint/2010/main" val="12385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Suicide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7A6D8-7123-494E-BE38-F6A99BBA5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27" y="1703327"/>
            <a:ext cx="6924639" cy="4701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8032652" y="1703327"/>
            <a:ext cx="317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higher percentage of population with mental illnesses have higher suicide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8032652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0.46</a:t>
            </a:r>
          </a:p>
        </p:txBody>
      </p:sp>
    </p:spTree>
    <p:extLst>
      <p:ext uri="{BB962C8B-B14F-4D97-AF65-F5344CB8AC3E}">
        <p14:creationId xmlns:p14="http://schemas.microsoft.com/office/powerpoint/2010/main" val="420586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8032652" y="1703327"/>
            <a:ext cx="3179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higher income have lower percentage of population with mental illness.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8032652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A5348A-F337-724D-99D8-1623AF74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65" y="1594228"/>
            <a:ext cx="7074033" cy="4716022"/>
          </a:xfrm>
        </p:spPr>
      </p:pic>
    </p:spTree>
    <p:extLst>
      <p:ext uri="{BB962C8B-B14F-4D97-AF65-F5344CB8AC3E}">
        <p14:creationId xmlns:p14="http://schemas.microsoft.com/office/powerpoint/2010/main" val="109538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GDP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8032652" y="1703327"/>
            <a:ext cx="3179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lower percentage of population with mental illness have higher GDP.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8032652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-0.31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00685A-6293-DF46-BE93-81EE86E0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10" y="1581991"/>
            <a:ext cx="7110744" cy="4740496"/>
          </a:xfrm>
        </p:spPr>
      </p:pic>
    </p:spTree>
    <p:extLst>
      <p:ext uri="{BB962C8B-B14F-4D97-AF65-F5344CB8AC3E}">
        <p14:creationId xmlns:p14="http://schemas.microsoft.com/office/powerpoint/2010/main" val="396925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228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Mental Health in the US</vt:lpstr>
      <vt:lpstr>Interactive map of Mental Health in the US by State</vt:lpstr>
      <vt:lpstr>Data sources</vt:lpstr>
      <vt:lpstr>Objectives</vt:lpstr>
      <vt:lpstr>Challenges</vt:lpstr>
      <vt:lpstr>Mental Illness and Suicide Rates</vt:lpstr>
      <vt:lpstr>Mental Illness and Income</vt:lpstr>
      <vt:lpstr>Mental Illness and GDP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M J</cp:lastModifiedBy>
  <cp:revision>8</cp:revision>
  <dcterms:created xsi:type="dcterms:W3CDTF">2019-03-12T22:34:10Z</dcterms:created>
  <dcterms:modified xsi:type="dcterms:W3CDTF">2019-03-13T01:41:43Z</dcterms:modified>
</cp:coreProperties>
</file>