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p_MentalHeal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86F-7C20-44EA-86CA-57623369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Mental Health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928B-6C8A-483B-8AD4-E138087D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Brian, Hugo, Mukta</a:t>
            </a:r>
          </a:p>
        </p:txBody>
      </p:sp>
    </p:spTree>
    <p:extLst>
      <p:ext uri="{BB962C8B-B14F-4D97-AF65-F5344CB8AC3E}">
        <p14:creationId xmlns:p14="http://schemas.microsoft.com/office/powerpoint/2010/main" val="21195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213-4A3A-4440-8B25-291F071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62EC-8861-4C17-9992-D69ECE7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Interactive map of Mental Health in US States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81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Mental Health in the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US</dc:title>
  <dc:creator>Brian Haley</dc:creator>
  <cp:lastModifiedBy>Brian Haley</cp:lastModifiedBy>
  <cp:revision>3</cp:revision>
  <dcterms:created xsi:type="dcterms:W3CDTF">2019-03-12T22:34:10Z</dcterms:created>
  <dcterms:modified xsi:type="dcterms:W3CDTF">2019-03-13T00:29:35Z</dcterms:modified>
</cp:coreProperties>
</file>