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Data.gov</a:t>
            </a:r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36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Mental Health in the US</vt:lpstr>
      <vt:lpstr>Interactive map of Mental Health in the US by State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Brian Haley</cp:lastModifiedBy>
  <cp:revision>5</cp:revision>
  <dcterms:created xsi:type="dcterms:W3CDTF">2019-03-12T22:34:10Z</dcterms:created>
  <dcterms:modified xsi:type="dcterms:W3CDTF">2019-03-13T00:50:26Z</dcterms:modified>
</cp:coreProperties>
</file>