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p_MentalHealth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A486F-7C20-44EA-86CA-5762336954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Mental Health in the 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5D928B-6C8A-483B-8AD4-E138087D46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By: Brian, Hugo, Mukta</a:t>
            </a:r>
          </a:p>
        </p:txBody>
      </p:sp>
    </p:spTree>
    <p:extLst>
      <p:ext uri="{BB962C8B-B14F-4D97-AF65-F5344CB8AC3E}">
        <p14:creationId xmlns:p14="http://schemas.microsoft.com/office/powerpoint/2010/main" val="2119547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F1213-4A3A-4440-8B25-291F07144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Interactive map of Mental Health in the US by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862EC-8861-4C17-9992-D69ECE7D8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 action="ppaction://hlinkfile"/>
              </a:rPr>
              <a:t>Link</a:t>
            </a:r>
            <a:endParaRPr lang="en-CA" dirty="0"/>
          </a:p>
          <a:p>
            <a:r>
              <a:rPr lang="en-CA" dirty="0"/>
              <a:t>States with highest severity:</a:t>
            </a:r>
          </a:p>
          <a:p>
            <a:pPr lvl="1"/>
            <a:r>
              <a:rPr lang="en-CA" dirty="0"/>
              <a:t>Oregon</a:t>
            </a:r>
          </a:p>
          <a:p>
            <a:pPr lvl="1"/>
            <a:r>
              <a:rPr lang="en-CA" dirty="0"/>
              <a:t>Alabama</a:t>
            </a:r>
          </a:p>
          <a:p>
            <a:pPr lvl="1"/>
            <a:r>
              <a:rPr lang="en-CA" dirty="0"/>
              <a:t>Kentucky</a:t>
            </a:r>
          </a:p>
        </p:txBody>
      </p:sp>
    </p:spTree>
    <p:extLst>
      <p:ext uri="{BB962C8B-B14F-4D97-AF65-F5344CB8AC3E}">
        <p14:creationId xmlns:p14="http://schemas.microsoft.com/office/powerpoint/2010/main" val="2223817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6F02-1799-4896-A55B-7F5D36377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A61D0-358A-42C2-8322-C861C1A7F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/>
              <a:t>BEA (Bureau of Economic Analysis):</a:t>
            </a:r>
          </a:p>
          <a:p>
            <a:pPr lvl="1"/>
            <a:r>
              <a:rPr lang="en-CA" dirty="0"/>
              <a:t>Personal income</a:t>
            </a:r>
          </a:p>
          <a:p>
            <a:pPr lvl="1"/>
            <a:r>
              <a:rPr lang="en-CA" dirty="0"/>
              <a:t>GDP</a:t>
            </a:r>
          </a:p>
          <a:p>
            <a:r>
              <a:rPr lang="en-CA" dirty="0"/>
              <a:t>CDC (Center for Disease Control and Prevention):</a:t>
            </a:r>
          </a:p>
          <a:p>
            <a:pPr lvl="1"/>
            <a:r>
              <a:rPr lang="en-CA" dirty="0"/>
              <a:t>Suicide rates</a:t>
            </a:r>
          </a:p>
          <a:p>
            <a:r>
              <a:rPr lang="en-CA" dirty="0"/>
              <a:t>US Census Data</a:t>
            </a:r>
          </a:p>
          <a:p>
            <a:pPr lvl="1"/>
            <a:r>
              <a:rPr lang="en-CA" dirty="0"/>
              <a:t>Unemployment</a:t>
            </a:r>
          </a:p>
          <a:p>
            <a:pPr lvl="1"/>
            <a:r>
              <a:rPr lang="en-CA" dirty="0"/>
              <a:t>Poverty status</a:t>
            </a:r>
          </a:p>
          <a:p>
            <a:pPr lvl="1"/>
            <a:r>
              <a:rPr lang="en-CA" dirty="0"/>
              <a:t>Home ownership</a:t>
            </a:r>
          </a:p>
          <a:p>
            <a:pPr lvl="1"/>
            <a:r>
              <a:rPr lang="en-CA" dirty="0"/>
              <a:t>Medical coverage status</a:t>
            </a:r>
          </a:p>
          <a:p>
            <a:r>
              <a:rPr lang="en-CA" dirty="0"/>
              <a:t>Data.gov:</a:t>
            </a:r>
          </a:p>
          <a:p>
            <a:pPr lvl="1"/>
            <a:r>
              <a:rPr lang="en-CA" dirty="0"/>
              <a:t>Severity of mental illness by state</a:t>
            </a:r>
          </a:p>
          <a:p>
            <a:r>
              <a:rPr lang="en-CA" dirty="0"/>
              <a:t>SAMHDA (Substance Abuse and Mental Health Data Archive):</a:t>
            </a:r>
          </a:p>
          <a:p>
            <a:pPr lvl="1"/>
            <a:r>
              <a:rPr lang="en-CA" dirty="0"/>
              <a:t>Mental illness by state</a:t>
            </a:r>
          </a:p>
          <a:p>
            <a:pPr lvl="1"/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906905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149</TotalTime>
  <Words>89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Mental Health in the US</vt:lpstr>
      <vt:lpstr>Interactive map of Mental Health in the US by State</vt:lpstr>
      <vt:lpstr>Data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Mental Health in the US</dc:title>
  <dc:creator>Brian Haley</dc:creator>
  <cp:lastModifiedBy>Brian Haley</cp:lastModifiedBy>
  <cp:revision>7</cp:revision>
  <dcterms:created xsi:type="dcterms:W3CDTF">2019-03-12T22:34:10Z</dcterms:created>
  <dcterms:modified xsi:type="dcterms:W3CDTF">2019-03-13T01:26:15Z</dcterms:modified>
</cp:coreProperties>
</file>