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3933-8571-4A72-851C-7254B6D6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C7F6D-63E7-4D76-B832-192870BFC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2C30-0655-4B7F-8775-1E7F4813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14E1-9953-4F81-9218-51D0ADA8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C22C-3B48-4152-879F-BD845D25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8A28-71CA-438A-86AE-BBA6BB03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AF1AC-0803-4B86-B8B6-6CEBF20F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CB88-3E06-458E-A01F-D51A5B32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AAA0-F8FC-4C20-A251-4CC23B06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C416-DAEB-4D44-815F-4672EE3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3A4EE-972C-4E23-8798-A5A5C9D77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73425-909C-401C-BF05-E40435DF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C6DA-8B51-4DAB-99B0-7111C5C2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4EA-E310-4D3B-9056-7ACF0488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17C3-8FD5-43F4-997A-AC7648D4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AC4B-2785-4AB8-A3A9-4C18B7A7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945E-201A-4DC8-809F-FE727B6D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87FE-B392-48BD-ACA8-CCDD8625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5513-2DD5-4795-8199-8DFEA85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9F7C-0EBF-41F5-8C45-3F33A28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340-730F-47C1-BBBB-AAA6F9DA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5566-3D67-4F96-B974-79E1CC1A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1696-89EF-4889-9940-C5476553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DEB2-E98A-43B1-880D-189963F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C308-6852-4D9A-A960-3DA4CD11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8147-F03B-4762-A88D-FCA611E6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B92A-1BD9-49CD-BF4C-191C0312E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5BFB1-D339-4610-8358-372C6270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85DA-A815-491A-AA6B-9D821543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B470-8C76-41DD-9066-1DDE6848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76C34-8D0D-4E97-BCB1-054BFF4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BCD-0DBF-4AD1-B8EC-6266B6D4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F5D9-CB63-43EF-8C33-161E0DD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2231B-1533-4E6C-8151-854736F4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621C-0D12-47CC-AAB4-741067C0A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7EE98-F63C-4E2B-91E7-2924C041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7F9AA-740E-4C02-A3CF-8A541E3A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840D3-F49D-46BD-9B9B-77AB14B6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7DF4E-744D-48CE-8BD5-A148A0E4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C55-C3F8-43DE-8245-6A3371FA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044F1-C867-45DC-8AE7-0373C6CE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7368B-0C81-4976-A9C1-A49C658C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90D6E-D341-4F61-882A-B02115C4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0ABA3-C7A7-4220-A0CC-D6D1982D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D9DB0-E3BA-4317-91B2-CAA0A260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CBF1-AD43-4BE2-A3A9-D35D3498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7108-4B7C-43B3-9894-E11F1CB9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DBCE-837E-4597-9066-3C5D4C30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C7A07-CE2F-4031-A093-4863ABAB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08615-DF19-4F73-9041-35B02FDD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CA5C-DD1F-4322-944B-BA3105E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7521E-2D63-4B46-A8E6-C3380B74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614A-A5DF-4758-AD42-3B6CA0A8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67D19-B791-41C8-80C7-6FACDAB9B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3FC20-E7D3-40BE-B964-8F5F11FF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C9F4-04F0-4629-93AF-7966128B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BFF5D-3C88-4918-B6B1-1267FB00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ADE3-080E-48B1-99B2-0514ADD6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E6D7E-2902-47E4-ABE9-1958A2EB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280D-7D0C-4402-8F7C-EB59DB42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6F8B-78C9-45AF-9826-90402C76A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AA1B-E4D1-4402-BC7E-5417381422B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910B-BF98-4387-8ABF-40FED5423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0FA4-13BC-4CEC-9B62-1C4A475D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77EE-48E4-4C45-9B44-715AD51C0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31BADE6-26B0-49DF-B095-A7A12BC78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8A28-8F79-48E5-BF55-4F074FF2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Half Moon Studios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B7D5-B1FF-4C1A-81FF-3584D6F1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636"/>
            <a:ext cx="10515600" cy="23823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Shereece A. A. Victor (Product Owner) </a:t>
            </a:r>
          </a:p>
          <a:p>
            <a:pPr marL="0" indent="0">
              <a:buNone/>
            </a:pPr>
            <a:r>
              <a:rPr lang="en-US" dirty="0"/>
              <a:t>Selah Lewis (Current Scrum Master) </a:t>
            </a:r>
          </a:p>
          <a:p>
            <a:pPr marL="0" indent="0">
              <a:buNone/>
            </a:pPr>
            <a:r>
              <a:rPr lang="en-US" dirty="0"/>
              <a:t>Dominic Smart ( 1</a:t>
            </a:r>
            <a:r>
              <a:rPr lang="en-US" baseline="30000" dirty="0"/>
              <a:t>st</a:t>
            </a:r>
            <a:r>
              <a:rPr lang="en-US" dirty="0"/>
              <a:t> Scrum Master) </a:t>
            </a:r>
          </a:p>
          <a:p>
            <a:pPr marL="0" indent="0">
              <a:buNone/>
            </a:pPr>
            <a:r>
              <a:rPr lang="en-US" dirty="0" err="1"/>
              <a:t>Jerrel</a:t>
            </a:r>
            <a:r>
              <a:rPr lang="en-US" dirty="0"/>
              <a:t> Williams (2</a:t>
            </a:r>
            <a:r>
              <a:rPr lang="en-US" baseline="30000" dirty="0"/>
              <a:t>nd</a:t>
            </a:r>
            <a:r>
              <a:rPr lang="en-US" dirty="0"/>
              <a:t> Scrum Master)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5BEC-1024-40EA-9FCB-5FD5CF38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49F3-9E88-42FB-A5B6-414390AC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and Functionality </a:t>
            </a:r>
          </a:p>
          <a:p>
            <a:r>
              <a:rPr lang="en-US" dirty="0"/>
              <a:t>Problems and Risks </a:t>
            </a:r>
          </a:p>
          <a:p>
            <a:r>
              <a:rPr lang="en-US" dirty="0"/>
              <a:t>What you learnt as a group </a:t>
            </a:r>
          </a:p>
        </p:txBody>
      </p:sp>
    </p:spTree>
    <p:extLst>
      <p:ext uri="{BB962C8B-B14F-4D97-AF65-F5344CB8AC3E}">
        <p14:creationId xmlns:p14="http://schemas.microsoft.com/office/powerpoint/2010/main" val="1234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Half Moon Studios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shereece.victor</dc:creator>
  <cp:lastModifiedBy>shereece.victor</cp:lastModifiedBy>
  <cp:revision>3</cp:revision>
  <dcterms:created xsi:type="dcterms:W3CDTF">2019-11-26T21:44:04Z</dcterms:created>
  <dcterms:modified xsi:type="dcterms:W3CDTF">2019-11-26T22:14:51Z</dcterms:modified>
</cp:coreProperties>
</file>