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0479B0-002B-4194-82C7-FB6E24B3F903}" v="4" dt="2021-04-22T22:16:07.606"/>
    <p1510:client id="{46DBA6C3-CABA-4FF4-8331-A216495D3F86}" v="1116" dt="2021-04-22T21:55:34.6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60441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99213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54732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40671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16077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0582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82418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01615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43809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31650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30830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4/22/2021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61992561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rgnstudio.000webhostapp.com/#to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3466" y="1189806"/>
            <a:ext cx="10905059" cy="785561"/>
          </a:xfrm>
          <a:effectLst>
            <a:outerShdw blurRad="50800" dist="38100" dir="2700000" algn="tl" rotWithShape="0">
              <a:prstClr val="black">
                <a:alpha val="40000"/>
              </a:prstClr>
            </a:outerShdw>
          </a:effectLst>
        </p:spPr>
        <p:txBody>
          <a:bodyPr>
            <a:normAutofit/>
          </a:bodyPr>
          <a:lstStyle/>
          <a:p>
            <a:pPr algn="ctr"/>
            <a:r>
              <a:rPr lang="en-US" dirty="0">
                <a:solidFill>
                  <a:srgbClr val="000000"/>
                </a:solidFill>
              </a:rPr>
              <a:t>THE CUBE</a:t>
            </a:r>
          </a:p>
        </p:txBody>
      </p:sp>
      <p:sp>
        <p:nvSpPr>
          <p:cNvPr id="3" name="Subtitle 2"/>
          <p:cNvSpPr>
            <a:spLocks noGrp="1"/>
          </p:cNvSpPr>
          <p:nvPr>
            <p:ph type="subTitle" idx="1"/>
          </p:nvPr>
        </p:nvSpPr>
        <p:spPr>
          <a:xfrm>
            <a:off x="585957" y="3256116"/>
            <a:ext cx="10902016" cy="2834736"/>
          </a:xfrm>
          <a:effectLst>
            <a:outerShdw blurRad="50800" dist="38100" dir="2700000" algn="tl" rotWithShape="0">
              <a:prstClr val="black">
                <a:alpha val="40000"/>
              </a:prstClr>
            </a:outerShdw>
          </a:effectLst>
        </p:spPr>
        <p:txBody>
          <a:bodyPr vert="horz" lIns="91440" tIns="45720" rIns="91440" bIns="45720" rtlCol="0" anchor="t">
            <a:normAutofit/>
          </a:bodyPr>
          <a:lstStyle/>
          <a:p>
            <a:pPr algn="ctr"/>
            <a:r>
              <a:rPr lang="en-US" sz="2500" b="1" dirty="0">
                <a:solidFill>
                  <a:srgbClr val="000000"/>
                </a:solidFill>
              </a:rPr>
              <a:t>BY DRGN STUDIO</a:t>
            </a:r>
            <a:endParaRPr lang="en-US" sz="2500" b="1" dirty="0">
              <a:solidFill>
                <a:srgbClr val="000000"/>
              </a:solidFill>
              <a:cs typeface="Calibri"/>
            </a:endParaRPr>
          </a:p>
          <a:p>
            <a:pPr algn="ctr"/>
            <a:r>
              <a:rPr lang="en-US" sz="2500" b="1" dirty="0">
                <a:solidFill>
                  <a:srgbClr val="000000"/>
                </a:solidFill>
              </a:rPr>
              <a:t>Team manager &amp; </a:t>
            </a:r>
            <a:r>
              <a:rPr lang="en-US" sz="2500" b="1" dirty="0">
                <a:solidFill>
                  <a:srgbClr val="000000"/>
                </a:solidFill>
                <a:ea typeface="+mn-lt"/>
                <a:cs typeface="+mn-lt"/>
              </a:rPr>
              <a:t>game designer:</a:t>
            </a:r>
            <a:r>
              <a:rPr lang="en-US" sz="2500" dirty="0">
                <a:solidFill>
                  <a:srgbClr val="000000"/>
                </a:solidFill>
              </a:rPr>
              <a:t> Aaron Hazzard</a:t>
            </a:r>
            <a:endParaRPr lang="en-US" sz="2500" dirty="0">
              <a:solidFill>
                <a:srgbClr val="000000"/>
              </a:solidFill>
              <a:cs typeface="Calibri"/>
            </a:endParaRPr>
          </a:p>
          <a:p>
            <a:pPr algn="ctr"/>
            <a:r>
              <a:rPr lang="en-US" sz="2500" b="1" dirty="0">
                <a:solidFill>
                  <a:srgbClr val="000000"/>
                </a:solidFill>
              </a:rPr>
              <a:t>WEB DESIGNER:</a:t>
            </a:r>
            <a:r>
              <a:rPr lang="en-US" sz="2500" dirty="0">
                <a:solidFill>
                  <a:srgbClr val="000000"/>
                </a:solidFill>
              </a:rPr>
              <a:t> Romaine Carter</a:t>
            </a:r>
            <a:endParaRPr lang="en-US" sz="2500" dirty="0">
              <a:solidFill>
                <a:srgbClr val="000000"/>
              </a:solidFill>
              <a:cs typeface="Calibri"/>
            </a:endParaRPr>
          </a:p>
          <a:p>
            <a:pPr algn="ctr"/>
            <a:r>
              <a:rPr lang="en-US" sz="2500" b="1" dirty="0">
                <a:solidFill>
                  <a:srgbClr val="000000"/>
                </a:solidFill>
              </a:rPr>
              <a:t>GAME DEVLOPER:</a:t>
            </a:r>
            <a:r>
              <a:rPr lang="en-US" sz="2500" dirty="0">
                <a:solidFill>
                  <a:srgbClr val="000000"/>
                </a:solidFill>
              </a:rPr>
              <a:t> Mallet Marie</a:t>
            </a:r>
            <a:endParaRPr lang="en-US" sz="2500" dirty="0">
              <a:solidFill>
                <a:srgbClr val="000000"/>
              </a:solidFill>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4A997-C569-4471-AFBF-BE221C588681}"/>
              </a:ext>
            </a:extLst>
          </p:cNvPr>
          <p:cNvSpPr>
            <a:spLocks noGrp="1"/>
          </p:cNvSpPr>
          <p:nvPr>
            <p:ph type="title"/>
          </p:nvPr>
        </p:nvSpPr>
        <p:spPr/>
        <p:txBody>
          <a:bodyPr/>
          <a:lstStyle/>
          <a:p>
            <a:r>
              <a:rPr lang="en-US" dirty="0">
                <a:cs typeface="Calibri Light"/>
              </a:rPr>
              <a:t>PROJECT DETAIL</a:t>
            </a:r>
            <a:endParaRPr lang="en-US" dirty="0"/>
          </a:p>
        </p:txBody>
      </p:sp>
      <p:sp>
        <p:nvSpPr>
          <p:cNvPr id="3" name="Content Placeholder 2">
            <a:extLst>
              <a:ext uri="{FF2B5EF4-FFF2-40B4-BE49-F238E27FC236}">
                <a16:creationId xmlns:a16="http://schemas.microsoft.com/office/drawing/2014/main" id="{AB3FFB81-9BFE-438E-8D18-CC45AA91014F}"/>
              </a:ext>
            </a:extLst>
          </p:cNvPr>
          <p:cNvSpPr>
            <a:spLocks noGrp="1"/>
          </p:cNvSpPr>
          <p:nvPr>
            <p:ph idx="1"/>
          </p:nvPr>
        </p:nvSpPr>
        <p:spPr/>
        <p:txBody>
          <a:bodyPr vert="horz" lIns="91440" tIns="45720" rIns="91440" bIns="45720" rtlCol="0" anchor="t">
            <a:normAutofit/>
          </a:bodyPr>
          <a:lstStyle/>
          <a:p>
            <a:pPr marL="0" indent="0">
              <a:buNone/>
            </a:pPr>
            <a:r>
              <a:rPr lang="en-US" sz="2500">
                <a:cs typeface="Calibri"/>
              </a:rPr>
              <a:t>Your player is a cube trying to reach the trophy while trying to avoid obstacles and spikey pits. Hosted at </a:t>
            </a:r>
            <a:r>
              <a:rPr lang="en-US" sz="2500" dirty="0">
                <a:ea typeface="+mn-lt"/>
                <a:cs typeface="+mn-lt"/>
                <a:hlinkClick r:id="rId2"/>
              </a:rPr>
              <a:t>https://drgnstudio.000webhostapp.com/#top</a:t>
            </a:r>
            <a:endParaRPr lang="en-US" sz="2500" dirty="0">
              <a:ea typeface="+mn-lt"/>
              <a:cs typeface="+mn-lt"/>
            </a:endParaRPr>
          </a:p>
        </p:txBody>
      </p:sp>
    </p:spTree>
    <p:extLst>
      <p:ext uri="{BB962C8B-B14F-4D97-AF65-F5344CB8AC3E}">
        <p14:creationId xmlns:p14="http://schemas.microsoft.com/office/powerpoint/2010/main" val="1415335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B74A-FD27-4AFB-9347-7DC807D47491}"/>
              </a:ext>
            </a:extLst>
          </p:cNvPr>
          <p:cNvSpPr>
            <a:spLocks noGrp="1"/>
          </p:cNvSpPr>
          <p:nvPr>
            <p:ph type="title"/>
          </p:nvPr>
        </p:nvSpPr>
        <p:spPr/>
        <p:txBody>
          <a:bodyPr/>
          <a:lstStyle/>
          <a:p>
            <a:r>
              <a:rPr lang="en-US">
                <a:cs typeface="Calibri Light"/>
              </a:rPr>
              <a:t>Challenges and Solutions</a:t>
            </a:r>
            <a:endParaRPr lang="en-US"/>
          </a:p>
        </p:txBody>
      </p:sp>
      <p:sp>
        <p:nvSpPr>
          <p:cNvPr id="3" name="Content Placeholder 2">
            <a:extLst>
              <a:ext uri="{FF2B5EF4-FFF2-40B4-BE49-F238E27FC236}">
                <a16:creationId xmlns:a16="http://schemas.microsoft.com/office/drawing/2014/main" id="{834B9BA9-94EB-49E1-B44B-BB9D1D28448F}"/>
              </a:ext>
            </a:extLst>
          </p:cNvPr>
          <p:cNvSpPr>
            <a:spLocks noGrp="1"/>
          </p:cNvSpPr>
          <p:nvPr>
            <p:ph idx="1"/>
          </p:nvPr>
        </p:nvSpPr>
        <p:spPr/>
        <p:txBody>
          <a:bodyPr vert="horz" lIns="91440" tIns="45720" rIns="91440" bIns="45720" rtlCol="0" anchor="t">
            <a:normAutofit/>
          </a:bodyPr>
          <a:lstStyle/>
          <a:p>
            <a:pPr marL="0" indent="0">
              <a:buNone/>
            </a:pPr>
            <a:r>
              <a:rPr lang="en-US" b="1">
                <a:cs typeface="Calibri"/>
              </a:rPr>
              <a:t>Challenges:</a:t>
            </a:r>
            <a:endParaRPr lang="en-US" b="1" dirty="0">
              <a:cs typeface="Calibri"/>
            </a:endParaRPr>
          </a:p>
          <a:p>
            <a:r>
              <a:rPr lang="en-US">
                <a:cs typeface="Calibri"/>
              </a:rPr>
              <a:t>School(Form 5, 6 and CAPE)</a:t>
            </a:r>
            <a:endParaRPr lang="en-US"/>
          </a:p>
          <a:p>
            <a:r>
              <a:rPr lang="en-US">
                <a:cs typeface="Calibri"/>
              </a:rPr>
              <a:t>Wall glitches(Player goes through walls)</a:t>
            </a:r>
          </a:p>
          <a:p>
            <a:endParaRPr lang="en-US" dirty="0">
              <a:cs typeface="Calibri"/>
            </a:endParaRPr>
          </a:p>
          <a:p>
            <a:r>
              <a:rPr lang="en-US">
                <a:cs typeface="Calibri"/>
              </a:rPr>
              <a:t>Solutions:</a:t>
            </a:r>
            <a:endParaRPr lang="en-US" dirty="0">
              <a:cs typeface="Calibri"/>
            </a:endParaRPr>
          </a:p>
          <a:p>
            <a:r>
              <a:rPr lang="en-US">
                <a:cs typeface="Calibri"/>
              </a:rPr>
              <a:t>Set proper time management</a:t>
            </a:r>
            <a:endParaRPr lang="en-US" dirty="0">
              <a:cs typeface="Calibri"/>
            </a:endParaRPr>
          </a:p>
          <a:p>
            <a:r>
              <a:rPr lang="en-US">
                <a:cs typeface="Calibri"/>
              </a:rPr>
              <a:t>If the player is against the wall, then don’t crouch</a:t>
            </a:r>
            <a:endParaRPr lang="en-US" dirty="0">
              <a:cs typeface="Calibri"/>
            </a:endParaRPr>
          </a:p>
          <a:p>
            <a:endParaRPr lang="en-US" dirty="0">
              <a:cs typeface="Calibri"/>
            </a:endParaRPr>
          </a:p>
        </p:txBody>
      </p:sp>
    </p:spTree>
    <p:extLst>
      <p:ext uri="{BB962C8B-B14F-4D97-AF65-F5344CB8AC3E}">
        <p14:creationId xmlns:p14="http://schemas.microsoft.com/office/powerpoint/2010/main" val="3033653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5BC6F-0BA4-4B1E-8B76-B4326CDCFD8B}"/>
              </a:ext>
            </a:extLst>
          </p:cNvPr>
          <p:cNvSpPr>
            <a:spLocks noGrp="1"/>
          </p:cNvSpPr>
          <p:nvPr>
            <p:ph type="title"/>
          </p:nvPr>
        </p:nvSpPr>
        <p:spPr/>
        <p:txBody>
          <a:bodyPr/>
          <a:lstStyle/>
          <a:p>
            <a:r>
              <a:rPr lang="en-US">
                <a:cs typeface="Calibri Light"/>
              </a:rPr>
              <a:t>Conclusion</a:t>
            </a:r>
            <a:endParaRPr lang="en-US"/>
          </a:p>
        </p:txBody>
      </p:sp>
      <p:sp>
        <p:nvSpPr>
          <p:cNvPr id="3" name="Content Placeholder 2">
            <a:extLst>
              <a:ext uri="{FF2B5EF4-FFF2-40B4-BE49-F238E27FC236}">
                <a16:creationId xmlns:a16="http://schemas.microsoft.com/office/drawing/2014/main" id="{33EEC0EF-0F98-4D1D-B95D-D01DEBB19CFE}"/>
              </a:ext>
            </a:extLst>
          </p:cNvPr>
          <p:cNvSpPr>
            <a:spLocks noGrp="1"/>
          </p:cNvSpPr>
          <p:nvPr>
            <p:ph idx="1"/>
          </p:nvPr>
        </p:nvSpPr>
        <p:spPr/>
        <p:txBody>
          <a:bodyPr vert="horz" lIns="91440" tIns="45720" rIns="91440" bIns="45720" rtlCol="0" anchor="t">
            <a:normAutofit/>
          </a:bodyPr>
          <a:lstStyle/>
          <a:p>
            <a:r>
              <a:rPr lang="en-US">
                <a:cs typeface="Calibri"/>
              </a:rPr>
              <a:t>The game is based on parkour(avoiding obstacles). As you reach the end collecting the trophy, you now have a game that you can apply your skills to reality. As dificult as the game may be, you still try to reach the goal without giving up. So as difficult as life may be, we all have a goal that want to achieve and will still keep avoiding any obstacle that comes our way to get that trophy.</a:t>
            </a:r>
          </a:p>
          <a:p>
            <a:endParaRPr lang="en-US" dirty="0">
              <a:cs typeface="Calibri"/>
            </a:endParaRPr>
          </a:p>
          <a:p>
            <a:r>
              <a:rPr lang="en-US">
                <a:cs typeface="Calibri"/>
              </a:rPr>
              <a:t>You now have gained or improved the ability the avoid obstacles and to achieve a goal.</a:t>
            </a:r>
            <a:endParaRPr lang="en-US" dirty="0">
              <a:cs typeface="Calibri"/>
            </a:endParaRPr>
          </a:p>
        </p:txBody>
      </p:sp>
    </p:spTree>
    <p:extLst>
      <p:ext uri="{BB962C8B-B14F-4D97-AF65-F5344CB8AC3E}">
        <p14:creationId xmlns:p14="http://schemas.microsoft.com/office/powerpoint/2010/main" val="28667719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THE CUBE</vt:lpstr>
      <vt:lpstr>PROJECT DETAIL</vt:lpstr>
      <vt:lpstr>Challenges and Solutions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163</cp:revision>
  <dcterms:created xsi:type="dcterms:W3CDTF">2021-04-22T20:34:06Z</dcterms:created>
  <dcterms:modified xsi:type="dcterms:W3CDTF">2021-04-22T22:16:11Z</dcterms:modified>
</cp:coreProperties>
</file>