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70" r:id="rId2"/>
    <p:sldMasterId id="2147483658" r:id="rId3"/>
    <p:sldMasterId id="2147483673" r:id="rId4"/>
    <p:sldMasterId id="2147483667" r:id="rId5"/>
    <p:sldMasterId id="2147483661" r:id="rId6"/>
    <p:sldMasterId id="2147483664" r:id="rId7"/>
  </p:sldMasterIdLst>
  <p:notesMasterIdLst>
    <p:notesMasterId r:id="rId9"/>
  </p:notesMasterIdLst>
  <p:handoutMasterIdLst>
    <p:handoutMasterId r:id="rId10"/>
  </p:handoutMasterIdLst>
  <p:sldIdLst>
    <p:sldId id="256" r:id="rId8"/>
  </p:sldIdLst>
  <p:sldSz cx="10691813" cy="15119350"/>
  <p:notesSz cx="6858000" cy="9144000"/>
  <p:defaultTextStyle>
    <a:defPPr>
      <a:defRPr lang="de-DE"/>
    </a:defPPr>
    <a:lvl1pPr marL="0" algn="l" defTabSz="914317" rtl="0" eaLnBrk="1" latinLnBrk="0" hangingPunct="1">
      <a:defRPr sz="1800" kern="1200">
        <a:solidFill>
          <a:schemeClr val="tx1"/>
        </a:solidFill>
        <a:latin typeface="+mn-lt"/>
        <a:ea typeface="+mn-ea"/>
        <a:cs typeface="+mn-cs"/>
      </a:defRPr>
    </a:lvl1pPr>
    <a:lvl2pPr marL="457159" algn="l" defTabSz="914317" rtl="0" eaLnBrk="1" latinLnBrk="0" hangingPunct="1">
      <a:defRPr sz="1800" kern="1200">
        <a:solidFill>
          <a:schemeClr val="tx1"/>
        </a:solidFill>
        <a:latin typeface="+mn-lt"/>
        <a:ea typeface="+mn-ea"/>
        <a:cs typeface="+mn-cs"/>
      </a:defRPr>
    </a:lvl2pPr>
    <a:lvl3pPr marL="914317" algn="l" defTabSz="914317" rtl="0" eaLnBrk="1" latinLnBrk="0" hangingPunct="1">
      <a:defRPr sz="1800" kern="1200">
        <a:solidFill>
          <a:schemeClr val="tx1"/>
        </a:solidFill>
        <a:latin typeface="+mn-lt"/>
        <a:ea typeface="+mn-ea"/>
        <a:cs typeface="+mn-cs"/>
      </a:defRPr>
    </a:lvl3pPr>
    <a:lvl4pPr marL="1371476" algn="l" defTabSz="914317" rtl="0" eaLnBrk="1" latinLnBrk="0" hangingPunct="1">
      <a:defRPr sz="1800" kern="1200">
        <a:solidFill>
          <a:schemeClr val="tx1"/>
        </a:solidFill>
        <a:latin typeface="+mn-lt"/>
        <a:ea typeface="+mn-ea"/>
        <a:cs typeface="+mn-cs"/>
      </a:defRPr>
    </a:lvl4pPr>
    <a:lvl5pPr marL="1828635" algn="l" defTabSz="914317" rtl="0" eaLnBrk="1" latinLnBrk="0" hangingPunct="1">
      <a:defRPr sz="1800" kern="1200">
        <a:solidFill>
          <a:schemeClr val="tx1"/>
        </a:solidFill>
        <a:latin typeface="+mn-lt"/>
        <a:ea typeface="+mn-ea"/>
        <a:cs typeface="+mn-cs"/>
      </a:defRPr>
    </a:lvl5pPr>
    <a:lvl6pPr marL="2285795" algn="l" defTabSz="914317" rtl="0" eaLnBrk="1" latinLnBrk="0" hangingPunct="1">
      <a:defRPr sz="1800" kern="1200">
        <a:solidFill>
          <a:schemeClr val="tx1"/>
        </a:solidFill>
        <a:latin typeface="+mn-lt"/>
        <a:ea typeface="+mn-ea"/>
        <a:cs typeface="+mn-cs"/>
      </a:defRPr>
    </a:lvl6pPr>
    <a:lvl7pPr marL="2742954" algn="l" defTabSz="914317" rtl="0" eaLnBrk="1" latinLnBrk="0" hangingPunct="1">
      <a:defRPr sz="1800" kern="1200">
        <a:solidFill>
          <a:schemeClr val="tx1"/>
        </a:solidFill>
        <a:latin typeface="+mn-lt"/>
        <a:ea typeface="+mn-ea"/>
        <a:cs typeface="+mn-cs"/>
      </a:defRPr>
    </a:lvl7pPr>
    <a:lvl8pPr marL="3200113" algn="l" defTabSz="914317" rtl="0" eaLnBrk="1" latinLnBrk="0" hangingPunct="1">
      <a:defRPr sz="1800" kern="1200">
        <a:solidFill>
          <a:schemeClr val="tx1"/>
        </a:solidFill>
        <a:latin typeface="+mn-lt"/>
        <a:ea typeface="+mn-ea"/>
        <a:cs typeface="+mn-cs"/>
      </a:defRPr>
    </a:lvl8pPr>
    <a:lvl9pPr marL="3657271" algn="l" defTabSz="91431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showGuides="1">
      <p:cViewPr>
        <p:scale>
          <a:sx n="125" d="100"/>
          <a:sy n="125" d="100"/>
        </p:scale>
        <p:origin x="80" y="-2608"/>
      </p:cViewPr>
      <p:guideLst/>
    </p:cSldViewPr>
  </p:slideViewPr>
  <p:notesTextViewPr>
    <p:cViewPr>
      <p:scale>
        <a:sx n="1" d="1"/>
        <a:sy n="1" d="1"/>
      </p:scale>
      <p:origin x="0" y="0"/>
    </p:cViewPr>
  </p:notesTextViewPr>
  <p:notesViewPr>
    <p:cSldViewPr snapToGrid="0" showGuides="1">
      <p:cViewPr varScale="1">
        <p:scale>
          <a:sx n="80" d="100"/>
          <a:sy n="80" d="100"/>
        </p:scale>
        <p:origin x="4176" y="4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12.12.2024</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12.12.2024</a:t>
            </a:fld>
            <a:endParaRPr lang="de-CH"/>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317" rtl="0" eaLnBrk="1" latinLnBrk="0" hangingPunct="1">
      <a:defRPr sz="1201" kern="1200">
        <a:solidFill>
          <a:schemeClr val="tx1"/>
        </a:solidFill>
        <a:latin typeface="+mn-lt"/>
        <a:ea typeface="+mn-ea"/>
        <a:cs typeface="+mn-cs"/>
      </a:defRPr>
    </a:lvl1pPr>
    <a:lvl2pPr marL="457159" algn="l" defTabSz="914317" rtl="0" eaLnBrk="1" latinLnBrk="0" hangingPunct="1">
      <a:defRPr sz="1201" kern="1200">
        <a:solidFill>
          <a:schemeClr val="tx1"/>
        </a:solidFill>
        <a:latin typeface="+mn-lt"/>
        <a:ea typeface="+mn-ea"/>
        <a:cs typeface="+mn-cs"/>
      </a:defRPr>
    </a:lvl2pPr>
    <a:lvl3pPr marL="914317" algn="l" defTabSz="914317" rtl="0" eaLnBrk="1" latinLnBrk="0" hangingPunct="1">
      <a:defRPr sz="1201" kern="1200">
        <a:solidFill>
          <a:schemeClr val="tx1"/>
        </a:solidFill>
        <a:latin typeface="+mn-lt"/>
        <a:ea typeface="+mn-ea"/>
        <a:cs typeface="+mn-cs"/>
      </a:defRPr>
    </a:lvl3pPr>
    <a:lvl4pPr marL="1371476" algn="l" defTabSz="914317" rtl="0" eaLnBrk="1" latinLnBrk="0" hangingPunct="1">
      <a:defRPr sz="1201" kern="1200">
        <a:solidFill>
          <a:schemeClr val="tx1"/>
        </a:solidFill>
        <a:latin typeface="+mn-lt"/>
        <a:ea typeface="+mn-ea"/>
        <a:cs typeface="+mn-cs"/>
      </a:defRPr>
    </a:lvl4pPr>
    <a:lvl5pPr marL="1828635" algn="l" defTabSz="914317" rtl="0" eaLnBrk="1" latinLnBrk="0" hangingPunct="1">
      <a:defRPr sz="1201" kern="1200">
        <a:solidFill>
          <a:schemeClr val="tx1"/>
        </a:solidFill>
        <a:latin typeface="+mn-lt"/>
        <a:ea typeface="+mn-ea"/>
        <a:cs typeface="+mn-cs"/>
      </a:defRPr>
    </a:lvl5pPr>
    <a:lvl6pPr marL="2285795" algn="l" defTabSz="914317" rtl="0" eaLnBrk="1" latinLnBrk="0" hangingPunct="1">
      <a:defRPr sz="1201" kern="1200">
        <a:solidFill>
          <a:schemeClr val="tx1"/>
        </a:solidFill>
        <a:latin typeface="+mn-lt"/>
        <a:ea typeface="+mn-ea"/>
        <a:cs typeface="+mn-cs"/>
      </a:defRPr>
    </a:lvl6pPr>
    <a:lvl7pPr marL="2742954" algn="l" defTabSz="914317" rtl="0" eaLnBrk="1" latinLnBrk="0" hangingPunct="1">
      <a:defRPr sz="1201" kern="1200">
        <a:solidFill>
          <a:schemeClr val="tx1"/>
        </a:solidFill>
        <a:latin typeface="+mn-lt"/>
        <a:ea typeface="+mn-ea"/>
        <a:cs typeface="+mn-cs"/>
      </a:defRPr>
    </a:lvl7pPr>
    <a:lvl8pPr marL="3200113" algn="l" defTabSz="914317" rtl="0" eaLnBrk="1" latinLnBrk="0" hangingPunct="1">
      <a:defRPr sz="1201" kern="1200">
        <a:solidFill>
          <a:schemeClr val="tx1"/>
        </a:solidFill>
        <a:latin typeface="+mn-lt"/>
        <a:ea typeface="+mn-ea"/>
        <a:cs typeface="+mn-cs"/>
      </a:defRPr>
    </a:lvl8pPr>
    <a:lvl9pPr marL="3657271" algn="l" defTabSz="91431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Bildplatzhalter 10">
            <a:extLst>
              <a:ext uri="{FF2B5EF4-FFF2-40B4-BE49-F238E27FC236}">
                <a16:creationId xmlns:a16="http://schemas.microsoft.com/office/drawing/2014/main" id="{29E1A2D3-E862-4464-9A32-4A0E33F592D2}"/>
              </a:ext>
            </a:extLst>
          </p:cNvPr>
          <p:cNvSpPr>
            <a:spLocks noGrp="1"/>
          </p:cNvSpPr>
          <p:nvPr>
            <p:ph type="pic" sz="quarter" idx="13"/>
          </p:nvPr>
        </p:nvSpPr>
        <p:spPr>
          <a:xfrm>
            <a:off x="8442977" y="14335113"/>
            <a:ext cx="1799548" cy="360000"/>
          </a:xfrm>
        </p:spPr>
        <p:txBody>
          <a:bodyPr/>
          <a:lstStyle>
            <a:lvl1pPr marL="0" indent="0">
              <a:buNone/>
              <a:defRPr/>
            </a:lvl1pPr>
          </a:lstStyle>
          <a:p>
            <a:r>
              <a:rPr lang="en-US" noProof="0"/>
              <a:t>Click icon to add picture</a:t>
            </a:r>
            <a:endParaRPr lang="en-US" noProof="0" dirty="0"/>
          </a:p>
        </p:txBody>
      </p:sp>
      <p:sp>
        <p:nvSpPr>
          <p:cNvPr id="10" name="Bildplatzhalter 10">
            <a:extLst>
              <a:ext uri="{FF2B5EF4-FFF2-40B4-BE49-F238E27FC236}">
                <a16:creationId xmlns:a16="http://schemas.microsoft.com/office/drawing/2014/main" id="{FF2B1A6C-ABE6-4E11-84C2-95B56E0D20C5}"/>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2" name="Bildplatzhalter 10">
            <a:extLst>
              <a:ext uri="{FF2B5EF4-FFF2-40B4-BE49-F238E27FC236}">
                <a16:creationId xmlns:a16="http://schemas.microsoft.com/office/drawing/2014/main" id="{8BA62E06-D9EB-422C-B190-AB28598166E6}"/>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4" name="Bildplatzhalter 10">
            <a:extLst>
              <a:ext uri="{FF2B5EF4-FFF2-40B4-BE49-F238E27FC236}">
                <a16:creationId xmlns:a16="http://schemas.microsoft.com/office/drawing/2014/main" id="{A05A8DC1-17CC-4BEA-9DB2-E003B0C940BB}"/>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5" name="Bildplatzhalter 10">
            <a:extLst>
              <a:ext uri="{FF2B5EF4-FFF2-40B4-BE49-F238E27FC236}">
                <a16:creationId xmlns:a16="http://schemas.microsoft.com/office/drawing/2014/main" id="{2CE9849F-3C52-4F1B-A78B-38E08DD521D6}"/>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6" name="Bildplatzhalter 10">
            <a:extLst>
              <a:ext uri="{FF2B5EF4-FFF2-40B4-BE49-F238E27FC236}">
                <a16:creationId xmlns:a16="http://schemas.microsoft.com/office/drawing/2014/main" id="{E862F049-D815-4C4D-A14F-A0AEF5B2AE26}"/>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 name="Fußzeilenplatzhalter 1">
            <a:extLst>
              <a:ext uri="{FF2B5EF4-FFF2-40B4-BE49-F238E27FC236}">
                <a16:creationId xmlns:a16="http://schemas.microsoft.com/office/drawing/2014/main" id="{BB033E5C-1D17-4E80-9ACD-C87F6F8A425A}"/>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8" name="Textfeld 17">
            <a:extLst>
              <a:ext uri="{FF2B5EF4-FFF2-40B4-BE49-F238E27FC236}">
                <a16:creationId xmlns:a16="http://schemas.microsoft.com/office/drawing/2014/main" id="{5B87B24B-4B57-4D64-9BA7-0987C53EFED5}"/>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872485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227AEF07-72D4-4E4A-97EC-B42638E9743F}"/>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A72E5486-E422-46D5-B9CE-9C27F11E617B}"/>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29B12437-4940-468A-ACD9-95DFB4E2722C}"/>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B5AD182C-8486-4215-B1A0-777CB3A38E15}"/>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AB1FED99-A9B0-4936-8CAD-8E5BA6D86CBC}"/>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732A6DF2-6E7E-4B84-A8C9-D1A19C836FD9}"/>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1C1A8799-F036-415D-BD18-7A64A44D71A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2ADE99D1-1838-4538-BCAE-5B0F1DCCA2E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2593275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C378B2A-4210-4B30-8938-D11F62737B9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E2FCAE3E-3323-4AD4-B085-641212E4DD3C}"/>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8CEC44D1-E8DF-4FDB-BD90-A3D8EF9BD21F}"/>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27DFCFE7-0A47-4C01-8C39-42A7776A952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003E81EC-0027-4EF2-AAF2-04705181A24F}"/>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660F281F-32A4-4D88-A61F-0B09B087247B}"/>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5AA3ABAE-9FB8-4673-B2D5-C16B577B9185}"/>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BF0EBB4F-ECF9-4B82-9E7A-67885D34243B}"/>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42975792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9D04CF4C-FB65-4F9C-9499-0F9D1FB6DA5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401661CE-5A2E-437D-8150-E0665D7626BB}"/>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1639FC5E-71F9-4A6A-8FCD-0133D746F09F}"/>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23575185-9DD5-4138-B16F-462D6FF15323}"/>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545F9ABE-E10E-438B-9CDC-1CEFF7D72B0B}"/>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67BEB04D-B134-43DA-9359-7EE293B613CD}"/>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7744DB66-F5EE-4522-85A6-139A11CD91A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CF0CC42-5361-4690-BDF8-88AF7AB1B65C}"/>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93612190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99F59B72-8A30-4578-B167-B081D271583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DF06D9B6-DFA3-4983-A787-942489DFC463}"/>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E3733825-ED0C-4064-ABE7-37F49764C460}"/>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CCAC2E61-517C-4858-9139-02D53E02BA9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37EF9C46-E8C5-439C-809C-1731C0A1EE9E}"/>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EF09BC08-ABE9-4D0A-8DDD-1E1FBEA13B4A}"/>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05DD452A-1CDC-48F3-BBB8-08F5795BB382}"/>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E16B4537-E852-4FF0-8D16-1991D3275230}"/>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53296975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71A34DB-AA50-4223-87E2-50C1BEB5108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82133057-890C-4D92-99B9-74D7A15B3A0F}"/>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8178CABE-EBB4-41FA-AEA1-65817D1E1983}"/>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708FCD41-0BBF-47B7-ABB6-758117D3352E}"/>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D9885799-F89A-4210-AFCC-CF369132E2C0}"/>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8B6E8019-44ED-4185-A279-8DAC71886F58}"/>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1109A2B1-37C6-43E4-87B1-6FCED7CE395E}"/>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10EA3F88-65A4-409F-8E69-5D7515FE8709}"/>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1371087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ußzeilenplatzhalter 1">
            <a:extLst>
              <a:ext uri="{FF2B5EF4-FFF2-40B4-BE49-F238E27FC236}">
                <a16:creationId xmlns:a16="http://schemas.microsoft.com/office/drawing/2014/main" id="{A9721B81-136E-456D-812A-E7EFBC759F47}"/>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26" name="Bildplatzhalter 10">
            <a:extLst>
              <a:ext uri="{FF2B5EF4-FFF2-40B4-BE49-F238E27FC236}">
                <a16:creationId xmlns:a16="http://schemas.microsoft.com/office/drawing/2014/main" id="{5A5BABA5-C437-48B8-8B80-925847CC10A3}"/>
              </a:ext>
            </a:extLst>
          </p:cNvPr>
          <p:cNvSpPr>
            <a:spLocks noGrp="1"/>
          </p:cNvSpPr>
          <p:nvPr>
            <p:ph type="pic" sz="quarter" idx="13"/>
          </p:nvPr>
        </p:nvSpPr>
        <p:spPr>
          <a:xfrm>
            <a:off x="8442977" y="14335113"/>
            <a:ext cx="1799548" cy="360000"/>
          </a:xfrm>
        </p:spPr>
        <p:txBody>
          <a:bodyPr/>
          <a:lstStyle>
            <a:lvl1pPr marL="0" indent="0">
              <a:buNone/>
              <a:defRPr/>
            </a:lvl1pPr>
          </a:lstStyle>
          <a:p>
            <a:r>
              <a:rPr lang="en-US" noProof="0"/>
              <a:t>Click icon to add picture</a:t>
            </a:r>
            <a:endParaRPr lang="en-US" noProof="0" dirty="0"/>
          </a:p>
        </p:txBody>
      </p:sp>
      <p:sp>
        <p:nvSpPr>
          <p:cNvPr id="27" name="Bildplatzhalter 10">
            <a:extLst>
              <a:ext uri="{FF2B5EF4-FFF2-40B4-BE49-F238E27FC236}">
                <a16:creationId xmlns:a16="http://schemas.microsoft.com/office/drawing/2014/main" id="{CA5F2675-4A0F-4837-A374-A442160A9368}"/>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8" name="Bildplatzhalter 10">
            <a:extLst>
              <a:ext uri="{FF2B5EF4-FFF2-40B4-BE49-F238E27FC236}">
                <a16:creationId xmlns:a16="http://schemas.microsoft.com/office/drawing/2014/main" id="{8A5711A6-6465-4DBC-8ECD-66F289B6396C}"/>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9" name="Bildplatzhalter 10">
            <a:extLst>
              <a:ext uri="{FF2B5EF4-FFF2-40B4-BE49-F238E27FC236}">
                <a16:creationId xmlns:a16="http://schemas.microsoft.com/office/drawing/2014/main" id="{1A1BECD8-B87C-4E7F-876E-EBBCFF4210EF}"/>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0" name="Bildplatzhalter 10">
            <a:extLst>
              <a:ext uri="{FF2B5EF4-FFF2-40B4-BE49-F238E27FC236}">
                <a16:creationId xmlns:a16="http://schemas.microsoft.com/office/drawing/2014/main" id="{9175C25E-2049-4918-92F4-41F787009537}"/>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1" name="Bildplatzhalter 10">
            <a:extLst>
              <a:ext uri="{FF2B5EF4-FFF2-40B4-BE49-F238E27FC236}">
                <a16:creationId xmlns:a16="http://schemas.microsoft.com/office/drawing/2014/main" id="{E2C16173-FCEC-4425-BBE4-CE1E4AFAEFE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2" name="Textfeld 31">
            <a:extLst>
              <a:ext uri="{FF2B5EF4-FFF2-40B4-BE49-F238E27FC236}">
                <a16:creationId xmlns:a16="http://schemas.microsoft.com/office/drawing/2014/main" id="{9112DE20-9084-4E2E-9BC0-0A1A890F9F25}"/>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49945417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CEF1A1D6-9735-42FF-8009-2446958AE1E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A3D88EF6-8D6C-4659-B5BB-8DEB94753861}"/>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0D06E50D-FB42-4254-9EE8-2543E9E84A67}"/>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1F4F4ACC-C650-453F-A0F3-18E1D614EF15}"/>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BF9E64DB-7BEE-49D2-9DA6-46E20AADE909}"/>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F2D2F044-F62A-4F56-98C4-E0AEA71DD7DC}"/>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B735B654-70F6-483C-BF51-FD86B9E15143}"/>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72009FF8-7D8D-490E-AD16-3FCBF43871BA}"/>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4382186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A4D7663-87E1-41BF-9893-6CC92DEAC53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767D62AC-7684-4F61-A448-9555E4A618F5}"/>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6DEB9150-E5AE-4E88-97D1-4AA5CA607726}"/>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893EBACD-39CC-4EC2-80DB-6D9A34006CE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8C10DB7E-780F-4AC3-8476-7878E59DE8ED}"/>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31982410-1FD1-4B09-A987-326466D838BF}"/>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C51C1AD6-1110-4F00-824C-BC0C715009B2}"/>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8B53963F-8F54-448A-BC4B-F1BE9BD0B25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2371236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0EB9521-A92B-4AEA-83E0-E72FCA52CE74}"/>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98CAB97E-D4FD-49A9-865E-1207F880CF2C}"/>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643C4C3E-62D9-4E11-AAC9-EBFE23CB4171}"/>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A572D49B-CBEC-43EC-BC01-201B08E814B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3E45F4D9-18AD-4441-88F0-0C2887ED30E6}"/>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89CA88AF-F37D-4EF5-A450-D3FD4B64CB98}"/>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6B2D6769-B78B-4FE6-8251-0CB0A64E28A7}"/>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94242A1A-D1DA-4A29-A77F-8D09C7903C6D}"/>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832941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8BEE220-758B-42F2-8AE3-FAA23F08D279}"/>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70119696-D82D-4436-94DD-4A78C8656279}"/>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EA4575FB-580A-49BC-B1EC-C52E325B051D}"/>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A1264118-E3E7-4CC8-A840-1A27DFFD442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0A48F791-0CF4-4C87-B8D4-C010ED0818C0}"/>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E3321609-8777-4EE8-8C50-115761FC99FE}"/>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AF591D59-B0A5-45D2-A8A4-953CF2AD0C57}"/>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79B2282-5864-483F-A9C2-98B708E81E3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31433701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608CB39-016B-4BF4-8342-612A7BA13D31}"/>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988ABE6A-593F-4D55-BD17-DC767E7DF808}"/>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31C309D4-AB7C-4964-8853-FAAB87F4709C}"/>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F6227264-0E4C-489A-A4DD-5525AB18074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964E781B-2486-4D58-B0E8-47243422132E}"/>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BD799EFA-A9EB-42AE-80BD-C593C93A91A3}"/>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53F2262D-02CE-45D0-9DDC-8A996DE62294}"/>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1C3EFC8F-D883-4879-8F2E-CBC81AD16730}"/>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6540297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5F8CEC64-5664-4130-B060-110266B4308D}"/>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0C9EC0EA-ABB7-4BB0-BEC5-A6BCD853D549}"/>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6E3B6F26-90D9-483A-89B7-3D574F8BB75D}"/>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A91348A7-7D1B-44A1-8426-2CA4140CA1D6}"/>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761868EF-A6C8-455F-B110-612B80DD0D94}"/>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B981C53C-1117-4AD8-93EF-FFC3C4AF4349}"/>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E77F6827-F994-4CEB-B307-AE21D1106821}"/>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6BF8729-1A8B-4198-9E5F-E1B165BBA964}"/>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5523714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D3445AAF-9BD8-4B00-9FF2-B0472F96293E}"/>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140E3753-935A-4507-AC11-F0E291845588}"/>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E0B96D98-4A3E-4DF7-A094-F09D8C2A2A22}"/>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146C052A-0C6C-45AB-B56D-6157245A1409}"/>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888D17E7-FED6-4C55-8A8C-FA9EA17907A6}"/>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4518EC54-715E-4943-8475-2E7D2D2F47D5}"/>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E55ED384-45AF-48A8-B0D0-01A90C0844BC}"/>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EF6DC02F-F074-4CFC-8DAD-8EA8B507E199}"/>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7383456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62FDEEE2-A562-451F-B8E3-81F68BE4BC40}"/>
              </a:ext>
            </a:extLst>
          </p:cNvPr>
          <p:cNvSpPr>
            <a:spLocks noGrp="1"/>
          </p:cNvSpPr>
          <p:nvPr>
            <p:ph type="ftr" sz="quarter" idx="3"/>
          </p:nvPr>
        </p:nvSpPr>
        <p:spPr>
          <a:xfrm>
            <a:off x="8010525"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1155705437"/>
      </p:ext>
    </p:extLst>
  </p:cSld>
  <p:clrMap bg1="lt1" tx1="dk1" bg2="lt2" tx2="dk2" accent1="accent1" accent2="accent2" accent3="accent3" accent4="accent4" accent5="accent5" accent6="accent6" hlink="hlink" folHlink="folHlink"/>
  <p:sldLayoutIdLst>
    <p:sldLayoutId id="2147483656" r:id="rId1"/>
    <p:sldLayoutId id="2147483657"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3"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BF327E01-6420-49F2-A700-C496E8C76340}"/>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1882428202"/>
      </p:ext>
    </p:extLst>
  </p:cSld>
  <p:clrMap bg1="lt1" tx1="dk1" bg2="lt2" tx2="dk2" accent1="accent1" accent2="accent2" accent3="accent3" accent4="accent4" accent5="accent5" accent6="accent6" hlink="hlink" folHlink="folHlink"/>
  <p:sldLayoutIdLst>
    <p:sldLayoutId id="2147483671" r:id="rId1"/>
    <p:sldLayoutId id="2147483672"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1AF2C9B8-0BC4-4FEF-9683-BCE79ECE758C}"/>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244596982"/>
      </p:ext>
    </p:extLst>
  </p:cSld>
  <p:clrMap bg1="lt1" tx1="dk1" bg2="lt2" tx2="dk2" accent1="accent1" accent2="accent2" accent3="accent3" accent4="accent4" accent5="accent5" accent6="accent6" hlink="hlink" folHlink="folHlink"/>
  <p:sldLayoutIdLst>
    <p:sldLayoutId id="2147483659" r:id="rId1"/>
    <p:sldLayoutId id="2147483660"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3"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DF55E107-9A5E-48D5-998E-3EA938F529F7}"/>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230138047"/>
      </p:ext>
    </p:extLst>
  </p:cSld>
  <p:clrMap bg1="lt1" tx1="dk1" bg2="lt2" tx2="dk2" accent1="accent1" accent2="accent2" accent3="accent3" accent4="accent4" accent5="accent5" accent6="accent6" hlink="hlink" folHlink="folHlink"/>
  <p:sldLayoutIdLst>
    <p:sldLayoutId id="2147483674" r:id="rId1"/>
    <p:sldLayoutId id="2147483675"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D11A5A91-F49C-4574-8091-65E8B7BF2C4D}"/>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910210801"/>
      </p:ext>
    </p:extLst>
  </p:cSld>
  <p:clrMap bg1="lt1" tx1="dk1" bg2="lt2" tx2="dk2" accent1="accent1" accent2="accent2" accent3="accent3" accent4="accent4" accent5="accent5" accent6="accent6" hlink="hlink" folHlink="folHlink"/>
  <p:sldLayoutIdLst>
    <p:sldLayoutId id="2147483668" r:id="rId1"/>
    <p:sldLayoutId id="2147483669"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43D01357-C561-4209-8F72-C138282932C0}"/>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822673015"/>
      </p:ext>
    </p:extLst>
  </p:cSld>
  <p:clrMap bg1="lt1" tx1="dk1" bg2="lt2" tx2="dk2" accent1="accent1" accent2="accent2" accent3="accent3" accent4="accent4" accent5="accent5" accent6="accent6" hlink="hlink" folHlink="folHlink"/>
  <p:sldLayoutIdLst>
    <p:sldLayoutId id="2147483662" r:id="rId1"/>
    <p:sldLayoutId id="2147483663"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026"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263"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008D0C21-954E-436B-9783-87B68054FE95}"/>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035917154"/>
      </p:ext>
    </p:extLst>
  </p:cSld>
  <p:clrMap bg1="lt1" tx1="dk1" bg2="lt2" tx2="dk2" accent1="accent1" accent2="accent2" accent3="accent3" accent4="accent4" accent5="accent5" accent6="accent6" hlink="hlink" folHlink="folHlink"/>
  <p:sldLayoutIdLst>
    <p:sldLayoutId id="2147483665" r:id="rId1"/>
    <p:sldLayoutId id="2147483666"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98A326D-5459-448C-A1DA-1837E53120CD}"/>
              </a:ext>
            </a:extLst>
          </p:cNvPr>
          <p:cNvSpPr>
            <a:spLocks noGrp="1"/>
          </p:cNvSpPr>
          <p:nvPr>
            <p:ph type="body" sz="quarter" idx="11"/>
          </p:nvPr>
        </p:nvSpPr>
        <p:spPr/>
        <p:txBody>
          <a:bodyPr/>
          <a:lstStyle/>
          <a:p>
            <a:r>
              <a:rPr lang="en-US" dirty="0"/>
              <a:t>Smiling Globe</a:t>
            </a:r>
          </a:p>
          <a:p>
            <a:pPr lvl="1"/>
            <a:endParaRPr lang="en-US" dirty="0"/>
          </a:p>
          <a:p>
            <a:pPr lvl="1"/>
            <a:endParaRPr lang="en-US" dirty="0"/>
          </a:p>
          <a:p>
            <a:pPr lvl="1"/>
            <a:r>
              <a:rPr lang="en-US" dirty="0" err="1"/>
              <a:t>Tamás</a:t>
            </a:r>
            <a:r>
              <a:rPr lang="en-US" dirty="0"/>
              <a:t> Nemes, </a:t>
            </a:r>
            <a:r>
              <a:rPr lang="en-US" dirty="0" err="1"/>
              <a:t>Tianjian</a:t>
            </a:r>
            <a:r>
              <a:rPr lang="en-US" dirty="0"/>
              <a:t> Yi, Ian Wimmer, Rui Zhang</a:t>
            </a:r>
          </a:p>
          <a:p>
            <a:pPr lvl="1"/>
            <a:r>
              <a:rPr lang="en-US" dirty="0"/>
              <a:t>D-INFK, ETH Zürich </a:t>
            </a:r>
          </a:p>
        </p:txBody>
      </p:sp>
      <p:sp>
        <p:nvSpPr>
          <p:cNvPr id="22" name="Fußzeilenplatzhalter 21">
            <a:extLst>
              <a:ext uri="{FF2B5EF4-FFF2-40B4-BE49-F238E27FC236}">
                <a16:creationId xmlns:a16="http://schemas.microsoft.com/office/drawing/2014/main" id="{29F7A211-0539-4EA7-9D38-8E4F5A4854B4}"/>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7" name="Textfeld 6">
            <a:extLst>
              <a:ext uri="{FF2B5EF4-FFF2-40B4-BE49-F238E27FC236}">
                <a16:creationId xmlns:a16="http://schemas.microsoft.com/office/drawing/2014/main" id="{817DA120-B4C8-45E1-9AFC-01FF61FE9131}"/>
              </a:ext>
            </a:extLst>
          </p:cNvPr>
          <p:cNvSpPr txBox="1"/>
          <p:nvPr/>
        </p:nvSpPr>
        <p:spPr>
          <a:xfrm>
            <a:off x="449263" y="4464000"/>
            <a:ext cx="4788000" cy="1151593"/>
          </a:xfrm>
          <a:prstGeom prst="rect">
            <a:avLst/>
          </a:prstGeom>
          <a:solidFill>
            <a:schemeClr val="accent5"/>
          </a:solidFill>
        </p:spPr>
        <p:txBody>
          <a:bodyPr wrap="square" lIns="180000" tIns="180000" rIns="180000" bIns="180000" rtlCol="0">
            <a:noAutofit/>
          </a:bodyPr>
          <a:lstStyle/>
          <a:p>
            <a:pPr>
              <a:spcAft>
                <a:spcPts val="600"/>
              </a:spcAft>
            </a:pPr>
            <a:r>
              <a:rPr lang="en-US" sz="1200" dirty="0"/>
              <a:t>A lens of joy for the world. With this Motto in mind, we have developed </a:t>
            </a:r>
            <a:r>
              <a:rPr lang="en-US" sz="1200" i="1" dirty="0"/>
              <a:t>Smiling Globe</a:t>
            </a:r>
            <a:r>
              <a:rPr lang="en-US" sz="1200" dirty="0"/>
              <a:t>, an interactive, responsive and accessible website about happiness all around the world. </a:t>
            </a:r>
          </a:p>
        </p:txBody>
      </p:sp>
      <p:sp>
        <p:nvSpPr>
          <p:cNvPr id="10" name="Textfeld 9">
            <a:extLst>
              <a:ext uri="{FF2B5EF4-FFF2-40B4-BE49-F238E27FC236}">
                <a16:creationId xmlns:a16="http://schemas.microsoft.com/office/drawing/2014/main" id="{6E2E79BC-2BA4-45CB-AE87-2A2CDC697397}"/>
              </a:ext>
            </a:extLst>
          </p:cNvPr>
          <p:cNvSpPr txBox="1"/>
          <p:nvPr/>
        </p:nvSpPr>
        <p:spPr>
          <a:xfrm>
            <a:off x="449263" y="6100816"/>
            <a:ext cx="4788000" cy="4572000"/>
          </a:xfrm>
          <a:prstGeom prst="rect">
            <a:avLst/>
          </a:prstGeom>
          <a:solidFill>
            <a:schemeClr val="bg2">
              <a:lumMod val="95000"/>
            </a:schemeClr>
          </a:solidFill>
        </p:spPr>
        <p:txBody>
          <a:bodyPr wrap="square" lIns="180000" tIns="180000" rIns="180000" bIns="180000" rtlCol="0">
            <a:noAutofit/>
          </a:bodyPr>
          <a:lstStyle/>
          <a:p>
            <a:pPr marL="180000" indent="-180000">
              <a:spcAft>
                <a:spcPts val="600"/>
              </a:spcAft>
              <a:buFont typeface="Arial" panose="020B0604020202020204" pitchFamily="34" charset="0"/>
              <a:buChar char="•"/>
            </a:pPr>
            <a:r>
              <a:rPr lang="en-US" sz="1200" dirty="0"/>
              <a:t>This is a dummy text. Far </a:t>
            </a:r>
            <a:r>
              <a:rPr lang="en-US" sz="1200" dirty="0" err="1"/>
              <a:t>far</a:t>
            </a:r>
            <a:r>
              <a:rPr lang="en-US" sz="1200" dirty="0"/>
              <a:t> away, behind the word mountains, far from the countries </a:t>
            </a:r>
            <a:r>
              <a:rPr lang="en-US" sz="1200" dirty="0" err="1"/>
              <a:t>Vokalia</a:t>
            </a:r>
            <a:r>
              <a:rPr lang="en-US" sz="1200" dirty="0"/>
              <a:t> and </a:t>
            </a:r>
            <a:r>
              <a:rPr lang="en-US" sz="1200" dirty="0" err="1"/>
              <a:t>Consonantia</a:t>
            </a:r>
            <a:r>
              <a:rPr lang="en-US" sz="1200" dirty="0"/>
              <a:t>.</a:t>
            </a:r>
          </a:p>
          <a:p>
            <a:pPr marL="180000" indent="-180000">
              <a:spcAft>
                <a:spcPts val="600"/>
              </a:spcAft>
              <a:buFont typeface="Arial" panose="020B0604020202020204" pitchFamily="34" charset="0"/>
              <a:buChar char="•"/>
            </a:pPr>
            <a:r>
              <a:rPr lang="en-US" sz="1200" dirty="0"/>
              <a:t>Separated they live in </a:t>
            </a:r>
            <a:r>
              <a:rPr lang="en-US" sz="1200" dirty="0" err="1"/>
              <a:t>Bookmarksgrove</a:t>
            </a:r>
            <a:r>
              <a:rPr lang="en-US" sz="1200" dirty="0"/>
              <a:t> right at the coast of the Semantics, a large language ocean. A small river named </a:t>
            </a:r>
            <a:r>
              <a:rPr lang="en-US" sz="1200" dirty="0" err="1"/>
              <a:t>Duden</a:t>
            </a:r>
            <a:r>
              <a:rPr lang="en-US" sz="1200" dirty="0"/>
              <a:t> flows by their place and supplies it with the necessary.</a:t>
            </a:r>
          </a:p>
        </p:txBody>
      </p:sp>
      <p:sp>
        <p:nvSpPr>
          <p:cNvPr id="11" name="Textfeld 10">
            <a:extLst>
              <a:ext uri="{FF2B5EF4-FFF2-40B4-BE49-F238E27FC236}">
                <a16:creationId xmlns:a16="http://schemas.microsoft.com/office/drawing/2014/main" id="{8DB891BA-64C1-47DD-9FAA-BB9AF059A154}"/>
              </a:ext>
            </a:extLst>
          </p:cNvPr>
          <p:cNvSpPr txBox="1"/>
          <p:nvPr/>
        </p:nvSpPr>
        <p:spPr>
          <a:xfrm>
            <a:off x="5453263" y="4464000"/>
            <a:ext cx="4788000" cy="4200739"/>
          </a:xfrm>
          <a:prstGeom prst="rect">
            <a:avLst/>
          </a:prstGeom>
          <a:solidFill>
            <a:schemeClr val="bg2">
              <a:lumMod val="95000"/>
            </a:schemeClr>
          </a:solidFill>
        </p:spPr>
        <p:txBody>
          <a:bodyPr wrap="square" lIns="180000" tIns="180000" rIns="180000" bIns="180000" rtlCol="0">
            <a:noAutofit/>
          </a:bodyPr>
          <a:lstStyle/>
          <a:p>
            <a:pPr>
              <a:spcAft>
                <a:spcPts val="600"/>
              </a:spcAft>
            </a:pPr>
            <a:r>
              <a:rPr lang="en-US" sz="1200" dirty="0"/>
              <a:t>This is a dummy text. Far </a:t>
            </a:r>
            <a:r>
              <a:rPr lang="en-US" sz="1200" dirty="0" err="1"/>
              <a:t>far</a:t>
            </a:r>
            <a:r>
              <a:rPr lang="en-US" sz="1200" dirty="0"/>
              <a:t> away, behind the word mountains, far from the countries </a:t>
            </a:r>
            <a:r>
              <a:rPr lang="en-US" sz="1200" dirty="0" err="1"/>
              <a:t>Vokalia</a:t>
            </a:r>
            <a:r>
              <a:rPr lang="en-US" sz="1200" dirty="0"/>
              <a:t> and </a:t>
            </a:r>
            <a:r>
              <a:rPr lang="en-US" sz="1200" dirty="0" err="1"/>
              <a:t>Consonantia</a:t>
            </a:r>
            <a:r>
              <a:rPr lang="en-US" sz="1200" dirty="0"/>
              <a:t>, there live the blind texts. Separated they live in </a:t>
            </a:r>
            <a:r>
              <a:rPr lang="en-US" sz="1200" dirty="0" err="1"/>
              <a:t>Bookmarksgrove</a:t>
            </a:r>
            <a:r>
              <a:rPr lang="en-US" sz="1200" dirty="0"/>
              <a:t> right at the coast of the Semantics, a large language ocean. </a:t>
            </a:r>
          </a:p>
        </p:txBody>
      </p:sp>
      <p:sp>
        <p:nvSpPr>
          <p:cNvPr id="12" name="Textfeld 11">
            <a:extLst>
              <a:ext uri="{FF2B5EF4-FFF2-40B4-BE49-F238E27FC236}">
                <a16:creationId xmlns:a16="http://schemas.microsoft.com/office/drawing/2014/main" id="{A65136F1-4F26-4D14-9FEC-C4BE18ABE7CF}"/>
              </a:ext>
            </a:extLst>
          </p:cNvPr>
          <p:cNvSpPr txBox="1"/>
          <p:nvPr/>
        </p:nvSpPr>
        <p:spPr>
          <a:xfrm>
            <a:off x="450000" y="11124000"/>
            <a:ext cx="4788000" cy="2952000"/>
          </a:xfrm>
          <a:prstGeom prst="rect">
            <a:avLst/>
          </a:prstGeom>
          <a:solidFill>
            <a:schemeClr val="bg2">
              <a:lumMod val="95000"/>
            </a:schemeClr>
          </a:solidFill>
        </p:spPr>
        <p:txBody>
          <a:bodyPr wrap="square" lIns="180000" tIns="180000" rIns="180000" bIns="180000" rtlCol="0">
            <a:noAutofit/>
          </a:bodyPr>
          <a:lstStyle/>
          <a:p>
            <a:pPr marL="180000" indent="-180000">
              <a:spcAft>
                <a:spcPts val="600"/>
              </a:spcAft>
              <a:buFont typeface="Arial" panose="020B0604020202020204" pitchFamily="34" charset="0"/>
              <a:buChar char="•"/>
            </a:pPr>
            <a:r>
              <a:rPr lang="en-US" sz="1200" dirty="0"/>
              <a:t>This is a dummy text. Far </a:t>
            </a:r>
            <a:r>
              <a:rPr lang="en-US" sz="1200" dirty="0" err="1"/>
              <a:t>far</a:t>
            </a:r>
            <a:r>
              <a:rPr lang="en-US" sz="1200" dirty="0"/>
              <a:t> away, behind the word mountains, far from the countries </a:t>
            </a:r>
            <a:r>
              <a:rPr lang="en-US" sz="1200" dirty="0" err="1"/>
              <a:t>Vokalia</a:t>
            </a:r>
            <a:r>
              <a:rPr lang="en-US" sz="1200" dirty="0"/>
              <a:t> and </a:t>
            </a:r>
            <a:r>
              <a:rPr lang="en-US" sz="1200" dirty="0" err="1"/>
              <a:t>Consonantia</a:t>
            </a:r>
            <a:r>
              <a:rPr lang="en-US" sz="1200" dirty="0"/>
              <a:t>. </a:t>
            </a:r>
          </a:p>
          <a:p>
            <a:pPr marL="180000" indent="-180000">
              <a:spcAft>
                <a:spcPts val="600"/>
              </a:spcAft>
              <a:buFont typeface="Arial" panose="020B0604020202020204" pitchFamily="34" charset="0"/>
              <a:buChar char="•"/>
            </a:pPr>
            <a:r>
              <a:rPr lang="en-US" sz="1200" dirty="0"/>
              <a:t>A small river named </a:t>
            </a:r>
            <a:r>
              <a:rPr lang="en-US" sz="1200" dirty="0" err="1"/>
              <a:t>Duden</a:t>
            </a:r>
            <a:r>
              <a:rPr lang="en-US" sz="1200" dirty="0"/>
              <a:t> flows by their place and supplies it with the necessary </a:t>
            </a:r>
            <a:r>
              <a:rPr lang="en-US" sz="1200" dirty="0" err="1"/>
              <a:t>regelialia</a:t>
            </a:r>
            <a:r>
              <a:rPr lang="en-US" sz="1200" dirty="0"/>
              <a:t>. It is a </a:t>
            </a:r>
            <a:r>
              <a:rPr lang="en-US" sz="1200" dirty="0" err="1"/>
              <a:t>paradisematic</a:t>
            </a:r>
            <a:r>
              <a:rPr lang="en-US" sz="1200" dirty="0"/>
              <a:t> country. </a:t>
            </a:r>
          </a:p>
        </p:txBody>
      </p:sp>
      <p:sp>
        <p:nvSpPr>
          <p:cNvPr id="13" name="Textfeld 12">
            <a:extLst>
              <a:ext uri="{FF2B5EF4-FFF2-40B4-BE49-F238E27FC236}">
                <a16:creationId xmlns:a16="http://schemas.microsoft.com/office/drawing/2014/main" id="{C7C04B1D-DC34-4E60-B6E3-5EFA9E0D3DD2}"/>
              </a:ext>
            </a:extLst>
          </p:cNvPr>
          <p:cNvSpPr txBox="1"/>
          <p:nvPr/>
        </p:nvSpPr>
        <p:spPr>
          <a:xfrm>
            <a:off x="5454650" y="9144000"/>
            <a:ext cx="4788000" cy="3492000"/>
          </a:xfrm>
          <a:prstGeom prst="rect">
            <a:avLst/>
          </a:prstGeom>
          <a:solidFill>
            <a:schemeClr val="accent5"/>
          </a:solidFill>
        </p:spPr>
        <p:txBody>
          <a:bodyPr wrap="square" lIns="180000" tIns="180000" rIns="180000" bIns="180000" rtlCol="0">
            <a:noAutofit/>
          </a:bodyPr>
          <a:lstStyle/>
          <a:p>
            <a:pPr marL="180000" indent="-180000">
              <a:spcAft>
                <a:spcPts val="600"/>
              </a:spcAft>
              <a:buFont typeface="Arial" panose="020B0604020202020204" pitchFamily="34" charset="0"/>
              <a:buChar char="•"/>
            </a:pPr>
            <a:r>
              <a:rPr lang="en-US" sz="1200" dirty="0"/>
              <a:t>This is a dummy text. Far </a:t>
            </a:r>
            <a:r>
              <a:rPr lang="en-US" sz="1200" dirty="0" err="1"/>
              <a:t>far</a:t>
            </a:r>
            <a:r>
              <a:rPr lang="en-US" sz="1200" dirty="0"/>
              <a:t> away, behind the word mountains, far from the countries </a:t>
            </a:r>
            <a:r>
              <a:rPr lang="en-US" sz="1200" dirty="0" err="1"/>
              <a:t>Vokalia</a:t>
            </a:r>
            <a:r>
              <a:rPr lang="en-US" sz="1200" dirty="0"/>
              <a:t> and </a:t>
            </a:r>
            <a:r>
              <a:rPr lang="en-US" sz="1200" dirty="0" err="1"/>
              <a:t>Consonantia</a:t>
            </a:r>
            <a:r>
              <a:rPr lang="en-US" sz="1200" dirty="0"/>
              <a:t>. </a:t>
            </a:r>
          </a:p>
          <a:p>
            <a:pPr marL="180000" indent="-180000">
              <a:spcAft>
                <a:spcPts val="600"/>
              </a:spcAft>
              <a:buFont typeface="Arial" panose="020B0604020202020204" pitchFamily="34" charset="0"/>
              <a:buChar char="•"/>
            </a:pPr>
            <a:r>
              <a:rPr lang="en-US" sz="1200" dirty="0"/>
              <a:t>There live the blind texts. Separated they live in </a:t>
            </a:r>
            <a:r>
              <a:rPr lang="en-US" sz="1200" dirty="0" err="1"/>
              <a:t>Bookmarksgrove</a:t>
            </a:r>
            <a:r>
              <a:rPr lang="en-US" sz="1200" dirty="0"/>
              <a:t> right at the coast of the Semantics, a large language ocean. </a:t>
            </a:r>
          </a:p>
          <a:p>
            <a:pPr marL="180000" indent="-180000">
              <a:spcAft>
                <a:spcPts val="600"/>
              </a:spcAft>
              <a:buFont typeface="Arial" panose="020B0604020202020204" pitchFamily="34" charset="0"/>
              <a:buChar char="•"/>
            </a:pPr>
            <a:r>
              <a:rPr lang="en-US" sz="1200" dirty="0"/>
              <a:t>Separated they live in </a:t>
            </a:r>
            <a:r>
              <a:rPr lang="en-US" sz="1200" dirty="0" err="1"/>
              <a:t>Bookmarksgrove</a:t>
            </a:r>
            <a:r>
              <a:rPr lang="en-US" sz="1200" dirty="0"/>
              <a:t> right at the coast. </a:t>
            </a:r>
          </a:p>
          <a:p>
            <a:pPr marL="180000" indent="-180000">
              <a:spcAft>
                <a:spcPts val="600"/>
              </a:spcAft>
              <a:buFont typeface="Arial" panose="020B0604020202020204" pitchFamily="34" charset="0"/>
              <a:buChar char="•"/>
            </a:pPr>
            <a:r>
              <a:rPr lang="en-US" sz="1200" dirty="0"/>
              <a:t>This is a dummy text. Far </a:t>
            </a:r>
            <a:r>
              <a:rPr lang="en-US" sz="1200" dirty="0" err="1"/>
              <a:t>far</a:t>
            </a:r>
            <a:r>
              <a:rPr lang="en-US" sz="1200" dirty="0"/>
              <a:t> away, behind the word mountains.</a:t>
            </a:r>
          </a:p>
        </p:txBody>
      </p:sp>
      <p:sp>
        <p:nvSpPr>
          <p:cNvPr id="14" name="Textfeld 13">
            <a:extLst>
              <a:ext uri="{FF2B5EF4-FFF2-40B4-BE49-F238E27FC236}">
                <a16:creationId xmlns:a16="http://schemas.microsoft.com/office/drawing/2014/main" id="{A118437E-FCCF-42DB-B327-5C471781BFC8}"/>
              </a:ext>
            </a:extLst>
          </p:cNvPr>
          <p:cNvSpPr txBox="1"/>
          <p:nvPr/>
        </p:nvSpPr>
        <p:spPr>
          <a:xfrm>
            <a:off x="449263" y="5786636"/>
            <a:ext cx="4788000" cy="246221"/>
          </a:xfrm>
          <a:prstGeom prst="rect">
            <a:avLst/>
          </a:prstGeom>
          <a:noFill/>
        </p:spPr>
        <p:txBody>
          <a:bodyPr wrap="square" lIns="0" tIns="0" rIns="0" bIns="0" rtlCol="0">
            <a:noAutofit/>
          </a:bodyPr>
          <a:lstStyle/>
          <a:p>
            <a:pPr algn="l">
              <a:lnSpc>
                <a:spcPts val="1550"/>
              </a:lnSpc>
              <a:spcBef>
                <a:spcPts val="200"/>
              </a:spcBef>
            </a:pPr>
            <a:r>
              <a:rPr lang="en-US" sz="1600" dirty="0">
                <a:solidFill>
                  <a:schemeClr val="accent1"/>
                </a:solidFill>
              </a:rPr>
              <a:t>2 Interface</a:t>
            </a:r>
          </a:p>
        </p:txBody>
      </p:sp>
      <p:sp>
        <p:nvSpPr>
          <p:cNvPr id="15" name="Textfeld 14">
            <a:extLst>
              <a:ext uri="{FF2B5EF4-FFF2-40B4-BE49-F238E27FC236}">
                <a16:creationId xmlns:a16="http://schemas.microsoft.com/office/drawing/2014/main" id="{E3E7D849-0817-4B0F-9763-641771A2054A}"/>
              </a:ext>
            </a:extLst>
          </p:cNvPr>
          <p:cNvSpPr txBox="1"/>
          <p:nvPr/>
        </p:nvSpPr>
        <p:spPr>
          <a:xfrm>
            <a:off x="5453261" y="4176000"/>
            <a:ext cx="4788000" cy="288000"/>
          </a:xfrm>
          <a:prstGeom prst="rect">
            <a:avLst/>
          </a:prstGeom>
          <a:noFill/>
        </p:spPr>
        <p:txBody>
          <a:bodyPr wrap="square" lIns="0" tIns="0" rIns="0" bIns="0" rtlCol="0">
            <a:noAutofit/>
          </a:bodyPr>
          <a:lstStyle/>
          <a:p>
            <a:pPr algn="l">
              <a:lnSpc>
                <a:spcPts val="1550"/>
              </a:lnSpc>
              <a:spcBef>
                <a:spcPts val="200"/>
              </a:spcBef>
            </a:pPr>
            <a:r>
              <a:rPr lang="en-US" sz="1600" dirty="0">
                <a:solidFill>
                  <a:schemeClr val="accent1"/>
                </a:solidFill>
              </a:rPr>
              <a:t>4 User interaction workflow</a:t>
            </a:r>
          </a:p>
        </p:txBody>
      </p:sp>
      <p:sp>
        <p:nvSpPr>
          <p:cNvPr id="16" name="Textfeld 15">
            <a:extLst>
              <a:ext uri="{FF2B5EF4-FFF2-40B4-BE49-F238E27FC236}">
                <a16:creationId xmlns:a16="http://schemas.microsoft.com/office/drawing/2014/main" id="{3F1E786A-1735-4425-99CD-33A905F77F28}"/>
              </a:ext>
            </a:extLst>
          </p:cNvPr>
          <p:cNvSpPr txBox="1"/>
          <p:nvPr/>
        </p:nvSpPr>
        <p:spPr>
          <a:xfrm>
            <a:off x="5454650" y="8861198"/>
            <a:ext cx="4787488" cy="288000"/>
          </a:xfrm>
          <a:prstGeom prst="rect">
            <a:avLst/>
          </a:prstGeom>
          <a:noFill/>
        </p:spPr>
        <p:txBody>
          <a:bodyPr wrap="square" lIns="0" tIns="0" rIns="0" bIns="0" rtlCol="0">
            <a:noAutofit/>
          </a:bodyPr>
          <a:lstStyle/>
          <a:p>
            <a:pPr algn="l">
              <a:lnSpc>
                <a:spcPts val="1550"/>
              </a:lnSpc>
              <a:spcBef>
                <a:spcPts val="200"/>
              </a:spcBef>
            </a:pPr>
            <a:r>
              <a:rPr lang="en-US" sz="1600" dirty="0">
                <a:solidFill>
                  <a:schemeClr val="accent1"/>
                </a:solidFill>
              </a:rPr>
              <a:t>5 Problems Solved</a:t>
            </a:r>
          </a:p>
        </p:txBody>
      </p:sp>
      <p:sp>
        <p:nvSpPr>
          <p:cNvPr id="17" name="Textfeld 16">
            <a:extLst>
              <a:ext uri="{FF2B5EF4-FFF2-40B4-BE49-F238E27FC236}">
                <a16:creationId xmlns:a16="http://schemas.microsoft.com/office/drawing/2014/main" id="{380F8438-A7AA-47F0-AE8C-1C69AF9F2031}"/>
              </a:ext>
            </a:extLst>
          </p:cNvPr>
          <p:cNvSpPr txBox="1"/>
          <p:nvPr/>
        </p:nvSpPr>
        <p:spPr>
          <a:xfrm>
            <a:off x="449263" y="10829704"/>
            <a:ext cx="4788000" cy="288000"/>
          </a:xfrm>
          <a:prstGeom prst="rect">
            <a:avLst/>
          </a:prstGeom>
          <a:noFill/>
        </p:spPr>
        <p:txBody>
          <a:bodyPr wrap="square" lIns="0" tIns="0" rIns="0" bIns="0" rtlCol="0">
            <a:noAutofit/>
          </a:bodyPr>
          <a:lstStyle/>
          <a:p>
            <a:pPr algn="l">
              <a:lnSpc>
                <a:spcPts val="1550"/>
              </a:lnSpc>
              <a:spcBef>
                <a:spcPts val="200"/>
              </a:spcBef>
            </a:pPr>
            <a:r>
              <a:rPr lang="en-US" sz="1600" dirty="0">
                <a:solidFill>
                  <a:schemeClr val="accent1"/>
                </a:solidFill>
              </a:rPr>
              <a:t>3 Used Tools</a:t>
            </a:r>
          </a:p>
        </p:txBody>
      </p:sp>
      <p:sp>
        <p:nvSpPr>
          <p:cNvPr id="18" name="Textfeld 17">
            <a:extLst>
              <a:ext uri="{FF2B5EF4-FFF2-40B4-BE49-F238E27FC236}">
                <a16:creationId xmlns:a16="http://schemas.microsoft.com/office/drawing/2014/main" id="{ACEFA9A8-BB0B-4C0D-B4D7-F65E05300C07}"/>
              </a:ext>
            </a:extLst>
          </p:cNvPr>
          <p:cNvSpPr txBox="1"/>
          <p:nvPr/>
        </p:nvSpPr>
        <p:spPr>
          <a:xfrm>
            <a:off x="5452249" y="12851973"/>
            <a:ext cx="4788000" cy="252000"/>
          </a:xfrm>
          <a:prstGeom prst="rect">
            <a:avLst/>
          </a:prstGeom>
          <a:noFill/>
        </p:spPr>
        <p:txBody>
          <a:bodyPr wrap="square" lIns="0" tIns="0" rIns="0" bIns="0" rtlCol="0">
            <a:noAutofit/>
          </a:bodyPr>
          <a:lstStyle/>
          <a:p>
            <a:pPr algn="l">
              <a:lnSpc>
                <a:spcPts val="1550"/>
              </a:lnSpc>
              <a:spcBef>
                <a:spcPts val="200"/>
              </a:spcBef>
            </a:pPr>
            <a:r>
              <a:rPr lang="en-US" sz="1200" dirty="0">
                <a:solidFill>
                  <a:schemeClr val="accent1"/>
                </a:solidFill>
              </a:rPr>
              <a:t>References</a:t>
            </a:r>
          </a:p>
        </p:txBody>
      </p:sp>
      <p:sp>
        <p:nvSpPr>
          <p:cNvPr id="19" name="Textfeld 18">
            <a:extLst>
              <a:ext uri="{FF2B5EF4-FFF2-40B4-BE49-F238E27FC236}">
                <a16:creationId xmlns:a16="http://schemas.microsoft.com/office/drawing/2014/main" id="{BE2192F5-5947-48B4-B856-CE73794BBCC5}"/>
              </a:ext>
            </a:extLst>
          </p:cNvPr>
          <p:cNvSpPr txBox="1"/>
          <p:nvPr/>
        </p:nvSpPr>
        <p:spPr>
          <a:xfrm>
            <a:off x="5452387" y="13104000"/>
            <a:ext cx="3601613" cy="972000"/>
          </a:xfrm>
          <a:prstGeom prst="rect">
            <a:avLst/>
          </a:prstGeom>
          <a:solidFill>
            <a:schemeClr val="bg2">
              <a:lumMod val="95000"/>
            </a:schemeClr>
          </a:solidFill>
        </p:spPr>
        <p:txBody>
          <a:bodyPr wrap="square" lIns="180000" tIns="180000" rIns="180000" bIns="180000" rtlCol="0">
            <a:noAutofit/>
          </a:bodyPr>
          <a:lstStyle/>
          <a:p>
            <a:pPr marL="108000" indent="-108000">
              <a:spcAft>
                <a:spcPts val="300"/>
              </a:spcAft>
              <a:buFont typeface="+mj-lt"/>
              <a:buAutoNum type="arabicPeriod"/>
            </a:pPr>
            <a:r>
              <a:rPr lang="en-US" sz="700" dirty="0"/>
              <a:t>This is a dummy text. Far </a:t>
            </a:r>
            <a:r>
              <a:rPr lang="en-US" sz="700" dirty="0" err="1"/>
              <a:t>far</a:t>
            </a:r>
            <a:r>
              <a:rPr lang="en-US" sz="700" dirty="0"/>
              <a:t> away, behind the word mountains, far from the countries </a:t>
            </a:r>
            <a:r>
              <a:rPr lang="en-US" sz="700" dirty="0" err="1"/>
              <a:t>Vokalia</a:t>
            </a:r>
            <a:r>
              <a:rPr lang="en-US" sz="700" dirty="0"/>
              <a:t> and </a:t>
            </a:r>
            <a:r>
              <a:rPr lang="en-US" sz="700" dirty="0" err="1"/>
              <a:t>Consonantia</a:t>
            </a:r>
            <a:r>
              <a:rPr lang="en-US" sz="700" dirty="0"/>
              <a:t>, there live the blind texts. </a:t>
            </a:r>
          </a:p>
          <a:p>
            <a:pPr marL="108000" indent="-108000">
              <a:spcAft>
                <a:spcPts val="300"/>
              </a:spcAft>
              <a:buFont typeface="+mj-lt"/>
              <a:buAutoNum type="arabicPeriod"/>
            </a:pPr>
            <a:r>
              <a:rPr lang="en-US" sz="700" dirty="0"/>
              <a:t>Separated they live in </a:t>
            </a:r>
            <a:r>
              <a:rPr lang="en-US" sz="700" dirty="0" err="1"/>
              <a:t>Bookmarksgrove</a:t>
            </a:r>
            <a:r>
              <a:rPr lang="en-US" sz="700" dirty="0"/>
              <a:t> right at the coast of the Semantics, a large language ocean.</a:t>
            </a:r>
          </a:p>
        </p:txBody>
      </p:sp>
      <p:pic>
        <p:nvPicPr>
          <p:cNvPr id="26" name="Grafik 25" descr="Image outline">
            <a:extLst>
              <a:ext uri="{FF2B5EF4-FFF2-40B4-BE49-F238E27FC236}">
                <a16:creationId xmlns:a16="http://schemas.microsoft.com/office/drawing/2014/main" id="{5D3EB56A-9501-4ED4-85B5-F164D5A2B347}"/>
              </a:ext>
            </a:extLst>
          </p:cNvPr>
          <p:cNvPicPr>
            <a:picLocks noChangeAspect="1"/>
          </p:cNvPicPr>
          <p:nvPr/>
        </p:nvPicPr>
        <p:blipFill>
          <a:blip r:embed="rId2">
            <a:extLst>
              <a:ext uri="{96DAC541-7B7A-43D3-8B79-37D633B846F1}">
                <asvg:svgBlip xmlns:asvg="http://schemas.microsoft.com/office/drawing/2016/SVG/main" r:embed="rId3"/>
              </a:ext>
            </a:extLst>
          </a:blip>
          <a:srcRect t="15934" b="15934"/>
          <a:stretch/>
        </p:blipFill>
        <p:spPr>
          <a:xfrm>
            <a:off x="5982813" y="5659676"/>
            <a:ext cx="3359168" cy="2288648"/>
          </a:xfrm>
          <a:prstGeom prst="rect">
            <a:avLst/>
          </a:prstGeom>
        </p:spPr>
      </p:pic>
      <p:sp>
        <p:nvSpPr>
          <p:cNvPr id="27" name="Textfeld 26">
            <a:extLst>
              <a:ext uri="{FF2B5EF4-FFF2-40B4-BE49-F238E27FC236}">
                <a16:creationId xmlns:a16="http://schemas.microsoft.com/office/drawing/2014/main" id="{B13F6C14-5548-4C19-A80E-D35E6754ADBC}"/>
              </a:ext>
            </a:extLst>
          </p:cNvPr>
          <p:cNvSpPr txBox="1"/>
          <p:nvPr/>
        </p:nvSpPr>
        <p:spPr>
          <a:xfrm>
            <a:off x="5452387" y="8116816"/>
            <a:ext cx="4788000" cy="540000"/>
          </a:xfrm>
          <a:prstGeom prst="rect">
            <a:avLst/>
          </a:prstGeom>
          <a:noFill/>
        </p:spPr>
        <p:txBody>
          <a:bodyPr wrap="square" lIns="180000" tIns="0" rIns="180000" bIns="180000" rtlCol="0" anchor="b" anchorCtr="0">
            <a:noAutofit/>
          </a:bodyPr>
          <a:lstStyle/>
          <a:p>
            <a:r>
              <a:rPr lang="en-US" sz="700" dirty="0" err="1"/>
              <a:t>Infotext</a:t>
            </a:r>
            <a:r>
              <a:rPr lang="en-US" sz="700" dirty="0"/>
              <a:t>. Lorem ipsum dolor sit </a:t>
            </a:r>
            <a:r>
              <a:rPr lang="en-US" sz="700" dirty="0" err="1"/>
              <a:t>amet</a:t>
            </a:r>
            <a:r>
              <a:rPr lang="en-US" sz="700" dirty="0"/>
              <a:t>, </a:t>
            </a:r>
            <a:r>
              <a:rPr lang="en-US" sz="700" dirty="0" err="1"/>
              <a:t>consectetur</a:t>
            </a:r>
            <a:r>
              <a:rPr lang="en-US" sz="700" dirty="0"/>
              <a:t> </a:t>
            </a:r>
            <a:r>
              <a:rPr lang="en-US" sz="700" dirty="0" err="1"/>
              <a:t>adipiscing</a:t>
            </a:r>
            <a:r>
              <a:rPr lang="en-US" sz="700" dirty="0"/>
              <a:t> </a:t>
            </a:r>
            <a:r>
              <a:rPr lang="en-US" sz="700" dirty="0" err="1"/>
              <a:t>elit</a:t>
            </a:r>
            <a:r>
              <a:rPr lang="en-US" sz="700" dirty="0"/>
              <a:t>, sed do </a:t>
            </a:r>
            <a:r>
              <a:rPr lang="en-US" sz="700" dirty="0" err="1"/>
              <a:t>eiusmod</a:t>
            </a:r>
            <a:r>
              <a:rPr lang="en-US" sz="700" dirty="0"/>
              <a:t> </a:t>
            </a:r>
            <a:r>
              <a:rPr lang="en-US" sz="700" dirty="0" err="1"/>
              <a:t>tempor</a:t>
            </a:r>
            <a:r>
              <a:rPr lang="en-US" sz="700" dirty="0"/>
              <a:t> </a:t>
            </a:r>
            <a:r>
              <a:rPr lang="en-US" sz="700" dirty="0" err="1"/>
              <a:t>incididunt</a:t>
            </a:r>
            <a:r>
              <a:rPr lang="en-US" sz="700" dirty="0"/>
              <a:t> </a:t>
            </a:r>
            <a:r>
              <a:rPr lang="en-US" sz="700" dirty="0" err="1"/>
              <a:t>ut</a:t>
            </a:r>
            <a:r>
              <a:rPr lang="en-US" sz="700" dirty="0"/>
              <a:t> </a:t>
            </a:r>
            <a:r>
              <a:rPr lang="en-US" sz="700" dirty="0" err="1"/>
              <a:t>labore</a:t>
            </a:r>
            <a:r>
              <a:rPr lang="en-US" sz="700" dirty="0"/>
              <a:t> et dolore magna </a:t>
            </a:r>
            <a:r>
              <a:rPr lang="en-US" sz="700" dirty="0" err="1"/>
              <a:t>aliqua</a:t>
            </a:r>
            <a:r>
              <a:rPr lang="en-US" sz="700" dirty="0"/>
              <a:t>. Ut </a:t>
            </a:r>
            <a:r>
              <a:rPr lang="en-US" sz="700" dirty="0" err="1"/>
              <a:t>enim</a:t>
            </a:r>
            <a:r>
              <a:rPr lang="en-US" sz="700" dirty="0"/>
              <a:t> ad minim </a:t>
            </a:r>
            <a:r>
              <a:rPr lang="en-US" sz="700" dirty="0" err="1"/>
              <a:t>veniam</a:t>
            </a:r>
            <a:r>
              <a:rPr lang="en-US" sz="700" dirty="0"/>
              <a:t>, </a:t>
            </a:r>
            <a:r>
              <a:rPr lang="en-US" sz="700" dirty="0" err="1"/>
              <a:t>quis</a:t>
            </a:r>
            <a:r>
              <a:rPr lang="en-US" sz="700" dirty="0"/>
              <a:t> </a:t>
            </a:r>
            <a:r>
              <a:rPr lang="en-US" sz="700" dirty="0" err="1"/>
              <a:t>nostrud</a:t>
            </a:r>
            <a:r>
              <a:rPr lang="en-US" sz="700" dirty="0"/>
              <a:t> exercitation </a:t>
            </a:r>
            <a:r>
              <a:rPr lang="en-US" sz="700" dirty="0" err="1"/>
              <a:t>ullamco</a:t>
            </a:r>
            <a:r>
              <a:rPr lang="en-US" sz="700" dirty="0"/>
              <a:t> </a:t>
            </a:r>
            <a:r>
              <a:rPr lang="en-US" sz="700" dirty="0" err="1"/>
              <a:t>laboris</a:t>
            </a:r>
            <a:r>
              <a:rPr lang="en-US" sz="700" dirty="0"/>
              <a:t> nisi </a:t>
            </a:r>
            <a:r>
              <a:rPr lang="en-US" sz="700" dirty="0" err="1"/>
              <a:t>ut</a:t>
            </a:r>
            <a:r>
              <a:rPr lang="en-US" sz="700" dirty="0"/>
              <a:t> </a:t>
            </a:r>
            <a:r>
              <a:rPr lang="en-US" sz="700" dirty="0" err="1"/>
              <a:t>aliquip</a:t>
            </a:r>
            <a:r>
              <a:rPr lang="en-US" sz="700" dirty="0"/>
              <a:t> </a:t>
            </a:r>
            <a:r>
              <a:rPr lang="en-US" sz="700" dirty="0" err="1"/>
              <a:t>exter</a:t>
            </a:r>
            <a:r>
              <a:rPr lang="en-US" sz="700" dirty="0"/>
              <a:t>.</a:t>
            </a:r>
          </a:p>
        </p:txBody>
      </p:sp>
      <p:sp>
        <p:nvSpPr>
          <p:cNvPr id="28" name="Textfeld 27">
            <a:extLst>
              <a:ext uri="{FF2B5EF4-FFF2-40B4-BE49-F238E27FC236}">
                <a16:creationId xmlns:a16="http://schemas.microsoft.com/office/drawing/2014/main" id="{D46EAE26-92FD-4D9C-B0F5-71F895A017B2}"/>
              </a:ext>
            </a:extLst>
          </p:cNvPr>
          <p:cNvSpPr txBox="1"/>
          <p:nvPr/>
        </p:nvSpPr>
        <p:spPr>
          <a:xfrm>
            <a:off x="449263" y="10132816"/>
            <a:ext cx="4787263" cy="540000"/>
          </a:xfrm>
          <a:prstGeom prst="rect">
            <a:avLst/>
          </a:prstGeom>
          <a:noFill/>
        </p:spPr>
        <p:txBody>
          <a:bodyPr wrap="square" lIns="180000" tIns="0" rIns="180000" bIns="180000" rtlCol="0" anchor="b" anchorCtr="0">
            <a:noAutofit/>
          </a:bodyPr>
          <a:lstStyle/>
          <a:p>
            <a:r>
              <a:rPr lang="en-US" sz="700"/>
              <a:t>Infotext. Lorem ipsum dolor sit amet, consectetur adipiscing elit, sed do eiusmod tempor incididunt ut labore et dolore magna aliqua. Ut enim ad minim veniam, quis nostrud exercitation ullamco laboris nisi ut aliquip exter.</a:t>
            </a:r>
          </a:p>
        </p:txBody>
      </p:sp>
      <p:pic>
        <p:nvPicPr>
          <p:cNvPr id="32" name="Grafik 31" descr="Image outline">
            <a:extLst>
              <a:ext uri="{FF2B5EF4-FFF2-40B4-BE49-F238E27FC236}">
                <a16:creationId xmlns:a16="http://schemas.microsoft.com/office/drawing/2014/main" id="{75123C79-63FB-48FF-A5A3-66B717CB26C2}"/>
              </a:ext>
            </a:extLst>
          </p:cNvPr>
          <p:cNvPicPr>
            <a:picLocks noChangeAspect="1"/>
          </p:cNvPicPr>
          <p:nvPr/>
        </p:nvPicPr>
        <p:blipFill>
          <a:blip r:embed="rId2">
            <a:extLst>
              <a:ext uri="{96DAC541-7B7A-43D3-8B79-37D633B846F1}">
                <asvg:svgBlip xmlns:asvg="http://schemas.microsoft.com/office/drawing/2016/SVG/main" r:embed="rId3"/>
              </a:ext>
            </a:extLst>
          </a:blip>
          <a:srcRect t="15273" b="15273"/>
          <a:stretch/>
        </p:blipFill>
        <p:spPr>
          <a:xfrm>
            <a:off x="1122193" y="7725545"/>
            <a:ext cx="3441402" cy="2390217"/>
          </a:xfrm>
          <a:prstGeom prst="rect">
            <a:avLst/>
          </a:prstGeom>
        </p:spPr>
      </p:pic>
      <p:pic>
        <p:nvPicPr>
          <p:cNvPr id="34" name="Grafik 33" descr="Image outline">
            <a:extLst>
              <a:ext uri="{FF2B5EF4-FFF2-40B4-BE49-F238E27FC236}">
                <a16:creationId xmlns:a16="http://schemas.microsoft.com/office/drawing/2014/main" id="{89D7D56F-7A6C-402B-A52A-80B4FF5E10A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33654" y="12370430"/>
            <a:ext cx="1528107" cy="1528107"/>
          </a:xfrm>
          <a:prstGeom prst="rect">
            <a:avLst/>
          </a:prstGeom>
        </p:spPr>
      </p:pic>
      <p:pic>
        <p:nvPicPr>
          <p:cNvPr id="36" name="Grafik 35" descr="Image outline">
            <a:extLst>
              <a:ext uri="{FF2B5EF4-FFF2-40B4-BE49-F238E27FC236}">
                <a16:creationId xmlns:a16="http://schemas.microsoft.com/office/drawing/2014/main" id="{A9783DE3-DD44-4058-A300-126B42CE3BFF}"/>
              </a:ext>
            </a:extLst>
          </p:cNvPr>
          <p:cNvPicPr>
            <a:picLocks noChangeAspect="1"/>
          </p:cNvPicPr>
          <p:nvPr/>
        </p:nvPicPr>
        <p:blipFill>
          <a:blip r:embed="rId2">
            <a:extLst>
              <a:ext uri="{96DAC541-7B7A-43D3-8B79-37D633B846F1}">
                <asvg:svgBlip xmlns:asvg="http://schemas.microsoft.com/office/drawing/2016/SVG/main" r:embed="rId3"/>
              </a:ext>
            </a:extLst>
          </a:blip>
          <a:srcRect t="14028" b="14028"/>
          <a:stretch/>
        </p:blipFill>
        <p:spPr>
          <a:xfrm>
            <a:off x="2945416" y="12370430"/>
            <a:ext cx="2124000" cy="1528107"/>
          </a:xfrm>
          <a:prstGeom prst="rect">
            <a:avLst/>
          </a:prstGeom>
        </p:spPr>
      </p:pic>
      <p:graphicFrame>
        <p:nvGraphicFramePr>
          <p:cNvPr id="39" name="Tabelle 39">
            <a:extLst>
              <a:ext uri="{FF2B5EF4-FFF2-40B4-BE49-F238E27FC236}">
                <a16:creationId xmlns:a16="http://schemas.microsoft.com/office/drawing/2014/main" id="{FEB4E1AE-40A9-48EC-B94C-7FED907E7622}"/>
              </a:ext>
            </a:extLst>
          </p:cNvPr>
          <p:cNvGraphicFramePr>
            <a:graphicFrameLocks noGrp="1"/>
          </p:cNvGraphicFramePr>
          <p:nvPr>
            <p:extLst>
              <p:ext uri="{D42A27DB-BD31-4B8C-83A1-F6EECF244321}">
                <p14:modId xmlns:p14="http://schemas.microsoft.com/office/powerpoint/2010/main" val="1963940148"/>
              </p:ext>
            </p:extLst>
          </p:nvPr>
        </p:nvGraphicFramePr>
        <p:xfrm>
          <a:off x="5670143" y="11367723"/>
          <a:ext cx="4356000" cy="1080000"/>
        </p:xfrm>
        <a:graphic>
          <a:graphicData uri="http://schemas.openxmlformats.org/drawingml/2006/table">
            <a:tbl>
              <a:tblPr firstRow="1" bandRow="1">
                <a:tableStyleId>{9D7B26C5-4107-4FEC-AEDC-1716B250A1EF}</a:tableStyleId>
              </a:tblPr>
              <a:tblGrid>
                <a:gridCol w="2484000">
                  <a:extLst>
                    <a:ext uri="{9D8B030D-6E8A-4147-A177-3AD203B41FA5}">
                      <a16:colId xmlns:a16="http://schemas.microsoft.com/office/drawing/2014/main" val="3440365527"/>
                    </a:ext>
                  </a:extLst>
                </a:gridCol>
                <a:gridCol w="936000">
                  <a:extLst>
                    <a:ext uri="{9D8B030D-6E8A-4147-A177-3AD203B41FA5}">
                      <a16:colId xmlns:a16="http://schemas.microsoft.com/office/drawing/2014/main" val="3491390453"/>
                    </a:ext>
                  </a:extLst>
                </a:gridCol>
                <a:gridCol w="936000">
                  <a:extLst>
                    <a:ext uri="{9D8B030D-6E8A-4147-A177-3AD203B41FA5}">
                      <a16:colId xmlns:a16="http://schemas.microsoft.com/office/drawing/2014/main" val="2770859426"/>
                    </a:ext>
                  </a:extLst>
                </a:gridCol>
              </a:tblGrid>
              <a:tr h="216000">
                <a:tc>
                  <a:txBody>
                    <a:bodyPr/>
                    <a:lstStyle/>
                    <a:p>
                      <a:r>
                        <a:rPr lang="de-DE" dirty="0" err="1"/>
                        <a:t>Lorem</a:t>
                      </a:r>
                      <a:r>
                        <a:rPr lang="de-DE" dirty="0"/>
                        <a:t> </a:t>
                      </a:r>
                      <a:r>
                        <a:rPr lang="de-DE" dirty="0" err="1"/>
                        <a:t>ipsum</a:t>
                      </a:r>
                      <a:endParaRPr lang="en-GB" dirty="0"/>
                    </a:p>
                  </a:txBody>
                  <a:tcPr marL="0" marR="0" marT="0" marB="0" anchor="ctr">
                    <a:lnT w="12700" cmpd="sng">
                      <a:noFill/>
                    </a:lnT>
                  </a:tcPr>
                </a:tc>
                <a:tc>
                  <a:txBody>
                    <a:bodyPr/>
                    <a:lstStyle/>
                    <a:p>
                      <a:r>
                        <a:rPr lang="de-DE" b="0" dirty="0" err="1"/>
                        <a:t>dummy</a:t>
                      </a:r>
                      <a:r>
                        <a:rPr lang="de-DE" b="0" dirty="0"/>
                        <a:t> </a:t>
                      </a:r>
                      <a:r>
                        <a:rPr lang="de-DE" b="0" dirty="0" err="1"/>
                        <a:t>text</a:t>
                      </a:r>
                      <a:endParaRPr lang="en-GB" b="0" dirty="0"/>
                    </a:p>
                  </a:txBody>
                  <a:tcPr marL="0" marR="0" marT="0" marB="0" anchor="ctr">
                    <a:lnT w="12700" cmpd="sng">
                      <a:noFill/>
                    </a:lnT>
                  </a:tcPr>
                </a:tc>
                <a:tc>
                  <a:txBody>
                    <a:bodyPr/>
                    <a:lstStyle/>
                    <a:p>
                      <a:r>
                        <a:rPr lang="de-DE" b="0" dirty="0"/>
                        <a:t>Dummy </a:t>
                      </a:r>
                      <a:r>
                        <a:rPr lang="de-DE" b="0" dirty="0" err="1"/>
                        <a:t>text</a:t>
                      </a:r>
                      <a:endParaRPr lang="en-GB" b="0" dirty="0"/>
                    </a:p>
                  </a:txBody>
                  <a:tcPr marL="0" marR="0" marT="0" marB="0" anchor="ctr">
                    <a:lnT w="12700" cmpd="sng">
                      <a:noFill/>
                    </a:lnT>
                  </a:tcPr>
                </a:tc>
                <a:extLst>
                  <a:ext uri="{0D108BD9-81ED-4DB2-BD59-A6C34878D82A}">
                    <a16:rowId xmlns:a16="http://schemas.microsoft.com/office/drawing/2014/main" val="2746120897"/>
                  </a:ext>
                </a:extLst>
              </a:tr>
              <a:tr h="216000">
                <a:tc>
                  <a:txBody>
                    <a:bodyPr/>
                    <a:lstStyle/>
                    <a:p>
                      <a:r>
                        <a:rPr lang="de-DE" dirty="0" err="1"/>
                        <a:t>dummy</a:t>
                      </a:r>
                      <a:r>
                        <a:rPr lang="de-DE" dirty="0"/>
                        <a:t> </a:t>
                      </a:r>
                      <a:r>
                        <a:rPr lang="de-DE" dirty="0" err="1"/>
                        <a:t>text</a:t>
                      </a:r>
                      <a:endParaRPr lang="en-GB" dirty="0"/>
                    </a:p>
                  </a:txBody>
                  <a:tcPr marL="0" marR="0" marT="0" marB="0" anchor="ctr">
                    <a:lnB w="3175" cap="flat" cmpd="sng" algn="ctr">
                      <a:solidFill>
                        <a:schemeClr val="tx1"/>
                      </a:solidFill>
                      <a:prstDash val="solid"/>
                      <a:round/>
                      <a:headEnd type="none" w="med" len="med"/>
                      <a:tailEnd type="none" w="med" len="med"/>
                    </a:lnB>
                    <a:noFill/>
                  </a:tcPr>
                </a:tc>
                <a:tc>
                  <a:txBody>
                    <a:bodyPr/>
                    <a:lstStyle/>
                    <a:p>
                      <a:r>
                        <a:rPr lang="en-GB" dirty="0">
                          <a:latin typeface="Wingdings" panose="05000000000000000000" pitchFamily="2" charset="2"/>
                          <a:sym typeface="Wingdings" panose="05000000000000000000" pitchFamily="2" charset="2"/>
                        </a:rPr>
                        <a:t></a:t>
                      </a:r>
                      <a:endParaRPr lang="en-GB" dirty="0">
                        <a:latin typeface="Wingdings" panose="05000000000000000000" pitchFamily="2" charset="2"/>
                      </a:endParaRPr>
                    </a:p>
                  </a:txBody>
                  <a:tcPr marL="0" marR="0" marT="0" marB="0" anchor="ctr">
                    <a:lnB w="3175" cap="flat" cmpd="sng" algn="ctr">
                      <a:solidFill>
                        <a:schemeClr val="tx1"/>
                      </a:solidFill>
                      <a:prstDash val="solid"/>
                      <a:round/>
                      <a:headEnd type="none" w="med" len="med"/>
                      <a:tailEnd type="none" w="med" len="med"/>
                    </a:lnB>
                    <a:noFill/>
                  </a:tcPr>
                </a:tc>
                <a:tc>
                  <a:txBody>
                    <a:bodyPr/>
                    <a:lstStyle/>
                    <a:p>
                      <a:pPr marL="0" marR="0" lvl="0" indent="0" algn="l" defTabSz="567048" rtl="0" eaLnBrk="1" fontAlgn="auto" latinLnBrk="0" hangingPunct="1">
                        <a:lnSpc>
                          <a:spcPct val="100000"/>
                        </a:lnSpc>
                        <a:spcBef>
                          <a:spcPts val="0"/>
                        </a:spcBef>
                        <a:spcAft>
                          <a:spcPts val="0"/>
                        </a:spcAft>
                        <a:buClrTx/>
                        <a:buSzTx/>
                        <a:buFontTx/>
                        <a:buNone/>
                        <a:tabLst/>
                        <a:defRPr/>
                      </a:pPr>
                      <a:r>
                        <a:rPr lang="en-GB" dirty="0">
                          <a:solidFill>
                            <a:schemeClr val="bg1">
                              <a:lumMod val="50000"/>
                            </a:schemeClr>
                          </a:solidFill>
                          <a:latin typeface="Wingdings" panose="05000000000000000000" pitchFamily="2" charset="2"/>
                          <a:sym typeface="Wingdings" panose="05000000000000000000" pitchFamily="2" charset="2"/>
                        </a:rPr>
                        <a:t></a:t>
                      </a:r>
                      <a:endParaRPr lang="en-GB" dirty="0">
                        <a:solidFill>
                          <a:schemeClr val="bg1">
                            <a:lumMod val="50000"/>
                          </a:schemeClr>
                        </a:solidFill>
                        <a:latin typeface="Wingdings" panose="05000000000000000000" pitchFamily="2" charset="2"/>
                      </a:endParaRPr>
                    </a:p>
                  </a:txBody>
                  <a:tcPr marL="0" marR="0" marT="0" marB="0" anchor="ctr">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4946654"/>
                  </a:ext>
                </a:extLst>
              </a:tr>
              <a:tr h="216000">
                <a:tc>
                  <a:txBody>
                    <a:bodyPr/>
                    <a:lstStyle/>
                    <a:p>
                      <a:r>
                        <a:rPr lang="de-DE" dirty="0" err="1"/>
                        <a:t>dummy</a:t>
                      </a:r>
                      <a:r>
                        <a:rPr lang="de-DE" dirty="0"/>
                        <a:t> </a:t>
                      </a:r>
                      <a:r>
                        <a:rPr lang="de-DE" dirty="0" err="1"/>
                        <a:t>text</a:t>
                      </a:r>
                      <a:endParaRPr lang="en-GB"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GB"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567048" rtl="0" eaLnBrk="1" fontAlgn="auto" latinLnBrk="0" hangingPunct="1">
                        <a:lnSpc>
                          <a:spcPct val="100000"/>
                        </a:lnSpc>
                        <a:spcBef>
                          <a:spcPts val="0"/>
                        </a:spcBef>
                        <a:spcAft>
                          <a:spcPts val="0"/>
                        </a:spcAft>
                        <a:buClrTx/>
                        <a:buSzTx/>
                        <a:buFontTx/>
                        <a:buNone/>
                        <a:tabLst/>
                        <a:defRPr/>
                      </a:pPr>
                      <a:r>
                        <a:rPr lang="en-GB" dirty="0">
                          <a:solidFill>
                            <a:schemeClr val="bg1">
                              <a:lumMod val="50000"/>
                            </a:schemeClr>
                          </a:solidFill>
                          <a:latin typeface="Wingdings" panose="05000000000000000000" pitchFamily="2" charset="2"/>
                          <a:sym typeface="Wingdings" panose="05000000000000000000" pitchFamily="2" charset="2"/>
                        </a:rPr>
                        <a:t></a:t>
                      </a:r>
                      <a:endParaRPr lang="en-GB" dirty="0">
                        <a:solidFill>
                          <a:schemeClr val="bg1">
                            <a:lumMod val="50000"/>
                          </a:schemeClr>
                        </a:solidFill>
                        <a:latin typeface="Wingdings" panose="05000000000000000000" pitchFamily="2" charset="2"/>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8083683"/>
                  </a:ext>
                </a:extLst>
              </a:tr>
              <a:tr h="216000">
                <a:tc>
                  <a:txBody>
                    <a:bodyPr/>
                    <a:lstStyle/>
                    <a:p>
                      <a:r>
                        <a:rPr lang="de-DE" dirty="0" err="1"/>
                        <a:t>dummy</a:t>
                      </a:r>
                      <a:r>
                        <a:rPr lang="de-DE" dirty="0"/>
                        <a:t> </a:t>
                      </a:r>
                      <a:r>
                        <a:rPr lang="de-DE" dirty="0" err="1"/>
                        <a:t>text</a:t>
                      </a:r>
                      <a:endParaRPr lang="en-GB"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GB"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567048" rtl="0" eaLnBrk="1" fontAlgn="auto" latinLnBrk="0" hangingPunct="1">
                        <a:lnSpc>
                          <a:spcPct val="100000"/>
                        </a:lnSpc>
                        <a:spcBef>
                          <a:spcPts val="0"/>
                        </a:spcBef>
                        <a:spcAft>
                          <a:spcPts val="0"/>
                        </a:spcAft>
                        <a:buClrTx/>
                        <a:buSzTx/>
                        <a:buFontTx/>
                        <a:buNone/>
                        <a:tabLst/>
                        <a:defRPr/>
                      </a:pPr>
                      <a:r>
                        <a:rPr lang="en-GB" dirty="0">
                          <a:solidFill>
                            <a:schemeClr val="bg1">
                              <a:lumMod val="50000"/>
                            </a:schemeClr>
                          </a:solidFill>
                          <a:latin typeface="Wingdings" panose="05000000000000000000" pitchFamily="2" charset="2"/>
                          <a:sym typeface="Wingdings" panose="05000000000000000000" pitchFamily="2" charset="2"/>
                        </a:rPr>
                        <a:t></a:t>
                      </a:r>
                      <a:endParaRPr lang="en-GB" dirty="0">
                        <a:solidFill>
                          <a:schemeClr val="bg1">
                            <a:lumMod val="50000"/>
                          </a:schemeClr>
                        </a:solidFill>
                        <a:latin typeface="Wingdings" panose="05000000000000000000" pitchFamily="2" charset="2"/>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9926018"/>
                  </a:ext>
                </a:extLst>
              </a:tr>
              <a:tr h="216000">
                <a:tc>
                  <a:txBody>
                    <a:bodyPr/>
                    <a:lstStyle/>
                    <a:p>
                      <a:r>
                        <a:rPr lang="de-DE" dirty="0" err="1"/>
                        <a:t>dummy</a:t>
                      </a:r>
                      <a:r>
                        <a:rPr lang="de-DE" dirty="0"/>
                        <a:t> </a:t>
                      </a:r>
                      <a:r>
                        <a:rPr lang="de-DE" dirty="0" err="1"/>
                        <a:t>text</a:t>
                      </a:r>
                      <a:endParaRPr lang="en-GB"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567048" rtl="0" eaLnBrk="1" fontAlgn="auto" latinLnBrk="0" hangingPunct="1">
                        <a:lnSpc>
                          <a:spcPct val="100000"/>
                        </a:lnSpc>
                        <a:spcBef>
                          <a:spcPts val="0"/>
                        </a:spcBef>
                        <a:spcAft>
                          <a:spcPts val="0"/>
                        </a:spcAft>
                        <a:buClrTx/>
                        <a:buSzTx/>
                        <a:buFontTx/>
                        <a:buNone/>
                        <a:tabLst/>
                        <a:defRPr/>
                      </a:pPr>
                      <a:r>
                        <a:rPr lang="en-GB" dirty="0">
                          <a:latin typeface="Wingdings" panose="05000000000000000000" pitchFamily="2" charset="2"/>
                          <a:sym typeface="Wingdings" panose="05000000000000000000" pitchFamily="2" charset="2"/>
                        </a:rPr>
                        <a:t></a:t>
                      </a:r>
                      <a:endParaRPr lang="en-GB" dirty="0">
                        <a:latin typeface="Wingdings" panose="05000000000000000000" pitchFamily="2" charset="2"/>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567048" rtl="0" eaLnBrk="1" fontAlgn="auto" latinLnBrk="0" hangingPunct="1">
                        <a:lnSpc>
                          <a:spcPct val="100000"/>
                        </a:lnSpc>
                        <a:spcBef>
                          <a:spcPts val="0"/>
                        </a:spcBef>
                        <a:spcAft>
                          <a:spcPts val="0"/>
                        </a:spcAft>
                        <a:buClrTx/>
                        <a:buSzTx/>
                        <a:buFontTx/>
                        <a:buNone/>
                        <a:tabLst/>
                        <a:defRPr/>
                      </a:pPr>
                      <a:r>
                        <a:rPr lang="en-GB" dirty="0">
                          <a:solidFill>
                            <a:schemeClr val="bg1">
                              <a:lumMod val="50000"/>
                            </a:schemeClr>
                          </a:solidFill>
                          <a:latin typeface="Wingdings" panose="05000000000000000000" pitchFamily="2" charset="2"/>
                          <a:sym typeface="Wingdings" panose="05000000000000000000" pitchFamily="2" charset="2"/>
                        </a:rPr>
                        <a:t></a:t>
                      </a:r>
                      <a:endParaRPr lang="en-GB" dirty="0">
                        <a:solidFill>
                          <a:schemeClr val="bg1">
                            <a:lumMod val="50000"/>
                          </a:schemeClr>
                        </a:solidFill>
                        <a:latin typeface="Wingdings" panose="05000000000000000000" pitchFamily="2" charset="2"/>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2757118"/>
                  </a:ext>
                </a:extLst>
              </a:tr>
            </a:tbl>
          </a:graphicData>
        </a:graphic>
      </p:graphicFrame>
      <p:sp>
        <p:nvSpPr>
          <p:cNvPr id="64" name="Textfeld 63">
            <a:extLst>
              <a:ext uri="{FF2B5EF4-FFF2-40B4-BE49-F238E27FC236}">
                <a16:creationId xmlns:a16="http://schemas.microsoft.com/office/drawing/2014/main" id="{16F2F553-33F3-48C6-BF49-80A678D93FBD}"/>
              </a:ext>
            </a:extLst>
          </p:cNvPr>
          <p:cNvSpPr txBox="1"/>
          <p:nvPr/>
        </p:nvSpPr>
        <p:spPr>
          <a:xfrm>
            <a:off x="449263" y="4176000"/>
            <a:ext cx="4788000" cy="288000"/>
          </a:xfrm>
          <a:prstGeom prst="rect">
            <a:avLst/>
          </a:prstGeom>
          <a:noFill/>
        </p:spPr>
        <p:txBody>
          <a:bodyPr wrap="square" lIns="0" tIns="0" rIns="0" bIns="0" rtlCol="0">
            <a:noAutofit/>
          </a:bodyPr>
          <a:lstStyle/>
          <a:p>
            <a:pPr algn="l">
              <a:lnSpc>
                <a:spcPts val="1550"/>
              </a:lnSpc>
              <a:spcBef>
                <a:spcPts val="200"/>
              </a:spcBef>
            </a:pPr>
            <a:r>
              <a:rPr lang="en-US" sz="1600" dirty="0">
                <a:solidFill>
                  <a:schemeClr val="accent1"/>
                </a:solidFill>
              </a:rPr>
              <a:t>1 Introduction</a:t>
            </a:r>
          </a:p>
        </p:txBody>
      </p:sp>
      <p:sp>
        <p:nvSpPr>
          <p:cNvPr id="33" name="Rectangle 32">
            <a:extLst>
              <a:ext uri="{FF2B5EF4-FFF2-40B4-BE49-F238E27FC236}">
                <a16:creationId xmlns:a16="http://schemas.microsoft.com/office/drawing/2014/main" id="{E010FC5E-EBE0-6818-5ADF-621FE538FFEF}"/>
              </a:ext>
            </a:extLst>
          </p:cNvPr>
          <p:cNvSpPr/>
          <p:nvPr/>
        </p:nvSpPr>
        <p:spPr>
          <a:xfrm>
            <a:off x="9268249" y="13101885"/>
            <a:ext cx="972000" cy="9720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64562148"/>
      </p:ext>
    </p:extLst>
  </p:cSld>
  <p:clrMapOvr>
    <a:masterClrMapping/>
  </p:clrMapOvr>
</p:sld>
</file>

<file path=ppt/theme/theme1.xml><?xml version="1.0" encoding="utf-8"?>
<a:theme xmlns:a="http://schemas.openxmlformats.org/drawingml/2006/main" name="ETH Blau">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EF71843B-413B-4636-AB44-13799B812ED4}"/>
    </a:ext>
  </a:extLst>
</a:theme>
</file>

<file path=ppt/theme/theme2.xml><?xml version="1.0" encoding="utf-8"?>
<a:theme xmlns:a="http://schemas.openxmlformats.org/drawingml/2006/main" name="ETH Petrol">
  <a:themeElements>
    <a:clrScheme name="ETH Petrol">
      <a:dk1>
        <a:sysClr val="windowText" lastClr="000000"/>
      </a:dk1>
      <a:lt1>
        <a:sysClr val="window" lastClr="FFFFFF"/>
      </a:lt1>
      <a:dk2>
        <a:srgbClr val="000000"/>
      </a:dk2>
      <a:lt2>
        <a:srgbClr val="FFFFFF"/>
      </a:lt2>
      <a:accent1>
        <a:srgbClr val="007894"/>
      </a:accent1>
      <a:accent2>
        <a:srgbClr val="3393A9"/>
      </a:accent2>
      <a:accent3>
        <a:srgbClr val="66AEBF"/>
      </a:accent3>
      <a:accent4>
        <a:srgbClr val="99C9D4"/>
      </a:accent4>
      <a:accent5>
        <a:srgbClr val="CCE4EA"/>
      </a:accent5>
      <a:accent6>
        <a:srgbClr val="E5F1F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0473AE0E-68D5-4A9D-99C2-4908E96CDDAB}"/>
    </a:ext>
  </a:extLst>
</a:theme>
</file>

<file path=ppt/theme/theme3.xml><?xml version="1.0" encoding="utf-8"?>
<a:theme xmlns:a="http://schemas.openxmlformats.org/drawingml/2006/main" name="ETH Grün">
  <a:themeElements>
    <a:clrScheme name="ETH Grün">
      <a:dk1>
        <a:sysClr val="windowText" lastClr="000000"/>
      </a:dk1>
      <a:lt1>
        <a:sysClr val="window" lastClr="FFFFFF"/>
      </a:lt1>
      <a:dk2>
        <a:srgbClr val="000000"/>
      </a:dk2>
      <a:lt2>
        <a:srgbClr val="FFFFFF"/>
      </a:lt2>
      <a:accent1>
        <a:srgbClr val="627313"/>
      </a:accent1>
      <a:accent2>
        <a:srgbClr val="818F42"/>
      </a:accent2>
      <a:accent3>
        <a:srgbClr val="A1AB71"/>
      </a:accent3>
      <a:accent4>
        <a:srgbClr val="C0C7A1"/>
      </a:accent4>
      <a:accent5>
        <a:srgbClr val="E0E3D0"/>
      </a:accent5>
      <a:accent6>
        <a:srgbClr val="EFF1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DF440DC3-3F2E-4807-8C20-EB98FA7966EC}"/>
    </a:ext>
  </a:extLst>
</a:theme>
</file>

<file path=ppt/theme/theme4.xml><?xml version="1.0" encoding="utf-8"?>
<a:theme xmlns:a="http://schemas.openxmlformats.org/drawingml/2006/main" name="ETH Bronze">
  <a:themeElements>
    <a:clrScheme name="ETH Bronze">
      <a:dk1>
        <a:sysClr val="windowText" lastClr="000000"/>
      </a:dk1>
      <a:lt1>
        <a:sysClr val="window" lastClr="FFFFFF"/>
      </a:lt1>
      <a:dk2>
        <a:srgbClr val="000000"/>
      </a:dk2>
      <a:lt2>
        <a:srgbClr val="FFFFFF"/>
      </a:lt2>
      <a:accent1>
        <a:srgbClr val="8E6713"/>
      </a:accent1>
      <a:accent2>
        <a:srgbClr val="A58542"/>
      </a:accent2>
      <a:accent3>
        <a:srgbClr val="BBA471"/>
      </a:accent3>
      <a:accent4>
        <a:srgbClr val="D2C2A1"/>
      </a:accent4>
      <a:accent5>
        <a:srgbClr val="E8E1D0"/>
      </a:accent5>
      <a:accent6>
        <a:srgbClr val="F3F0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11E06D20-E7DF-4D4B-B2A2-B7B46D67DC87}"/>
    </a:ext>
  </a:extLst>
</a:theme>
</file>

<file path=ppt/theme/theme5.xml><?xml version="1.0" encoding="utf-8"?>
<a:theme xmlns:a="http://schemas.openxmlformats.org/drawingml/2006/main" name="ETH Rot">
  <a:themeElements>
    <a:clrScheme name="ETH Rot">
      <a:dk1>
        <a:sysClr val="windowText" lastClr="000000"/>
      </a:dk1>
      <a:lt1>
        <a:sysClr val="window" lastClr="FFFFFF"/>
      </a:lt1>
      <a:dk2>
        <a:srgbClr val="000000"/>
      </a:dk2>
      <a:lt2>
        <a:srgbClr val="FFFFFF"/>
      </a:lt2>
      <a:accent1>
        <a:srgbClr val="B7352D"/>
      </a:accent1>
      <a:accent2>
        <a:srgbClr val="C55D57"/>
      </a:accent2>
      <a:accent3>
        <a:srgbClr val="D48681"/>
      </a:accent3>
      <a:accent4>
        <a:srgbClr val="E2AEAB"/>
      </a:accent4>
      <a:accent5>
        <a:srgbClr val="F1D7D5"/>
      </a:accent5>
      <a:accent6>
        <a:srgbClr val="F8EAEA"/>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16CB80E2-4D81-420F-8475-97747EDD43D9}"/>
    </a:ext>
  </a:extLst>
</a:theme>
</file>

<file path=ppt/theme/theme6.xml><?xml version="1.0" encoding="utf-8"?>
<a:theme xmlns:a="http://schemas.openxmlformats.org/drawingml/2006/main" name="ETH Purpur">
  <a:themeElements>
    <a:clrScheme name="ETH Purpur">
      <a:dk1>
        <a:sysClr val="windowText" lastClr="000000"/>
      </a:dk1>
      <a:lt1>
        <a:sysClr val="window" lastClr="FFFFFF"/>
      </a:lt1>
      <a:dk2>
        <a:srgbClr val="000000"/>
      </a:dk2>
      <a:lt2>
        <a:srgbClr val="FFFFFF"/>
      </a:lt2>
      <a:accent1>
        <a:srgbClr val="A30774"/>
      </a:accent1>
      <a:accent2>
        <a:srgbClr val="B53990"/>
      </a:accent2>
      <a:accent3>
        <a:srgbClr val="C86AAC"/>
      </a:accent3>
      <a:accent4>
        <a:srgbClr val="DA9CC7"/>
      </a:accent4>
      <a:accent5>
        <a:srgbClr val="EDCDE3"/>
      </a:accent5>
      <a:accent6>
        <a:srgbClr val="F6E6F1"/>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995FD330-628F-4BC0-B5BD-6162A29925A6}"/>
    </a:ext>
  </a:extLst>
</a:theme>
</file>

<file path=ppt/theme/theme7.xml><?xml version="1.0" encoding="utf-8"?>
<a:theme xmlns:a="http://schemas.openxmlformats.org/drawingml/2006/main" name="ETH Grau">
  <a:themeElements>
    <a:clrScheme name="ETH Grau">
      <a:dk1>
        <a:sysClr val="windowText" lastClr="000000"/>
      </a:dk1>
      <a:lt1>
        <a:sysClr val="window" lastClr="FFFFFF"/>
      </a:lt1>
      <a:dk2>
        <a:srgbClr val="000000"/>
      </a:dk2>
      <a:lt2>
        <a:srgbClr val="FFFFFF"/>
      </a:lt2>
      <a:accent1>
        <a:srgbClr val="6F6F6F"/>
      </a:accent1>
      <a:accent2>
        <a:srgbClr val="8C8C8C"/>
      </a:accent2>
      <a:accent3>
        <a:srgbClr val="A9A9A9"/>
      </a:accent3>
      <a:accent4>
        <a:srgbClr val="C5C5C5"/>
      </a:accent4>
      <a:accent5>
        <a:srgbClr val="E2E2E2"/>
      </a:accent5>
      <a:accent6>
        <a:srgbClr val="F0F0F0"/>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D02D928F-8248-4557-A534-5AC5954D5BF1}"/>
    </a:ext>
  </a:extLst>
</a:theme>
</file>

<file path=ppt/theme/theme8.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ETH-PP-Scientific-Poster-Portrait-A3-Template</Template>
  <TotalTime>215</TotalTime>
  <Words>442</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3</vt:i4>
      </vt:variant>
      <vt:variant>
        <vt:lpstr>Theme</vt:lpstr>
      </vt:variant>
      <vt:variant>
        <vt:i4>7</vt:i4>
      </vt:variant>
      <vt:variant>
        <vt:lpstr>Slide Titles</vt:lpstr>
      </vt:variant>
      <vt:variant>
        <vt:i4>1</vt:i4>
      </vt:variant>
    </vt:vector>
  </HeadingPairs>
  <TitlesOfParts>
    <vt:vector size="11" baseType="lpstr">
      <vt:lpstr>Arial</vt:lpstr>
      <vt:lpstr>Symbol</vt:lpstr>
      <vt:lpstr>Wingdings</vt:lpstr>
      <vt:lpstr>ETH Blau</vt:lpstr>
      <vt:lpstr>ETH Petrol</vt:lpstr>
      <vt:lpstr>ETH Grün</vt:lpstr>
      <vt:lpstr>ETH Bronze</vt:lpstr>
      <vt:lpstr>ETH Rot</vt:lpstr>
      <vt:lpstr>ETH Purpur</vt:lpstr>
      <vt:lpstr>ETH Grau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Ian Wimmer</dc:creator>
  <cp:lastModifiedBy>Ian Wimmer</cp:lastModifiedBy>
  <cp:revision>1</cp:revision>
  <dcterms:created xsi:type="dcterms:W3CDTF">2024-12-12T20:43:18Z</dcterms:created>
  <dcterms:modified xsi:type="dcterms:W3CDTF">2024-12-13T00:19:11Z</dcterms:modified>
</cp:coreProperties>
</file>